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463" r:id="rId3"/>
    <p:sldId id="257" r:id="rId4"/>
    <p:sldId id="3696" r:id="rId5"/>
    <p:sldId id="3702" r:id="rId6"/>
    <p:sldId id="3697" r:id="rId7"/>
    <p:sldId id="3699" r:id="rId8"/>
    <p:sldId id="3698" r:id="rId9"/>
    <p:sldId id="3701" r:id="rId10"/>
    <p:sldId id="3700" r:id="rId11"/>
    <p:sldId id="3706" r:id="rId12"/>
    <p:sldId id="368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S\CIAE_DNP_NRG\note\PXCT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\CIAE_DNP_NRG\note\PXCT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\CIAE_DNP_NRG\note\PXCT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\CIAE_DNP_NRG\note\PXCT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S\CIAE_DNP_NRG\note\PXC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S\CIAE_DNP_NRG\note\PXC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S\CIAE_DNP_NRG\note\PXC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S\CIAE_DNP_NRG\note\PXC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S\CIAE_DNP_NRG\note\PXC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S\CIAE_DNP_NRG\note\PXC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S\CIAE_DNP_NRG\note\PXC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\CIAE_DNP_NRG\note\PXCT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600" dirty="0"/>
              <a:t>(p,</a:t>
            </a:r>
            <a:r>
              <a:rPr lang="el-GR" sz="1600" dirty="0"/>
              <a:t>γ)</a:t>
            </a:r>
            <a:r>
              <a:rPr lang="en-US" sz="1600" dirty="0"/>
              <a:t> reaction rates for Brown's 66 resonances with Brown's Γp and Brown's Γγ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82863079615048"/>
          <c:y val="0.15850439051490053"/>
          <c:w val="0.83754647856517939"/>
          <c:h val="0.65995419579032111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Rauscher!$CO$3:$DL$3</c:f>
              <c:numCache>
                <c:formatCode>0E+00</c:formatCode>
                <c:ptCount val="24"/>
                <c:pt idx="0">
                  <c:v>1.1201611243381416E-22</c:v>
                </c:pt>
                <c:pt idx="1">
                  <c:v>7.964038826955961E-19</c:v>
                </c:pt>
                <c:pt idx="2">
                  <c:v>5.9118055960632093E-17</c:v>
                </c:pt>
                <c:pt idx="3">
                  <c:v>3.6777155514155779E-15</c:v>
                </c:pt>
                <c:pt idx="4">
                  <c:v>2.5536858587627842E-14</c:v>
                </c:pt>
                <c:pt idx="5">
                  <c:v>7.5718310707577251E-14</c:v>
                </c:pt>
                <c:pt idx="6">
                  <c:v>1.4860315266546923E-13</c:v>
                </c:pt>
                <c:pt idx="7">
                  <c:v>2.3206364395433977E-13</c:v>
                </c:pt>
                <c:pt idx="8">
                  <c:v>3.1558666098280623E-13</c:v>
                </c:pt>
                <c:pt idx="9">
                  <c:v>3.9254498029124139E-13</c:v>
                </c:pt>
                <c:pt idx="10">
                  <c:v>4.5967708117721532E-13</c:v>
                </c:pt>
                <c:pt idx="11">
                  <c:v>6.455277827529164E-13</c:v>
                </c:pt>
                <c:pt idx="12">
                  <c:v>6.734514954930013E-13</c:v>
                </c:pt>
                <c:pt idx="13">
                  <c:v>6.4035528024759544E-13</c:v>
                </c:pt>
                <c:pt idx="14">
                  <c:v>5.8880151818932618E-13</c:v>
                </c:pt>
                <c:pt idx="15">
                  <c:v>5.3499360458812406E-13</c:v>
                </c:pt>
                <c:pt idx="16">
                  <c:v>4.8468609463901054E-13</c:v>
                </c:pt>
                <c:pt idx="17">
                  <c:v>4.3957369075151721E-13</c:v>
                </c:pt>
                <c:pt idx="18">
                  <c:v>3.9979318539082356E-13</c:v>
                </c:pt>
                <c:pt idx="19">
                  <c:v>3.3436700542373008E-13</c:v>
                </c:pt>
                <c:pt idx="20">
                  <c:v>2.8392468858158797E-13</c:v>
                </c:pt>
                <c:pt idx="21">
                  <c:v>2.4449229814931133E-13</c:v>
                </c:pt>
                <c:pt idx="22">
                  <c:v>2.1315050035364631E-13</c:v>
                </c:pt>
                <c:pt idx="23">
                  <c:v>1.8783221783654008E-13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626-4706-AA46-86ACD21F93F0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Rauscher!$CO$4:$DL$4</c:f>
              <c:numCache>
                <c:formatCode>0E+00</c:formatCode>
                <c:ptCount val="24"/>
                <c:pt idx="0">
                  <c:v>1.1027406415637618E-35</c:v>
                </c:pt>
                <c:pt idx="1">
                  <c:v>2.2568759976157583E-24</c:v>
                </c:pt>
                <c:pt idx="2">
                  <c:v>8.9884580441591258E-19</c:v>
                </c:pt>
                <c:pt idx="3">
                  <c:v>3.0000874191968006E-13</c:v>
                </c:pt>
                <c:pt idx="4">
                  <c:v>1.5258737655292446E-10</c:v>
                </c:pt>
                <c:pt idx="5">
                  <c:v>5.9487986226882973E-9</c:v>
                </c:pt>
                <c:pt idx="6">
                  <c:v>6.5039099413841722E-8</c:v>
                </c:pt>
                <c:pt idx="7">
                  <c:v>3.4637957724307713E-7</c:v>
                </c:pt>
                <c:pt idx="8">
                  <c:v>1.182123401547049E-6</c:v>
                </c:pt>
                <c:pt idx="9">
                  <c:v>3.0076883343227893E-6</c:v>
                </c:pt>
                <c:pt idx="10">
                  <c:v>6.2436081047794799E-6</c:v>
                </c:pt>
                <c:pt idx="11">
                  <c:v>4.8844522424975501E-5</c:v>
                </c:pt>
                <c:pt idx="12">
                  <c:v>1.202724957526089E-4</c:v>
                </c:pt>
                <c:pt idx="13">
                  <c:v>1.9145047124723125E-4</c:v>
                </c:pt>
                <c:pt idx="14">
                  <c:v>2.4819212343739707E-4</c:v>
                </c:pt>
                <c:pt idx="15">
                  <c:v>2.8822218015759612E-4</c:v>
                </c:pt>
                <c:pt idx="16">
                  <c:v>3.1387676650528859E-4</c:v>
                </c:pt>
                <c:pt idx="17">
                  <c:v>3.2846579168013731E-4</c:v>
                </c:pt>
                <c:pt idx="18">
                  <c:v>3.3498219077427376E-4</c:v>
                </c:pt>
                <c:pt idx="19">
                  <c:v>3.3266074936986496E-4</c:v>
                </c:pt>
                <c:pt idx="20">
                  <c:v>3.1934577252891731E-4</c:v>
                </c:pt>
                <c:pt idx="21">
                  <c:v>3.0149707049196694E-4</c:v>
                </c:pt>
                <c:pt idx="22">
                  <c:v>2.8234766013284711E-4</c:v>
                </c:pt>
                <c:pt idx="23">
                  <c:v>2.634704184425403E-4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626-4706-AA46-86ACD21F93F0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Rauscher!$CO$5:$DL$5</c:f>
              <c:numCache>
                <c:formatCode>0E+00</c:formatCode>
                <c:ptCount val="24"/>
                <c:pt idx="0">
                  <c:v>3.2298828707528445E-45</c:v>
                </c:pt>
                <c:pt idx="1">
                  <c:v>8.3063627423259012E-30</c:v>
                </c:pt>
                <c:pt idx="2">
                  <c:v>3.708371991296928E-22</c:v>
                </c:pt>
                <c:pt idx="3">
                  <c:v>1.3874805629208479E-14</c:v>
                </c:pt>
                <c:pt idx="4">
                  <c:v>7.4715215775402439E-11</c:v>
                </c:pt>
                <c:pt idx="5">
                  <c:v>1.2000468098258649E-8</c:v>
                </c:pt>
                <c:pt idx="6">
                  <c:v>3.3718047530168199E-7</c:v>
                </c:pt>
                <c:pt idx="7">
                  <c:v>3.5240287995509234E-6</c:v>
                </c:pt>
                <c:pt idx="8">
                  <c:v>1.9941115072606948E-5</c:v>
                </c:pt>
                <c:pt idx="9">
                  <c:v>7.5182892687148715E-5</c:v>
                </c:pt>
                <c:pt idx="10">
                  <c:v>2.1377725477192489E-4</c:v>
                </c:pt>
                <c:pt idx="11">
                  <c:v>4.2979435591577802E-3</c:v>
                </c:pt>
                <c:pt idx="12">
                  <c:v>1.6965655868297867E-2</c:v>
                </c:pt>
                <c:pt idx="13">
                  <c:v>3.5845650352314712E-2</c:v>
                </c:pt>
                <c:pt idx="14">
                  <c:v>5.6124413460145246E-2</c:v>
                </c:pt>
                <c:pt idx="15">
                  <c:v>7.4584927838365123E-2</c:v>
                </c:pt>
                <c:pt idx="16">
                  <c:v>8.9867515583682722E-2</c:v>
                </c:pt>
                <c:pt idx="17">
                  <c:v>0.1017404436401564</c:v>
                </c:pt>
                <c:pt idx="18">
                  <c:v>0.11049767276215793</c:v>
                </c:pt>
                <c:pt idx="19">
                  <c:v>0.1205937699982142</c:v>
                </c:pt>
                <c:pt idx="20">
                  <c:v>0.12384098833397111</c:v>
                </c:pt>
                <c:pt idx="21">
                  <c:v>0.12298333899735628</c:v>
                </c:pt>
                <c:pt idx="22">
                  <c:v>0.11979186706112953</c:v>
                </c:pt>
                <c:pt idx="23">
                  <c:v>0.11535567585568769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626-4706-AA46-86ACD21F93F0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Rauscher!$CO$6:$DL$6</c:f>
              <c:numCache>
                <c:formatCode>0E+00</c:formatCode>
                <c:ptCount val="24"/>
                <c:pt idx="0">
                  <c:v>4.1237344261896611E-56</c:v>
                </c:pt>
                <c:pt idx="1">
                  <c:v>4.3401608279517193E-37</c:v>
                </c:pt>
                <c:pt idx="2">
                  <c:v>1.2395776283240274E-27</c:v>
                </c:pt>
                <c:pt idx="3">
                  <c:v>2.9669679333969552E-18</c:v>
                </c:pt>
                <c:pt idx="4">
                  <c:v>1.2778878866945177E-13</c:v>
                </c:pt>
                <c:pt idx="5">
                  <c:v>7.1462883751841799E-11</c:v>
                </c:pt>
                <c:pt idx="6">
                  <c:v>4.6125795648244808E-9</c:v>
                </c:pt>
                <c:pt idx="7">
                  <c:v>8.7321313386069255E-8</c:v>
                </c:pt>
                <c:pt idx="8">
                  <c:v>7.7148905395600356E-7</c:v>
                </c:pt>
                <c:pt idx="9">
                  <c:v>4.1133814563320157E-6</c:v>
                </c:pt>
                <c:pt idx="10">
                  <c:v>1.5432672882941705E-5</c:v>
                </c:pt>
                <c:pt idx="11">
                  <c:v>7.1275367384952219E-4</c:v>
                </c:pt>
                <c:pt idx="12">
                  <c:v>4.2643118848894315E-3</c:v>
                </c:pt>
                <c:pt idx="13">
                  <c:v>1.1563105869073212E-2</c:v>
                </c:pt>
                <c:pt idx="14">
                  <c:v>2.138108171636488E-2</c:v>
                </c:pt>
                <c:pt idx="15">
                  <c:v>3.1998439821126309E-2</c:v>
                </c:pt>
                <c:pt idx="16">
                  <c:v>4.2148329739730393E-2</c:v>
                </c:pt>
                <c:pt idx="17">
                  <c:v>5.1141231941256027E-2</c:v>
                </c:pt>
                <c:pt idx="18">
                  <c:v>5.8709803911107819E-2</c:v>
                </c:pt>
                <c:pt idx="19">
                  <c:v>6.9630943676335696E-2</c:v>
                </c:pt>
                <c:pt idx="20">
                  <c:v>7.5882521542991133E-2</c:v>
                </c:pt>
                <c:pt idx="21">
                  <c:v>7.8790449182048666E-2</c:v>
                </c:pt>
                <c:pt idx="22">
                  <c:v>7.9451955888827711E-2</c:v>
                </c:pt>
                <c:pt idx="23">
                  <c:v>7.8660408424991057E-2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626-4706-AA46-86ACD21F93F0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Rauscher!$CO$7:$DL$7</c:f>
              <c:numCache>
                <c:formatCode>0E+00</c:formatCode>
                <c:ptCount val="24"/>
                <c:pt idx="0">
                  <c:v>2.357689861370412E-61</c:v>
                </c:pt>
                <c:pt idx="1">
                  <c:v>4.0953996982738333E-40</c:v>
                </c:pt>
                <c:pt idx="2">
                  <c:v>1.5026624789954133E-29</c:v>
                </c:pt>
                <c:pt idx="3">
                  <c:v>4.6205939706687286E-19</c:v>
                </c:pt>
                <c:pt idx="4">
                  <c:v>7.1330674188134947E-14</c:v>
                </c:pt>
                <c:pt idx="5">
                  <c:v>8.5803160541974223E-11</c:v>
                </c:pt>
                <c:pt idx="6">
                  <c:v>9.2283926980619086E-9</c:v>
                </c:pt>
                <c:pt idx="7">
                  <c:v>2.5159503212083574E-7</c:v>
                </c:pt>
                <c:pt idx="8">
                  <c:v>2.9222090088066945E-6</c:v>
                </c:pt>
                <c:pt idx="9">
                  <c:v>1.9274373154681673E-5</c:v>
                </c:pt>
                <c:pt idx="10">
                  <c:v>8.573185954451721E-5</c:v>
                </c:pt>
                <c:pt idx="11">
                  <c:v>6.5978130541294788E-3</c:v>
                </c:pt>
                <c:pt idx="12">
                  <c:v>5.095528397617128E-2</c:v>
                </c:pt>
                <c:pt idx="13">
                  <c:v>0.16104327800899043</c:v>
                </c:pt>
                <c:pt idx="14">
                  <c:v>0.3297992495041342</c:v>
                </c:pt>
                <c:pt idx="15">
                  <c:v>0.53091954604625791</c:v>
                </c:pt>
                <c:pt idx="16">
                  <c:v>0.73865258286799562</c:v>
                </c:pt>
                <c:pt idx="17">
                  <c:v>0.93521398235700925</c:v>
                </c:pt>
                <c:pt idx="18">
                  <c:v>1.1107962345042302</c:v>
                </c:pt>
                <c:pt idx="19">
                  <c:v>1.3864429216755778</c:v>
                </c:pt>
                <c:pt idx="20">
                  <c:v>1.5670448566227422</c:v>
                </c:pt>
                <c:pt idx="21">
                  <c:v>1.6722192604218498</c:v>
                </c:pt>
                <c:pt idx="22">
                  <c:v>1.7225197682152824</c:v>
                </c:pt>
                <c:pt idx="23">
                  <c:v>1.7346337841640087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626-4706-AA46-86ACD21F93F0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Rauscher!$CO$8:$DL$8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626-4706-AA46-86ACD21F93F0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Rauscher!$CO$9:$DL$9</c:f>
              <c:numCache>
                <c:formatCode>0E+00</c:formatCode>
                <c:ptCount val="24"/>
                <c:pt idx="0">
                  <c:v>6.3848789960741269E-22</c:v>
                </c:pt>
                <c:pt idx="1">
                  <c:v>2.3089193399750924E-19</c:v>
                </c:pt>
                <c:pt idx="2">
                  <c:v>3.8654240646601713E-18</c:v>
                </c:pt>
                <c:pt idx="3">
                  <c:v>5.4232140619277392E-17</c:v>
                </c:pt>
                <c:pt idx="4">
                  <c:v>1.7883268076555995E-16</c:v>
                </c:pt>
                <c:pt idx="5">
                  <c:v>3.3918826167128945E-16</c:v>
                </c:pt>
                <c:pt idx="6">
                  <c:v>4.9420626088727829E-16</c:v>
                </c:pt>
                <c:pt idx="7">
                  <c:v>6.2386059780938379E-16</c:v>
                </c:pt>
                <c:pt idx="8">
                  <c:v>7.2326801614479778E-16</c:v>
                </c:pt>
                <c:pt idx="9">
                  <c:v>7.9463956411631171E-16</c:v>
                </c:pt>
                <c:pt idx="10">
                  <c:v>8.4258498248430923E-16</c:v>
                </c:pt>
                <c:pt idx="11">
                  <c:v>8.7844813205167876E-16</c:v>
                </c:pt>
                <c:pt idx="12">
                  <c:v>7.8963732337740594E-16</c:v>
                </c:pt>
                <c:pt idx="13">
                  <c:v>6.866484397747602E-16</c:v>
                </c:pt>
                <c:pt idx="14">
                  <c:v>5.9485405726702665E-16</c:v>
                </c:pt>
                <c:pt idx="15">
                  <c:v>5.179766032736711E-16</c:v>
                </c:pt>
                <c:pt idx="16">
                  <c:v>4.5452957584981056E-16</c:v>
                </c:pt>
                <c:pt idx="17">
                  <c:v>4.021178070534651E-16</c:v>
                </c:pt>
                <c:pt idx="18">
                  <c:v>3.5853620956357646E-16</c:v>
                </c:pt>
                <c:pt idx="19">
                  <c:v>2.9106171470641021E-16</c:v>
                </c:pt>
                <c:pt idx="20">
                  <c:v>2.4194956684572542E-16</c:v>
                </c:pt>
                <c:pt idx="21">
                  <c:v>2.0504863892348114E-16</c:v>
                </c:pt>
                <c:pt idx="22">
                  <c:v>1.7655827535933161E-16</c:v>
                </c:pt>
                <c:pt idx="23">
                  <c:v>1.5404933173614865E-16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626-4706-AA46-86ACD21F93F0}"/>
            </c:ext>
          </c:extLst>
        </c:ser>
        <c:ser>
          <c:idx val="7"/>
          <c:order val="7"/>
          <c:spPr>
            <a:ln w="2222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Rauscher!$CO$10:$DL$10</c:f>
              <c:numCache>
                <c:formatCode>0E+00</c:formatCode>
                <c:ptCount val="24"/>
                <c:pt idx="0">
                  <c:v>9.3861560939862101E-25</c:v>
                </c:pt>
                <c:pt idx="1">
                  <c:v>2.8387792218466224E-17</c:v>
                </c:pt>
                <c:pt idx="2">
                  <c:v>1.3744023209919884E-13</c:v>
                </c:pt>
                <c:pt idx="3">
                  <c:v>5.5765725714482545E-10</c:v>
                </c:pt>
                <c:pt idx="4">
                  <c:v>3.1271912115506603E-8</c:v>
                </c:pt>
                <c:pt idx="5">
                  <c:v>3.2471812268851494E-7</c:v>
                </c:pt>
                <c:pt idx="6">
                  <c:v>1.4696459826882395E-6</c:v>
                </c:pt>
                <c:pt idx="7">
                  <c:v>4.1686090903894072E-6</c:v>
                </c:pt>
                <c:pt idx="8">
                  <c:v>8.8695629150676026E-6</c:v>
                </c:pt>
                <c:pt idx="9">
                  <c:v>1.5626892776249486E-5</c:v>
                </c:pt>
                <c:pt idx="10">
                  <c:v>2.4176629450604432E-5</c:v>
                </c:pt>
                <c:pt idx="11">
                  <c:v>7.8295524725062752E-5</c:v>
                </c:pt>
                <c:pt idx="12">
                  <c:v>1.2404174603602427E-4</c:v>
                </c:pt>
                <c:pt idx="13">
                  <c:v>1.5154662654257215E-4</c:v>
                </c:pt>
                <c:pt idx="14">
                  <c:v>1.6469105777647855E-4</c:v>
                </c:pt>
                <c:pt idx="15">
                  <c:v>1.6861241908538698E-4</c:v>
                </c:pt>
                <c:pt idx="16">
                  <c:v>1.6706344487292619E-4</c:v>
                </c:pt>
                <c:pt idx="17">
                  <c:v>1.624398157294216E-4</c:v>
                </c:pt>
                <c:pt idx="18">
                  <c:v>1.5620255159645984E-4</c:v>
                </c:pt>
                <c:pt idx="19">
                  <c:v>1.4202475937426145E-4</c:v>
                </c:pt>
                <c:pt idx="20">
                  <c:v>1.2801584879016555E-4</c:v>
                </c:pt>
                <c:pt idx="21">
                  <c:v>1.1528311861483895E-4</c:v>
                </c:pt>
                <c:pt idx="22">
                  <c:v>1.0406551851187338E-4</c:v>
                </c:pt>
                <c:pt idx="23">
                  <c:v>9.4294541341994305E-5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626-4706-AA46-86ACD21F93F0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Rauscher!$CO$11:$DL$11</c:f>
              <c:numCache>
                <c:formatCode>0E+00</c:formatCode>
                <c:ptCount val="24"/>
                <c:pt idx="0">
                  <c:v>4.3082032875934081E-28</c:v>
                </c:pt>
                <c:pt idx="1">
                  <c:v>2.5617504152594977E-19</c:v>
                </c:pt>
                <c:pt idx="2">
                  <c:v>5.4994273399606855E-15</c:v>
                </c:pt>
                <c:pt idx="3">
                  <c:v>9.8939414923316714E-11</c:v>
                </c:pt>
                <c:pt idx="4">
                  <c:v>1.1683033229667589E-8</c:v>
                </c:pt>
                <c:pt idx="5">
                  <c:v>1.8964754270190016E-7</c:v>
                </c:pt>
                <c:pt idx="6">
                  <c:v>1.1561471218575344E-6</c:v>
                </c:pt>
                <c:pt idx="7">
                  <c:v>4.0568720617845891E-6</c:v>
                </c:pt>
                <c:pt idx="8">
                  <c:v>1.0125166812688434E-5</c:v>
                </c:pt>
                <c:pt idx="9">
                  <c:v>2.0196330380821894E-5</c:v>
                </c:pt>
                <c:pt idx="10">
                  <c:v>3.4507657682285782E-5</c:v>
                </c:pt>
                <c:pt idx="11">
                  <c:v>1.5052767169696171E-4</c:v>
                </c:pt>
                <c:pt idx="12">
                  <c:v>2.7677516291738834E-4</c:v>
                </c:pt>
                <c:pt idx="13">
                  <c:v>3.6975445988139449E-4</c:v>
                </c:pt>
                <c:pt idx="14">
                  <c:v>4.2649024518034908E-4</c:v>
                </c:pt>
                <c:pt idx="15">
                  <c:v>4.5562610261044287E-4</c:v>
                </c:pt>
                <c:pt idx="16">
                  <c:v>4.6607996566009203E-4</c:v>
                </c:pt>
                <c:pt idx="17">
                  <c:v>4.6457032392120814E-4</c:v>
                </c:pt>
                <c:pt idx="18">
                  <c:v>4.5569165816513831E-4</c:v>
                </c:pt>
                <c:pt idx="19">
                  <c:v>4.2685756694277327E-4</c:v>
                </c:pt>
                <c:pt idx="20">
                  <c:v>3.9302722912429821E-4</c:v>
                </c:pt>
                <c:pt idx="21">
                  <c:v>3.5962891159815099E-4</c:v>
                </c:pt>
                <c:pt idx="22">
                  <c:v>3.2868941715688793E-4</c:v>
                </c:pt>
                <c:pt idx="23">
                  <c:v>3.0079970811767732E-4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C626-4706-AA46-86ACD21F93F0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Rauscher!$CO$12:$DL$12</c:f>
              <c:numCache>
                <c:formatCode>0E+00</c:formatCode>
                <c:ptCount val="24"/>
                <c:pt idx="0">
                  <c:v>3.7619024272392806E-45</c:v>
                </c:pt>
                <c:pt idx="1">
                  <c:v>1.424397585616947E-29</c:v>
                </c:pt>
                <c:pt idx="2">
                  <c:v>7.7161989934964857E-22</c:v>
                </c:pt>
                <c:pt idx="3">
                  <c:v>3.503053949312132E-14</c:v>
                </c:pt>
                <c:pt idx="4">
                  <c:v>2.0779202166959212E-10</c:v>
                </c:pt>
                <c:pt idx="5">
                  <c:v>3.5368605546913491E-8</c:v>
                </c:pt>
                <c:pt idx="6">
                  <c:v>1.0329567251503476E-6</c:v>
                </c:pt>
                <c:pt idx="7">
                  <c:v>1.1098368179357879E-5</c:v>
                </c:pt>
                <c:pt idx="8">
                  <c:v>6.4116395089453538E-5</c:v>
                </c:pt>
                <c:pt idx="9">
                  <c:v>2.4566238884431651E-4</c:v>
                </c:pt>
                <c:pt idx="10">
                  <c:v>7.0758907869689829E-4</c:v>
                </c:pt>
                <c:pt idx="11">
                  <c:v>1.4787007447841557E-2</c:v>
                </c:pt>
                <c:pt idx="12">
                  <c:v>5.9510036443840675E-2</c:v>
                </c:pt>
                <c:pt idx="13">
                  <c:v>0.12720260764934929</c:v>
                </c:pt>
                <c:pt idx="14">
                  <c:v>0.20071108431626272</c:v>
                </c:pt>
                <c:pt idx="15">
                  <c:v>0.26820730958912026</c:v>
                </c:pt>
                <c:pt idx="16">
                  <c:v>0.32450565318681712</c:v>
                </c:pt>
                <c:pt idx="17">
                  <c:v>0.36856420561822073</c:v>
                </c:pt>
                <c:pt idx="18">
                  <c:v>0.40132171210962914</c:v>
                </c:pt>
                <c:pt idx="19">
                  <c:v>0.43968777747703414</c:v>
                </c:pt>
                <c:pt idx="20">
                  <c:v>0.45277655132174915</c:v>
                </c:pt>
                <c:pt idx="21">
                  <c:v>0.45057365570990093</c:v>
                </c:pt>
                <c:pt idx="22">
                  <c:v>0.43958903178721365</c:v>
                </c:pt>
                <c:pt idx="23">
                  <c:v>0.42385614177917891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C626-4706-AA46-86ACD21F93F0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Rauscher!$CO$13:$DL$13</c:f>
              <c:numCache>
                <c:formatCode>0E+00</c:formatCode>
                <c:ptCount val="24"/>
                <c:pt idx="0">
                  <c:v>1.629999314848474E-51</c:v>
                </c:pt>
                <c:pt idx="1">
                  <c:v>1.9660968017355983E-33</c:v>
                </c:pt>
                <c:pt idx="2">
                  <c:v>1.9009643552435231E-24</c:v>
                </c:pt>
                <c:pt idx="3">
                  <c:v>1.5403317475184183E-15</c:v>
                </c:pt>
                <c:pt idx="4">
                  <c:v>3.8600661978761487E-11</c:v>
                </c:pt>
                <c:pt idx="5">
                  <c:v>1.5597783488329068E-8</c:v>
                </c:pt>
                <c:pt idx="6">
                  <c:v>8.106743927380253E-7</c:v>
                </c:pt>
                <c:pt idx="7">
                  <c:v>1.3146889440120186E-5</c:v>
                </c:pt>
                <c:pt idx="8">
                  <c:v>1.0342669462019064E-4</c:v>
                </c:pt>
                <c:pt idx="9">
                  <c:v>5.0385080902456297E-4</c:v>
                </c:pt>
                <c:pt idx="10">
                  <c:v>1.7586693839634735E-3</c:v>
                </c:pt>
                <c:pt idx="11">
                  <c:v>6.5403765228861321E-2</c:v>
                </c:pt>
                <c:pt idx="12">
                  <c:v>0.35113357984792071</c:v>
                </c:pt>
                <c:pt idx="13">
                  <c:v>0.89222415286748968</c:v>
                </c:pt>
                <c:pt idx="14">
                  <c:v>1.5798403210270948</c:v>
                </c:pt>
                <c:pt idx="15">
                  <c:v>2.2923047661785922</c:v>
                </c:pt>
                <c:pt idx="16">
                  <c:v>2.950148979532329</c:v>
                </c:pt>
                <c:pt idx="17">
                  <c:v>3.5155621820271099</c:v>
                </c:pt>
                <c:pt idx="18">
                  <c:v>3.9779767813165692</c:v>
                </c:pt>
                <c:pt idx="19">
                  <c:v>4.616851634746542</c:v>
                </c:pt>
                <c:pt idx="20">
                  <c:v>4.9541072931235384</c:v>
                </c:pt>
                <c:pt idx="21">
                  <c:v>5.0846052681573752</c:v>
                </c:pt>
                <c:pt idx="22">
                  <c:v>5.0812231641661638</c:v>
                </c:pt>
                <c:pt idx="23">
                  <c:v>4.9944064329727471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C626-4706-AA46-86ACD21F93F0}"/>
            </c:ext>
          </c:extLst>
        </c:ser>
        <c:ser>
          <c:idx val="11"/>
          <c:order val="11"/>
          <c:spPr>
            <a:ln w="22225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Rauscher!$CO$14:$DL$14</c:f>
              <c:numCache>
                <c:formatCode>0E+00</c:formatCode>
                <c:ptCount val="24"/>
                <c:pt idx="0">
                  <c:v>6.0067399584919093E-56</c:v>
                </c:pt>
                <c:pt idx="1">
                  <c:v>4.7255437946634869E-36</c:v>
                </c:pt>
                <c:pt idx="2">
                  <c:v>3.689934121064582E-26</c:v>
                </c:pt>
                <c:pt idx="3">
                  <c:v>2.4146636750589217E-16</c:v>
                </c:pt>
                <c:pt idx="4">
                  <c:v>1.7196339334293176E-11</c:v>
                </c:pt>
                <c:pt idx="5">
                  <c:v>1.3003595885800238E-8</c:v>
                </c:pt>
                <c:pt idx="6">
                  <c:v>1.0263289523009889E-6</c:v>
                </c:pt>
                <c:pt idx="7">
                  <c:v>2.2431732315183255E-5</c:v>
                </c:pt>
                <c:pt idx="8">
                  <c:v>2.2073551121331176E-4</c:v>
                </c:pt>
                <c:pt idx="9">
                  <c:v>1.2797977237996401E-3</c:v>
                </c:pt>
                <c:pt idx="10">
                  <c:v>5.1345622785385764E-3</c:v>
                </c:pt>
                <c:pt idx="11">
                  <c:v>0.28997564446395241</c:v>
                </c:pt>
                <c:pt idx="12">
                  <c:v>1.9184518778740156</c:v>
                </c:pt>
                <c:pt idx="13">
                  <c:v>5.5256628895477267</c:v>
                </c:pt>
                <c:pt idx="14">
                  <c:v>10.636812745293852</c:v>
                </c:pt>
                <c:pt idx="15">
                  <c:v>16.382893684313739</c:v>
                </c:pt>
                <c:pt idx="16">
                  <c:v>22.049673099133287</c:v>
                </c:pt>
                <c:pt idx="17">
                  <c:v>27.206517435408625</c:v>
                </c:pt>
                <c:pt idx="18">
                  <c:v>31.654567449390868</c:v>
                </c:pt>
                <c:pt idx="19">
                  <c:v>38.305753781472504</c:v>
                </c:pt>
                <c:pt idx="20">
                  <c:v>42.349030277289728</c:v>
                </c:pt>
                <c:pt idx="21">
                  <c:v>44.448312867682816</c:v>
                </c:pt>
                <c:pt idx="22">
                  <c:v>45.198735857334661</c:v>
                </c:pt>
                <c:pt idx="23">
                  <c:v>45.049490689259095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C626-4706-AA46-86ACD21F93F0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Rauscher!$CO$15:$DL$15</c:f>
              <c:numCache>
                <c:formatCode>0E+00</c:formatCode>
                <c:ptCount val="24"/>
                <c:pt idx="0">
                  <c:v>1.4669909231715231E-62</c:v>
                </c:pt>
                <c:pt idx="1">
                  <c:v>9.8681463576388639E-41</c:v>
                </c:pt>
                <c:pt idx="2">
                  <c:v>7.1252482321784316E-30</c:v>
                </c:pt>
                <c:pt idx="3">
                  <c:v>4.3115718962049256E-19</c:v>
                </c:pt>
                <c:pt idx="4">
                  <c:v>9.3371382344246935E-14</c:v>
                </c:pt>
                <c:pt idx="5">
                  <c:v>1.3760699960774072E-10</c:v>
                </c:pt>
                <c:pt idx="6">
                  <c:v>1.6945842315352296E-8</c:v>
                </c:pt>
                <c:pt idx="7">
                  <c:v>5.0890773399912566E-7</c:v>
                </c:pt>
                <c:pt idx="8">
                  <c:v>6.3554775134054997E-6</c:v>
                </c:pt>
                <c:pt idx="9">
                  <c:v>4.4352398731523925E-5</c:v>
                </c:pt>
                <c:pt idx="10">
                  <c:v>2.0638543507978167E-4</c:v>
                </c:pt>
                <c:pt idx="11">
                  <c:v>1.8185977986383682E-2</c:v>
                </c:pt>
                <c:pt idx="12">
                  <c:v>0.15028852023323239</c:v>
                </c:pt>
                <c:pt idx="13">
                  <c:v>0.49467406336922948</c:v>
                </c:pt>
                <c:pt idx="14">
                  <c:v>1.0408452675908082</c:v>
                </c:pt>
                <c:pt idx="15">
                  <c:v>1.7083041755191877</c:v>
                </c:pt>
                <c:pt idx="16">
                  <c:v>2.4114412914751933</c:v>
                </c:pt>
                <c:pt idx="17">
                  <c:v>3.087787832240168</c:v>
                </c:pt>
                <c:pt idx="18">
                  <c:v>3.7007593859156946</c:v>
                </c:pt>
                <c:pt idx="19">
                  <c:v>4.6820756949825286</c:v>
                </c:pt>
                <c:pt idx="20">
                  <c:v>5.3434020612558237</c:v>
                </c:pt>
                <c:pt idx="21">
                  <c:v>5.7435398517357665</c:v>
                </c:pt>
                <c:pt idx="22">
                  <c:v>5.9497761454152132</c:v>
                </c:pt>
                <c:pt idx="23">
                  <c:v>6.0187209332628111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C626-4706-AA46-86ACD21F93F0}"/>
            </c:ext>
          </c:extLst>
        </c:ser>
        <c:ser>
          <c:idx val="13"/>
          <c:order val="13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Rauscher!$CO$16:$DL$16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C626-4706-AA46-86ACD21F93F0}"/>
            </c:ext>
          </c:extLst>
        </c:ser>
        <c:ser>
          <c:idx val="14"/>
          <c:order val="14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Rauscher!$CO$17:$DL$17</c:f>
              <c:numCache>
                <c:formatCode>0E+00</c:formatCode>
                <c:ptCount val="24"/>
                <c:pt idx="0">
                  <c:v>7.6480896724685323E-25</c:v>
                </c:pt>
                <c:pt idx="1">
                  <c:v>1.6032442846424078E-18</c:v>
                </c:pt>
                <c:pt idx="2">
                  <c:v>2.0435412297335652E-15</c:v>
                </c:pt>
                <c:pt idx="3">
                  <c:v>2.1829225364793557E-12</c:v>
                </c:pt>
                <c:pt idx="4">
                  <c:v>6.280961394380883E-11</c:v>
                </c:pt>
                <c:pt idx="5">
                  <c:v>4.3701731776499077E-10</c:v>
                </c:pt>
                <c:pt idx="6">
                  <c:v>1.514555316716737E-9</c:v>
                </c:pt>
                <c:pt idx="7">
                  <c:v>3.5502896409150237E-9</c:v>
                </c:pt>
                <c:pt idx="8">
                  <c:v>6.5474921614212173E-9</c:v>
                </c:pt>
                <c:pt idx="9">
                  <c:v>1.0321564263687833E-8</c:v>
                </c:pt>
                <c:pt idx="10">
                  <c:v>1.4609277516526259E-8</c:v>
                </c:pt>
                <c:pt idx="11">
                  <c:v>3.6228488256483186E-8</c:v>
                </c:pt>
                <c:pt idx="12">
                  <c:v>5.0225155280885179E-8</c:v>
                </c:pt>
                <c:pt idx="13">
                  <c:v>5.6640069443201362E-8</c:v>
                </c:pt>
                <c:pt idx="14">
                  <c:v>5.8353052650749383E-8</c:v>
                </c:pt>
                <c:pt idx="15">
                  <c:v>5.7507324396405693E-8</c:v>
                </c:pt>
                <c:pt idx="16">
                  <c:v>5.5372619103166022E-8</c:v>
                </c:pt>
                <c:pt idx="17">
                  <c:v>5.2655791558020503E-8</c:v>
                </c:pt>
                <c:pt idx="18">
                  <c:v>4.9740918518002743E-8</c:v>
                </c:pt>
                <c:pt idx="19">
                  <c:v>4.4034976388806025E-8</c:v>
                </c:pt>
                <c:pt idx="20">
                  <c:v>3.8941929513671709E-8</c:v>
                </c:pt>
                <c:pt idx="21">
                  <c:v>3.4570802267965956E-8</c:v>
                </c:pt>
                <c:pt idx="22">
                  <c:v>3.086175407298504E-8</c:v>
                </c:pt>
                <c:pt idx="23">
                  <c:v>2.7716367793343515E-8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C626-4706-AA46-86ACD21F93F0}"/>
            </c:ext>
          </c:extLst>
        </c:ser>
        <c:ser>
          <c:idx val="15"/>
          <c:order val="15"/>
          <c:spPr>
            <a:ln w="22225" cap="rnd">
              <a:solidFill>
                <a:srgbClr val="00FFFF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Rauscher!$CO$18:$DL$18</c:f>
              <c:numCache>
                <c:formatCode>0E+00</c:formatCode>
                <c:ptCount val="24"/>
                <c:pt idx="0">
                  <c:v>1.5110519937877915E-23</c:v>
                </c:pt>
                <c:pt idx="1">
                  <c:v>3.6976514421748357E-17</c:v>
                </c:pt>
                <c:pt idx="2">
                  <c:v>5.0922485180739102E-14</c:v>
                </c:pt>
                <c:pt idx="3">
                  <c:v>5.8771182248087937E-11</c:v>
                </c:pt>
                <c:pt idx="4">
                  <c:v>1.7577300798640149E-9</c:v>
                </c:pt>
                <c:pt idx="5">
                  <c:v>1.2517127698694186E-8</c:v>
                </c:pt>
                <c:pt idx="6">
                  <c:v>4.4056618337503242E-8</c:v>
                </c:pt>
                <c:pt idx="7">
                  <c:v>1.0442146749621658E-7</c:v>
                </c:pt>
                <c:pt idx="8">
                  <c:v>1.9417842996473985E-7</c:v>
                </c:pt>
                <c:pt idx="9">
                  <c:v>3.0808567964726822E-7</c:v>
                </c:pt>
                <c:pt idx="10">
                  <c:v>4.3832346898540002E-7</c:v>
                </c:pt>
                <c:pt idx="11">
                  <c:v>1.103916388939158E-6</c:v>
                </c:pt>
                <c:pt idx="12">
                  <c:v>1.5422942825583288E-6</c:v>
                </c:pt>
                <c:pt idx="13">
                  <c:v>1.7473734498557277E-6</c:v>
                </c:pt>
                <c:pt idx="14">
                  <c:v>1.8057995171276457E-6</c:v>
                </c:pt>
                <c:pt idx="15">
                  <c:v>1.7835656996247861E-6</c:v>
                </c:pt>
                <c:pt idx="16">
                  <c:v>1.7202082013783828E-6</c:v>
                </c:pt>
                <c:pt idx="17">
                  <c:v>1.6379177611923016E-6</c:v>
                </c:pt>
                <c:pt idx="18">
                  <c:v>1.5488442441193184E-6</c:v>
                </c:pt>
                <c:pt idx="19">
                  <c:v>1.373294597580805E-6</c:v>
                </c:pt>
                <c:pt idx="20">
                  <c:v>1.2158035550113182E-6</c:v>
                </c:pt>
                <c:pt idx="21">
                  <c:v>1.0802279243909537E-6</c:v>
                </c:pt>
                <c:pt idx="22">
                  <c:v>9.6495385878994927E-7</c:v>
                </c:pt>
                <c:pt idx="23">
                  <c:v>8.6705421971639302E-7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C626-4706-AA46-86ACD21F93F0}"/>
            </c:ext>
          </c:extLst>
        </c:ser>
        <c:ser>
          <c:idx val="16"/>
          <c:order val="16"/>
          <c:spPr>
            <a:ln w="22225" cap="rnd">
              <a:solidFill>
                <a:srgbClr val="00CC00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Rauscher!$CO$19:$DL$19</c:f>
              <c:numCache>
                <c:formatCode>0E+00</c:formatCode>
                <c:ptCount val="24"/>
                <c:pt idx="0">
                  <c:v>2.277321421881514E-27</c:v>
                </c:pt>
                <c:pt idx="1">
                  <c:v>1.4630692252666458E-18</c:v>
                </c:pt>
                <c:pt idx="2">
                  <c:v>3.2647165935678778E-14</c:v>
                </c:pt>
                <c:pt idx="3">
                  <c:v>6.1051637132789603E-10</c:v>
                </c:pt>
                <c:pt idx="4">
                  <c:v>7.3499361697498308E-8</c:v>
                </c:pt>
                <c:pt idx="5">
                  <c:v>1.2070219358847413E-6</c:v>
                </c:pt>
                <c:pt idx="6">
                  <c:v>7.4155102070648165E-6</c:v>
                </c:pt>
                <c:pt idx="7">
                  <c:v>2.6164909721886085E-5</c:v>
                </c:pt>
                <c:pt idx="8">
                  <c:v>6.5573763674919679E-5</c:v>
                </c:pt>
                <c:pt idx="9">
                  <c:v>1.3122010688790942E-4</c:v>
                </c:pt>
                <c:pt idx="10">
                  <c:v>2.2478296687052405E-4</c:v>
                </c:pt>
                <c:pt idx="11">
                  <c:v>9.8815313713540381E-4</c:v>
                </c:pt>
                <c:pt idx="12">
                  <c:v>1.8239587844965765E-3</c:v>
                </c:pt>
                <c:pt idx="13">
                  <c:v>2.4423580051688284E-3</c:v>
                </c:pt>
                <c:pt idx="14">
                  <c:v>2.8214801778712324E-3</c:v>
                </c:pt>
                <c:pt idx="15">
                  <c:v>3.0175640471155657E-3</c:v>
                </c:pt>
                <c:pt idx="16">
                  <c:v>3.0893586858533905E-3</c:v>
                </c:pt>
                <c:pt idx="17">
                  <c:v>3.0813381621233593E-3</c:v>
                </c:pt>
                <c:pt idx="18">
                  <c:v>3.0240082828965377E-3</c:v>
                </c:pt>
                <c:pt idx="19">
                  <c:v>2.8348552060612998E-3</c:v>
                </c:pt>
                <c:pt idx="20">
                  <c:v>2.6116233085337406E-3</c:v>
                </c:pt>
                <c:pt idx="21">
                  <c:v>2.3906857596187412E-3</c:v>
                </c:pt>
                <c:pt idx="22">
                  <c:v>2.1857154237512433E-3</c:v>
                </c:pt>
                <c:pt idx="23">
                  <c:v>2.0007706403670344E-3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C626-4706-AA46-86ACD21F93F0}"/>
            </c:ext>
          </c:extLst>
        </c:ser>
        <c:ser>
          <c:idx val="17"/>
          <c:order val="17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Rauscher!$CO$20:$DL$20</c:f>
              <c:numCache>
                <c:formatCode>0E+00</c:formatCode>
                <c:ptCount val="24"/>
                <c:pt idx="0">
                  <c:v>5.7869382467076478E-29</c:v>
                </c:pt>
                <c:pt idx="1">
                  <c:v>9.0508304782628647E-20</c:v>
                </c:pt>
                <c:pt idx="2">
                  <c:v>3.1511462601027312E-15</c:v>
                </c:pt>
                <c:pt idx="3">
                  <c:v>9.1943262139806465E-11</c:v>
                </c:pt>
                <c:pt idx="4">
                  <c:v>1.3826298263408943E-8</c:v>
                </c:pt>
                <c:pt idx="5">
                  <c:v>2.5947610643336593E-7</c:v>
                </c:pt>
                <c:pt idx="6">
                  <c:v>1.7424613375017701E-6</c:v>
                </c:pt>
                <c:pt idx="7">
                  <c:v>6.5515081481271026E-6</c:v>
                </c:pt>
                <c:pt idx="8">
                  <c:v>1.7220751688608427E-5</c:v>
                </c:pt>
                <c:pt idx="9">
                  <c:v>3.5762044604357711E-5</c:v>
                </c:pt>
                <c:pt idx="10">
                  <c:v>6.3105225123248642E-5</c:v>
                </c:pt>
                <c:pt idx="11">
                  <c:v>3.0322575001367482E-4</c:v>
                </c:pt>
                <c:pt idx="12">
                  <c:v>5.8516291889864269E-4</c:v>
                </c:pt>
                <c:pt idx="13">
                  <c:v>8.0475386695636484E-4</c:v>
                </c:pt>
                <c:pt idx="14">
                  <c:v>9.4636513603313464E-4</c:v>
                </c:pt>
                <c:pt idx="15">
                  <c:v>1.0250810663255214E-3</c:v>
                </c:pt>
                <c:pt idx="16">
                  <c:v>1.0595221477601249E-3</c:v>
                </c:pt>
                <c:pt idx="17">
                  <c:v>1.0646357847839067E-3</c:v>
                </c:pt>
                <c:pt idx="18">
                  <c:v>1.0510434425274851E-3</c:v>
                </c:pt>
                <c:pt idx="19">
                  <c:v>9.941056969547796E-4</c:v>
                </c:pt>
                <c:pt idx="20">
                  <c:v>9.2166312087760532E-4</c:v>
                </c:pt>
                <c:pt idx="21">
                  <c:v>8.4772338498261522E-4</c:v>
                </c:pt>
                <c:pt idx="22">
                  <c:v>7.7792061750465004E-4</c:v>
                </c:pt>
                <c:pt idx="23">
                  <c:v>7.1421171189899925E-4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C626-4706-AA46-86ACD21F93F0}"/>
            </c:ext>
          </c:extLst>
        </c:ser>
        <c:ser>
          <c:idx val="18"/>
          <c:order val="18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Rauscher!$CO$21:$DL$21</c:f>
              <c:numCache>
                <c:formatCode>0E+00</c:formatCode>
                <c:ptCount val="24"/>
                <c:pt idx="0">
                  <c:v>2.1066429819329309E-36</c:v>
                </c:pt>
                <c:pt idx="1">
                  <c:v>3.222723787038675E-24</c:v>
                </c:pt>
                <c:pt idx="2">
                  <c:v>3.5091303103285125E-18</c:v>
                </c:pt>
                <c:pt idx="3">
                  <c:v>3.2021901956118753E-12</c:v>
                </c:pt>
                <c:pt idx="4">
                  <c:v>2.6929685198906621E-9</c:v>
                </c:pt>
                <c:pt idx="5">
                  <c:v>1.4196510630862313E-7</c:v>
                </c:pt>
                <c:pt idx="6">
                  <c:v>1.8979582118578396E-6</c:v>
                </c:pt>
                <c:pt idx="7">
                  <c:v>1.1669822481976146E-5</c:v>
                </c:pt>
                <c:pt idx="8">
                  <c:v>4.4358277173156061E-5</c:v>
                </c:pt>
                <c:pt idx="9">
                  <c:v>1.2272826545758279E-4</c:v>
                </c:pt>
                <c:pt idx="10">
                  <c:v>2.7243777716797558E-4</c:v>
                </c:pt>
                <c:pt idx="11">
                  <c:v>2.6061976139951926E-3</c:v>
                </c:pt>
                <c:pt idx="12">
                  <c:v>7.0963935020793324E-3</c:v>
                </c:pt>
                <c:pt idx="13">
                  <c:v>1.1998742715232777E-2</c:v>
                </c:pt>
                <c:pt idx="14">
                  <c:v>1.6193445075352381E-2</c:v>
                </c:pt>
                <c:pt idx="15">
                  <c:v>1.9353460291495806E-2</c:v>
                </c:pt>
                <c:pt idx="16">
                  <c:v>2.1535272595923801E-2</c:v>
                </c:pt>
                <c:pt idx="17">
                  <c:v>2.2917188225451923E-2</c:v>
                </c:pt>
                <c:pt idx="18">
                  <c:v>2.3687372487822832E-2</c:v>
                </c:pt>
                <c:pt idx="19">
                  <c:v>2.4001186449872182E-2</c:v>
                </c:pt>
                <c:pt idx="20">
                  <c:v>2.3373960461238876E-2</c:v>
                </c:pt>
                <c:pt idx="21">
                  <c:v>2.2306643097660599E-2</c:v>
                </c:pt>
                <c:pt idx="22">
                  <c:v>2.1065671428312643E-2</c:v>
                </c:pt>
                <c:pt idx="23">
                  <c:v>1.9789506627081295E-2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C626-4706-AA46-86ACD21F93F0}"/>
            </c:ext>
          </c:extLst>
        </c:ser>
        <c:ser>
          <c:idx val="19"/>
          <c:order val="19"/>
          <c:spPr>
            <a:ln w="2222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Rauscher!$CO$22:$DL$22</c:f>
              <c:numCache>
                <c:formatCode>0E+00</c:formatCode>
                <c:ptCount val="24"/>
                <c:pt idx="0">
                  <c:v>2.298652988195751E-41</c:v>
                </c:pt>
                <c:pt idx="1">
                  <c:v>8.881771200695333E-27</c:v>
                </c:pt>
                <c:pt idx="2">
                  <c:v>1.5369969456755128E-19</c:v>
                </c:pt>
                <c:pt idx="3">
                  <c:v>2.2290388811533317E-12</c:v>
                </c:pt>
                <c:pt idx="4">
                  <c:v>7.4730915569708284E-9</c:v>
                </c:pt>
                <c:pt idx="5">
                  <c:v>9.0325368488478448E-7</c:v>
                </c:pt>
                <c:pt idx="6">
                  <c:v>2.0996851587893522E-5</c:v>
                </c:pt>
                <c:pt idx="7">
                  <c:v>1.9165994325279868E-4</c:v>
                </c:pt>
                <c:pt idx="8">
                  <c:v>9.7980907058830354E-4</c:v>
                </c:pt>
                <c:pt idx="9">
                  <c:v>3.4135882316548459E-3</c:v>
                </c:pt>
                <c:pt idx="10">
                  <c:v>9.1119990400958997E-3</c:v>
                </c:pt>
                <c:pt idx="11">
                  <c:v>0.15156296138308781</c:v>
                </c:pt>
                <c:pt idx="12">
                  <c:v>0.54418069409142855</c:v>
                </c:pt>
                <c:pt idx="13">
                  <c:v>1.0862080133482348</c:v>
                </c:pt>
                <c:pt idx="14">
                  <c:v>1.6374362265472229</c:v>
                </c:pt>
                <c:pt idx="15">
                  <c:v>2.1178913776056723</c:v>
                </c:pt>
                <c:pt idx="16">
                  <c:v>2.5005489809264199</c:v>
                </c:pt>
                <c:pt idx="17">
                  <c:v>2.7865463701088831</c:v>
                </c:pt>
                <c:pt idx="18">
                  <c:v>2.9883935631338572</c:v>
                </c:pt>
                <c:pt idx="19">
                  <c:v>3.2002031899277656</c:v>
                </c:pt>
                <c:pt idx="20">
                  <c:v>3.2421798732100306</c:v>
                </c:pt>
                <c:pt idx="21">
                  <c:v>3.187197580564848</c:v>
                </c:pt>
                <c:pt idx="22">
                  <c:v>3.0800661897232682</c:v>
                </c:pt>
                <c:pt idx="23">
                  <c:v>2.9473227099567216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C626-4706-AA46-86ACD21F93F0}"/>
            </c:ext>
          </c:extLst>
        </c:ser>
        <c:ser>
          <c:idx val="20"/>
          <c:order val="20"/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Rauscher!$CO$23:$DL$23</c:f>
              <c:numCache>
                <c:formatCode>0E+00</c:formatCode>
                <c:ptCount val="24"/>
                <c:pt idx="0">
                  <c:v>1.7563874930182291E-44</c:v>
                </c:pt>
                <c:pt idx="1">
                  <c:v>1.6828408073972944E-28</c:v>
                </c:pt>
                <c:pt idx="2">
                  <c:v>1.4501559990221749E-20</c:v>
                </c:pt>
                <c:pt idx="3">
                  <c:v>1.0472675058570296E-12</c:v>
                </c:pt>
                <c:pt idx="4">
                  <c:v>7.8350075732809159E-9</c:v>
                </c:pt>
                <c:pt idx="5">
                  <c:v>1.5328806399942644E-6</c:v>
                </c:pt>
                <c:pt idx="6">
                  <c:v>4.912385365218238E-5</c:v>
                </c:pt>
                <c:pt idx="7">
                  <c:v>5.6398734318777568E-4</c:v>
                </c:pt>
                <c:pt idx="8">
                  <c:v>3.4243588722211549E-3</c:v>
                </c:pt>
                <c:pt idx="9">
                  <c:v>1.3637940923566844E-2</c:v>
                </c:pt>
                <c:pt idx="10">
                  <c:v>4.0516434690538991E-2</c:v>
                </c:pt>
                <c:pt idx="11">
                  <c:v>0.92907396898207439</c:v>
                </c:pt>
                <c:pt idx="12">
                  <c:v>3.9166987242603795</c:v>
                </c:pt>
                <c:pt idx="13">
                  <c:v>8.608390006458265</c:v>
                </c:pt>
                <c:pt idx="14">
                  <c:v>13.837615450560085</c:v>
                </c:pt>
                <c:pt idx="15">
                  <c:v>18.737881821460494</c:v>
                </c:pt>
                <c:pt idx="16">
                  <c:v>22.897714817823541</c:v>
                </c:pt>
                <c:pt idx="17">
                  <c:v>26.208551664691491</c:v>
                </c:pt>
                <c:pt idx="18">
                  <c:v>28.715112123065243</c:v>
                </c:pt>
                <c:pt idx="19">
                  <c:v>31.753693114376919</c:v>
                </c:pt>
                <c:pt idx="20">
                  <c:v>32.91650905569351</c:v>
                </c:pt>
                <c:pt idx="21">
                  <c:v>32.919682136463393</c:v>
                </c:pt>
                <c:pt idx="22">
                  <c:v>32.24160708236289</c:v>
                </c:pt>
                <c:pt idx="23">
                  <c:v>31.18403509417368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C626-4706-AA46-86ACD21F93F0}"/>
            </c:ext>
          </c:extLst>
        </c:ser>
        <c:ser>
          <c:idx val="21"/>
          <c:order val="21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Rauscher!$CO$24:$DL$24</c:f>
              <c:numCache>
                <c:formatCode>0E+00</c:formatCode>
                <c:ptCount val="24"/>
                <c:pt idx="0">
                  <c:v>3.3261322359462898E-47</c:v>
                </c:pt>
                <c:pt idx="1">
                  <c:v>1.4406569552923829E-30</c:v>
                </c:pt>
                <c:pt idx="2">
                  <c:v>2.639559487767617E-22</c:v>
                </c:pt>
                <c:pt idx="3">
                  <c:v>4.0529714485281411E-14</c:v>
                </c:pt>
                <c:pt idx="4">
                  <c:v>4.4213503380264075E-10</c:v>
                </c:pt>
                <c:pt idx="5">
                  <c:v>1.0846849214247594E-7</c:v>
                </c:pt>
                <c:pt idx="6">
                  <c:v>4.0421044304057813E-6</c:v>
                </c:pt>
                <c:pt idx="7">
                  <c:v>5.1687358994974828E-5</c:v>
                </c:pt>
                <c:pt idx="8">
                  <c:v>3.4024689401659377E-4</c:v>
                </c:pt>
                <c:pt idx="9">
                  <c:v>1.4429910384021526E-3</c:v>
                </c:pt>
                <c:pt idx="10">
                  <c:v>4.5080216872547436E-3</c:v>
                </c:pt>
                <c:pt idx="11">
                  <c:v>0.12020565627308805</c:v>
                </c:pt>
                <c:pt idx="12">
                  <c:v>0.54645536837340858</c:v>
                </c:pt>
                <c:pt idx="13">
                  <c:v>1.2566444457518973</c:v>
                </c:pt>
                <c:pt idx="14">
                  <c:v>2.0818800625429281</c:v>
                </c:pt>
                <c:pt idx="15">
                  <c:v>2.880546703824046</c:v>
                </c:pt>
                <c:pt idx="16">
                  <c:v>3.5773921539272631</c:v>
                </c:pt>
                <c:pt idx="17">
                  <c:v>4.1464593882392693</c:v>
                </c:pt>
                <c:pt idx="18">
                  <c:v>4.5889455011637192</c:v>
                </c:pt>
                <c:pt idx="19">
                  <c:v>5.1516768185326614</c:v>
                </c:pt>
                <c:pt idx="20">
                  <c:v>5.3981894954094436</c:v>
                </c:pt>
                <c:pt idx="21">
                  <c:v>5.4425193283918825</c:v>
                </c:pt>
                <c:pt idx="22">
                  <c:v>5.3640278150205543</c:v>
                </c:pt>
                <c:pt idx="23">
                  <c:v>5.2142355374398468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C626-4706-AA46-86ACD21F93F0}"/>
            </c:ext>
          </c:extLst>
        </c:ser>
        <c:ser>
          <c:idx val="22"/>
          <c:order val="22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Rauscher!$CO$25:$DL$25</c:f>
              <c:numCache>
                <c:formatCode>0E+00</c:formatCode>
                <c:ptCount val="24"/>
                <c:pt idx="0">
                  <c:v>5.2187405132614574E-48</c:v>
                </c:pt>
                <c:pt idx="1">
                  <c:v>4.3630085279049989E-31</c:v>
                </c:pt>
                <c:pt idx="2">
                  <c:v>1.1105972160477149E-22</c:v>
                </c:pt>
                <c:pt idx="3">
                  <c:v>2.3691814055886992E-14</c:v>
                </c:pt>
                <c:pt idx="4">
                  <c:v>3.0463480615426656E-10</c:v>
                </c:pt>
                <c:pt idx="5">
                  <c:v>8.2483691612715196E-8</c:v>
                </c:pt>
                <c:pt idx="6">
                  <c:v>3.282705671514613E-6</c:v>
                </c:pt>
                <c:pt idx="7">
                  <c:v>4.3995545538662897E-5</c:v>
                </c:pt>
                <c:pt idx="8">
                  <c:v>2.9999809466744066E-4</c:v>
                </c:pt>
                <c:pt idx="9">
                  <c:v>1.3076392005084464E-3</c:v>
                </c:pt>
                <c:pt idx="10">
                  <c:v>4.1757094314751704E-3</c:v>
                </c:pt>
                <c:pt idx="11">
                  <c:v>0.11891293722770473</c:v>
                </c:pt>
                <c:pt idx="12">
                  <c:v>0.55864879205519369</c:v>
                </c:pt>
                <c:pt idx="13">
                  <c:v>1.3102813573837475</c:v>
                </c:pt>
                <c:pt idx="14">
                  <c:v>2.1994790911753261</c:v>
                </c:pt>
                <c:pt idx="15">
                  <c:v>3.0719846593234488</c:v>
                </c:pt>
                <c:pt idx="16">
                  <c:v>3.8421176921200444</c:v>
                </c:pt>
                <c:pt idx="17">
                  <c:v>4.4777673377514118</c:v>
                </c:pt>
                <c:pt idx="18">
                  <c:v>4.9773823481460395</c:v>
                </c:pt>
                <c:pt idx="19">
                  <c:v>5.6246137819684616</c:v>
                </c:pt>
                <c:pt idx="20">
                  <c:v>5.9215065887777705</c:v>
                </c:pt>
                <c:pt idx="21">
                  <c:v>5.9912034456547465</c:v>
                </c:pt>
                <c:pt idx="22">
                  <c:v>5.92100060614034</c:v>
                </c:pt>
                <c:pt idx="23">
                  <c:v>5.7682852295658469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6-C626-4706-AA46-86ACD21F93F0}"/>
            </c:ext>
          </c:extLst>
        </c:ser>
        <c:ser>
          <c:idx val="23"/>
          <c:order val="23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Rauscher!$CO$26:$DL$26</c:f>
              <c:numCache>
                <c:formatCode>0E+00</c:formatCode>
                <c:ptCount val="24"/>
                <c:pt idx="0">
                  <c:v>1.033426248968536E-53</c:v>
                </c:pt>
                <c:pt idx="1">
                  <c:v>7.9816918564925805E-35</c:v>
                </c:pt>
                <c:pt idx="2">
                  <c:v>1.9528236727025417E-25</c:v>
                </c:pt>
                <c:pt idx="3">
                  <c:v>4.0040760843399541E-16</c:v>
                </c:pt>
                <c:pt idx="4">
                  <c:v>1.5961816202581596E-11</c:v>
                </c:pt>
                <c:pt idx="5">
                  <c:v>8.5213840663340475E-9</c:v>
                </c:pt>
                <c:pt idx="6">
                  <c:v>5.3325324441252903E-7</c:v>
                </c:pt>
                <c:pt idx="7">
                  <c:v>9.8743818786665357E-6</c:v>
                </c:pt>
                <c:pt idx="8">
                  <c:v>8.5806353502437295E-5</c:v>
                </c:pt>
                <c:pt idx="9">
                  <c:v>4.5163613010931064E-4</c:v>
                </c:pt>
                <c:pt idx="10">
                  <c:v>1.6770686998844881E-3</c:v>
                </c:pt>
                <c:pt idx="11">
                  <c:v>7.5094685136640763E-2</c:v>
                </c:pt>
                <c:pt idx="12">
                  <c:v>0.44238328949430755</c:v>
                </c:pt>
                <c:pt idx="13">
                  <c:v>1.1884810594214363</c:v>
                </c:pt>
                <c:pt idx="14">
                  <c:v>2.1840342411883271</c:v>
                </c:pt>
                <c:pt idx="15">
                  <c:v>3.2541575680511006</c:v>
                </c:pt>
                <c:pt idx="16">
                  <c:v>4.2721859455122893</c:v>
                </c:pt>
                <c:pt idx="17">
                  <c:v>5.1703621812341298</c:v>
                </c:pt>
                <c:pt idx="18">
                  <c:v>5.9233093249990159</c:v>
                </c:pt>
                <c:pt idx="19">
                  <c:v>7.0034505626266741</c:v>
                </c:pt>
                <c:pt idx="20">
                  <c:v>7.6153793596176076</c:v>
                </c:pt>
                <c:pt idx="21">
                  <c:v>7.8941135102311177</c:v>
                </c:pt>
                <c:pt idx="22">
                  <c:v>7.95013282672413</c:v>
                </c:pt>
                <c:pt idx="23">
                  <c:v>7.8628137785400654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C626-4706-AA46-86ACD21F93F0}"/>
            </c:ext>
          </c:extLst>
        </c:ser>
        <c:ser>
          <c:idx val="24"/>
          <c:order val="24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Rauscher!$CO$27:$DL$27</c:f>
              <c:numCache>
                <c:formatCode>0E+00</c:formatCode>
                <c:ptCount val="24"/>
                <c:pt idx="0">
                  <c:v>2.0672136264130395E-56</c:v>
                </c:pt>
                <c:pt idx="1">
                  <c:v>1.3931519513427569E-36</c:v>
                </c:pt>
                <c:pt idx="2">
                  <c:v>1.0068514300355147E-26</c:v>
                </c:pt>
                <c:pt idx="3">
                  <c:v>6.0982259430514133E-17</c:v>
                </c:pt>
                <c:pt idx="4">
                  <c:v>4.1781392540443079E-12</c:v>
                </c:pt>
                <c:pt idx="5">
                  <c:v>3.0869556753744664E-9</c:v>
                </c:pt>
                <c:pt idx="6">
                  <c:v>2.3990181090823613E-7</c:v>
                </c:pt>
                <c:pt idx="7">
                  <c:v>5.1857284543329367E-6</c:v>
                </c:pt>
                <c:pt idx="8">
                  <c:v>5.0607999874675655E-5</c:v>
                </c:pt>
                <c:pt idx="9">
                  <c:v>2.9153339302072975E-4</c:v>
                </c:pt>
                <c:pt idx="10">
                  <c:v>1.1636179317896329E-3</c:v>
                </c:pt>
                <c:pt idx="11">
                  <c:v>6.4706590750842508E-2</c:v>
                </c:pt>
                <c:pt idx="12">
                  <c:v>0.42479355046595929</c:v>
                </c:pt>
                <c:pt idx="13">
                  <c:v>1.2178544723743798</c:v>
                </c:pt>
                <c:pt idx="14">
                  <c:v>2.3371066255468516</c:v>
                </c:pt>
                <c:pt idx="15">
                  <c:v>3.5916799320532906</c:v>
                </c:pt>
                <c:pt idx="16">
                  <c:v>4.8260206083605031</c:v>
                </c:pt>
                <c:pt idx="17">
                  <c:v>5.9470278448192451</c:v>
                </c:pt>
                <c:pt idx="18">
                  <c:v>6.9121857901339929</c:v>
                </c:pt>
                <c:pt idx="19">
                  <c:v>8.3516259292763735</c:v>
                </c:pt>
                <c:pt idx="20">
                  <c:v>9.2229635549967295</c:v>
                </c:pt>
                <c:pt idx="21">
                  <c:v>9.6721339902302415</c:v>
                </c:pt>
                <c:pt idx="22">
                  <c:v>9.8290900144624693</c:v>
                </c:pt>
                <c:pt idx="23">
                  <c:v>9.7915830056928286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8-C626-4706-AA46-86ACD21F93F0}"/>
            </c:ext>
          </c:extLst>
        </c:ser>
        <c:ser>
          <c:idx val="25"/>
          <c:order val="25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Rauscher!$CO$28:$DL$28</c:f>
              <c:numCache>
                <c:formatCode>0E+00</c:formatCode>
                <c:ptCount val="24"/>
                <c:pt idx="0">
                  <c:v>5.6780939926666992E-61</c:v>
                </c:pt>
                <c:pt idx="1">
                  <c:v>1.3970495805604725E-39</c:v>
                </c:pt>
                <c:pt idx="2">
                  <c:v>6.1006594085419595E-29</c:v>
                </c:pt>
                <c:pt idx="3">
                  <c:v>2.232610465863843E-18</c:v>
                </c:pt>
                <c:pt idx="4">
                  <c:v>3.7600306401821975E-13</c:v>
                </c:pt>
                <c:pt idx="5">
                  <c:v>4.7653881884053836E-10</c:v>
                </c:pt>
                <c:pt idx="6">
                  <c:v>5.3069015138289211E-8</c:v>
                </c:pt>
                <c:pt idx="7">
                  <c:v>1.4832590121158144E-6</c:v>
                </c:pt>
                <c:pt idx="8">
                  <c:v>1.7551982992508333E-5</c:v>
                </c:pt>
                <c:pt idx="9">
                  <c:v>1.1746139685286228E-4</c:v>
                </c:pt>
                <c:pt idx="10">
                  <c:v>5.2856345143514839E-4</c:v>
                </c:pt>
                <c:pt idx="11">
                  <c:v>4.2118689913162914E-2</c:v>
                </c:pt>
                <c:pt idx="12">
                  <c:v>0.33099699863289384</c:v>
                </c:pt>
                <c:pt idx="13">
                  <c:v>1.0570935432694952</c:v>
                </c:pt>
                <c:pt idx="14">
                  <c:v>2.1799396653009917</c:v>
                </c:pt>
                <c:pt idx="15">
                  <c:v>3.5268218251751988</c:v>
                </c:pt>
                <c:pt idx="16">
                  <c:v>4.9250996500869837</c:v>
                </c:pt>
                <c:pt idx="17">
                  <c:v>6.253825938852561</c:v>
                </c:pt>
                <c:pt idx="18">
                  <c:v>7.445214157256336</c:v>
                </c:pt>
                <c:pt idx="19">
                  <c:v>9.3251706202848723</c:v>
                </c:pt>
                <c:pt idx="20">
                  <c:v>10.566136515202027</c:v>
                </c:pt>
                <c:pt idx="21">
                  <c:v>11.296346581832283</c:v>
                </c:pt>
                <c:pt idx="22">
                  <c:v>11.65303364383329</c:v>
                </c:pt>
                <c:pt idx="23">
                  <c:v>11.748612636485213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9-C626-4706-AA46-86ACD21F93F0}"/>
            </c:ext>
          </c:extLst>
        </c:ser>
        <c:ser>
          <c:idx val="26"/>
          <c:order val="26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Rauscher!$CO$29:$DL$29</c:f>
              <c:numCache>
                <c:formatCode>0E+00</c:formatCode>
                <c:ptCount val="24"/>
                <c:pt idx="0">
                  <c:v>2.2517430918798705E-62</c:v>
                </c:pt>
                <c:pt idx="1">
                  <c:v>1.5744430369807825E-40</c:v>
                </c:pt>
                <c:pt idx="2">
                  <c:v>1.1590211169249009E-29</c:v>
                </c:pt>
                <c:pt idx="3">
                  <c:v>7.1503444142768085E-19</c:v>
                </c:pt>
                <c:pt idx="4">
                  <c:v>1.5635259972868662E-13</c:v>
                </c:pt>
                <c:pt idx="5">
                  <c:v>2.3176712718684446E-10</c:v>
                </c:pt>
                <c:pt idx="6">
                  <c:v>2.8651968745712458E-8</c:v>
                </c:pt>
                <c:pt idx="7">
                  <c:v>8.6284017031910997E-7</c:v>
                </c:pt>
                <c:pt idx="8">
                  <c:v>1.0797904673572266E-5</c:v>
                </c:pt>
                <c:pt idx="9">
                  <c:v>7.5475919716392337E-5</c:v>
                </c:pt>
                <c:pt idx="10">
                  <c:v>3.5166597015207421E-4</c:v>
                </c:pt>
                <c:pt idx="11">
                  <c:v>3.1107703894295239E-2</c:v>
                </c:pt>
                <c:pt idx="12">
                  <c:v>0.25757108153532754</c:v>
                </c:pt>
                <c:pt idx="13">
                  <c:v>0.84877862115042202</c:v>
                </c:pt>
                <c:pt idx="14">
                  <c:v>1.7873000317828025</c:v>
                </c:pt>
                <c:pt idx="15">
                  <c:v>2.935056683153066</c:v>
                </c:pt>
                <c:pt idx="16">
                  <c:v>4.1448420304220823</c:v>
                </c:pt>
                <c:pt idx="17">
                  <c:v>5.3090735414244214</c:v>
                </c:pt>
                <c:pt idx="18">
                  <c:v>6.3646443210404771</c:v>
                </c:pt>
                <c:pt idx="19">
                  <c:v>8.0554483929371337</c:v>
                </c:pt>
                <c:pt idx="20">
                  <c:v>9.1957920640698205</c:v>
                </c:pt>
                <c:pt idx="21">
                  <c:v>9.8864625892295539</c:v>
                </c:pt>
                <c:pt idx="22">
                  <c:v>10.243111836941699</c:v>
                </c:pt>
                <c:pt idx="23">
                  <c:v>10.363143103369616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A-C626-4706-AA46-86ACD21F93F0}"/>
            </c:ext>
          </c:extLst>
        </c:ser>
        <c:ser>
          <c:idx val="27"/>
          <c:order val="27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Rauscher!$CO$30:$DL$30</c:f>
              <c:numCache>
                <c:formatCode>0E+00</c:formatCode>
                <c:ptCount val="24"/>
                <c:pt idx="0">
                  <c:v>1.3617948791358973E-64</c:v>
                </c:pt>
                <c:pt idx="1">
                  <c:v>8.3084013939635938E-42</c:v>
                </c:pt>
                <c:pt idx="2">
                  <c:v>1.8066777492898104E-30</c:v>
                </c:pt>
                <c:pt idx="3">
                  <c:v>3.2924192952044068E-19</c:v>
                </c:pt>
                <c:pt idx="4">
                  <c:v>1.2373503876945726E-13</c:v>
                </c:pt>
                <c:pt idx="5">
                  <c:v>2.5383942684995087E-10</c:v>
                </c:pt>
                <c:pt idx="6">
                  <c:v>3.8970993325359827E-8</c:v>
                </c:pt>
                <c:pt idx="7">
                  <c:v>1.369989364207526E-6</c:v>
                </c:pt>
                <c:pt idx="8">
                  <c:v>1.9254232130803537E-5</c:v>
                </c:pt>
                <c:pt idx="9">
                  <c:v>1.472973829132175E-4</c:v>
                </c:pt>
                <c:pt idx="10">
                  <c:v>7.37695074142267E-4</c:v>
                </c:pt>
                <c:pt idx="11">
                  <c:v>8.1039035046107336E-2</c:v>
                </c:pt>
                <c:pt idx="12">
                  <c:v>0.74776182442689099</c:v>
                </c:pt>
                <c:pt idx="13">
                  <c:v>2.6295688694181529</c:v>
                </c:pt>
                <c:pt idx="14">
                  <c:v>5.7823387926605729</c:v>
                </c:pt>
                <c:pt idx="15">
                  <c:v>9.7940548128833775</c:v>
                </c:pt>
                <c:pt idx="16">
                  <c:v>14.15578622368033</c:v>
                </c:pt>
                <c:pt idx="17">
                  <c:v>18.462254524377652</c:v>
                </c:pt>
                <c:pt idx="18">
                  <c:v>22.454951214196623</c:v>
                </c:pt>
                <c:pt idx="19">
                  <c:v>29.042612036629489</c:v>
                </c:pt>
                <c:pt idx="20">
                  <c:v>33.670927480850111</c:v>
                </c:pt>
                <c:pt idx="21">
                  <c:v>36.622404211918926</c:v>
                </c:pt>
                <c:pt idx="22">
                  <c:v>38.287572234963967</c:v>
                </c:pt>
                <c:pt idx="23">
                  <c:v>39.016957647242492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B-C626-4706-AA46-86ACD21F93F0}"/>
            </c:ext>
          </c:extLst>
        </c:ser>
        <c:ser>
          <c:idx val="28"/>
          <c:order val="28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Rauscher!$CO$31:$DL$31</c:f>
              <c:numCache>
                <c:formatCode>0E+00</c:formatCode>
                <c:ptCount val="24"/>
                <c:pt idx="0">
                  <c:v>6.3594652948274043E-66</c:v>
                </c:pt>
                <c:pt idx="1">
                  <c:v>7.7844085781059989E-43</c:v>
                </c:pt>
                <c:pt idx="2">
                  <c:v>2.3976648272463355E-31</c:v>
                </c:pt>
                <c:pt idx="3">
                  <c:v>6.1890292979196327E-20</c:v>
                </c:pt>
                <c:pt idx="4">
                  <c:v>2.7682155956028756E-14</c:v>
                </c:pt>
                <c:pt idx="5">
                  <c:v>6.3041447717494691E-11</c:v>
                </c:pt>
                <c:pt idx="6">
                  <c:v>1.0376442883007608E-8</c:v>
                </c:pt>
                <c:pt idx="7">
                  <c:v>3.8337533287892585E-7</c:v>
                </c:pt>
                <c:pt idx="8">
                  <c:v>5.592849509358073E-6</c:v>
                </c:pt>
                <c:pt idx="9">
                  <c:v>4.4045539056431439E-5</c:v>
                </c:pt>
                <c:pt idx="10">
                  <c:v>2.2576871302292361E-4</c:v>
                </c:pt>
                <c:pt idx="11">
                  <c:v>2.6590166679340194E-2</c:v>
                </c:pt>
                <c:pt idx="12">
                  <c:v>0.25404464815821337</c:v>
                </c:pt>
                <c:pt idx="13">
                  <c:v>0.91222776822169449</c:v>
                </c:pt>
                <c:pt idx="14">
                  <c:v>2.0340904328720368</c:v>
                </c:pt>
                <c:pt idx="15">
                  <c:v>3.479759609579383</c:v>
                </c:pt>
                <c:pt idx="16">
                  <c:v>5.0671142895292673</c:v>
                </c:pt>
                <c:pt idx="17">
                  <c:v>6.6470880587087739</c:v>
                </c:pt>
                <c:pt idx="18">
                  <c:v>8.1222211298530844</c:v>
                </c:pt>
                <c:pt idx="19">
                  <c:v>10.578457830261168</c:v>
                </c:pt>
                <c:pt idx="20">
                  <c:v>12.325420924376875</c:v>
                </c:pt>
                <c:pt idx="21">
                  <c:v>13.455924079159818</c:v>
                </c:pt>
                <c:pt idx="22">
                  <c:v>14.108618895182921</c:v>
                </c:pt>
                <c:pt idx="23">
                  <c:v>14.410799403618762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C-C626-4706-AA46-86ACD21F93F0}"/>
            </c:ext>
          </c:extLst>
        </c:ser>
        <c:ser>
          <c:idx val="29"/>
          <c:order val="29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Rauscher!$CO$32:$DL$32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D-C626-4706-AA46-86ACD21F93F0}"/>
            </c:ext>
          </c:extLst>
        </c:ser>
        <c:ser>
          <c:idx val="30"/>
          <c:order val="30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Rauscher!$CO$33:$DL$33</c:f>
              <c:numCache>
                <c:formatCode>0E+00</c:formatCode>
                <c:ptCount val="24"/>
                <c:pt idx="0">
                  <c:v>8.1875852873284236E-22</c:v>
                </c:pt>
                <c:pt idx="1">
                  <c:v>1.5311144830781737E-17</c:v>
                </c:pt>
                <c:pt idx="2">
                  <c:v>1.8432910643701642E-15</c:v>
                </c:pt>
                <c:pt idx="3">
                  <c:v>1.8597363822948103E-13</c:v>
                </c:pt>
                <c:pt idx="4">
                  <c:v>1.6445249298432265E-12</c:v>
                </c:pt>
                <c:pt idx="5">
                  <c:v>5.6373337765891722E-12</c:v>
                </c:pt>
                <c:pt idx="6">
                  <c:v>1.2187110586023515E-11</c:v>
                </c:pt>
                <c:pt idx="7">
                  <c:v>2.0392936246118129E-11</c:v>
                </c:pt>
                <c:pt idx="8">
                  <c:v>2.9207288235020262E-11</c:v>
                </c:pt>
                <c:pt idx="9">
                  <c:v>3.7823523418771439E-11</c:v>
                </c:pt>
                <c:pt idx="10">
                  <c:v>4.5743076560030071E-11</c:v>
                </c:pt>
                <c:pt idx="11">
                  <c:v>7.0759923352431051E-11</c:v>
                </c:pt>
                <c:pt idx="12">
                  <c:v>7.7478050540155052E-11</c:v>
                </c:pt>
                <c:pt idx="13">
                  <c:v>7.5839127275499612E-11</c:v>
                </c:pt>
                <c:pt idx="14">
                  <c:v>7.1095355788564531E-11</c:v>
                </c:pt>
                <c:pt idx="15">
                  <c:v>6.5496921292106199E-11</c:v>
                </c:pt>
                <c:pt idx="16">
                  <c:v>5.9956026782368852E-11</c:v>
                </c:pt>
                <c:pt idx="17">
                  <c:v>5.4815574132990682E-11</c:v>
                </c:pt>
                <c:pt idx="18">
                  <c:v>5.0177342470285064E-11</c:v>
                </c:pt>
                <c:pt idx="19">
                  <c:v>4.2373630407291197E-11</c:v>
                </c:pt>
                <c:pt idx="20">
                  <c:v>3.6230590234516255E-11</c:v>
                </c:pt>
                <c:pt idx="21">
                  <c:v>3.1360821336886285E-11</c:v>
                </c:pt>
                <c:pt idx="22">
                  <c:v>2.7451027041435265E-11</c:v>
                </c:pt>
                <c:pt idx="23">
                  <c:v>2.4268465917974661E-11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E-C626-4706-AA46-86ACD21F93F0}"/>
            </c:ext>
          </c:extLst>
        </c:ser>
        <c:ser>
          <c:idx val="31"/>
          <c:order val="31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Rauscher!$CO$34:$DL$34</c:f>
              <c:numCache>
                <c:formatCode>0E+00</c:formatCode>
                <c:ptCount val="24"/>
                <c:pt idx="0">
                  <c:v>6.1894815728792283E-25</c:v>
                </c:pt>
                <c:pt idx="1">
                  <c:v>7.3977410076770468E-18</c:v>
                </c:pt>
                <c:pt idx="2">
                  <c:v>2.2515515065631332E-14</c:v>
                </c:pt>
                <c:pt idx="3">
                  <c:v>5.7429609899975404E-11</c:v>
                </c:pt>
                <c:pt idx="4">
                  <c:v>2.5534255260546282E-9</c:v>
                </c:pt>
                <c:pt idx="5">
                  <c:v>2.3067229507480554E-8</c:v>
                </c:pt>
                <c:pt idx="6">
                  <c:v>9.5144073481826164E-8</c:v>
                </c:pt>
                <c:pt idx="7">
                  <c:v>2.5255748976909986E-7</c:v>
                </c:pt>
                <c:pt idx="8">
                  <c:v>5.1129477367997886E-7</c:v>
                </c:pt>
                <c:pt idx="9">
                  <c:v>8.6664614368336911E-7</c:v>
                </c:pt>
                <c:pt idx="10">
                  <c:v>1.299944959141291E-6</c:v>
                </c:pt>
                <c:pt idx="11">
                  <c:v>3.8365975876748164E-6</c:v>
                </c:pt>
                <c:pt idx="12">
                  <c:v>5.8025278198204837E-6</c:v>
                </c:pt>
                <c:pt idx="13">
                  <c:v>6.8944505965216272E-6</c:v>
                </c:pt>
                <c:pt idx="14">
                  <c:v>7.3546063027332011E-6</c:v>
                </c:pt>
                <c:pt idx="15">
                  <c:v>7.4305161809151235E-6</c:v>
                </c:pt>
                <c:pt idx="16">
                  <c:v>7.2893846533698961E-6</c:v>
                </c:pt>
                <c:pt idx="17">
                  <c:v>7.0330212925405781E-6</c:v>
                </c:pt>
                <c:pt idx="18">
                  <c:v>6.7212426513668287E-6</c:v>
                </c:pt>
                <c:pt idx="19">
                  <c:v>6.0547124565041355E-6</c:v>
                </c:pt>
                <c:pt idx="20">
                  <c:v>5.4214219282916904E-6</c:v>
                </c:pt>
                <c:pt idx="21">
                  <c:v>4.8579740406144561E-6</c:v>
                </c:pt>
                <c:pt idx="22">
                  <c:v>4.3683389602538016E-6</c:v>
                </c:pt>
                <c:pt idx="23">
                  <c:v>3.9459541373195465E-6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F-C626-4706-AA46-86ACD21F93F0}"/>
            </c:ext>
          </c:extLst>
        </c:ser>
        <c:ser>
          <c:idx val="32"/>
          <c:order val="32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Rauscher!$CO$35:$DL$35</c:f>
              <c:numCache>
                <c:formatCode>0E+00</c:formatCode>
                <c:ptCount val="24"/>
                <c:pt idx="0">
                  <c:v>1.013194616164964E-25</c:v>
                </c:pt>
                <c:pt idx="1">
                  <c:v>2.163401342972152E-18</c:v>
                </c:pt>
                <c:pt idx="2">
                  <c:v>8.8007471796361085E-15</c:v>
                </c:pt>
                <c:pt idx="3">
                  <c:v>3.0003589270199423E-11</c:v>
                </c:pt>
                <c:pt idx="4">
                  <c:v>1.542269905555641E-9</c:v>
                </c:pt>
                <c:pt idx="5">
                  <c:v>1.5199613028564862E-8</c:v>
                </c:pt>
                <c:pt idx="6">
                  <c:v>6.6438340057980787E-8</c:v>
                </c:pt>
                <c:pt idx="7">
                  <c:v>1.8382189525004209E-7</c:v>
                </c:pt>
                <c:pt idx="8">
                  <c:v>3.8389133278974763E-7</c:v>
                </c:pt>
                <c:pt idx="9">
                  <c:v>6.6662060943440128E-7</c:v>
                </c:pt>
                <c:pt idx="10">
                  <c:v>1.0194404711212188E-6</c:v>
                </c:pt>
                <c:pt idx="11">
                  <c:v>3.1884755659494314E-6</c:v>
                </c:pt>
                <c:pt idx="12">
                  <c:v>4.9642545647993882E-6</c:v>
                </c:pt>
                <c:pt idx="13">
                  <c:v>6.002006447529773E-6</c:v>
                </c:pt>
                <c:pt idx="14">
                  <c:v>6.4773327915591991E-6</c:v>
                </c:pt>
                <c:pt idx="15">
                  <c:v>6.5986600729629206E-6</c:v>
                </c:pt>
                <c:pt idx="16">
                  <c:v>6.5136982167917508E-6</c:v>
                </c:pt>
                <c:pt idx="17">
                  <c:v>6.3150776138124248E-6</c:v>
                </c:pt>
                <c:pt idx="18">
                  <c:v>6.0585169984691281E-6</c:v>
                </c:pt>
                <c:pt idx="19">
                  <c:v>5.4894681894880742E-6</c:v>
                </c:pt>
                <c:pt idx="20">
                  <c:v>4.9357136230763515E-6</c:v>
                </c:pt>
                <c:pt idx="21">
                  <c:v>4.4365147702246456E-6</c:v>
                </c:pt>
                <c:pt idx="22">
                  <c:v>3.999015333399696E-6</c:v>
                </c:pt>
                <c:pt idx="23">
                  <c:v>3.6193348996104205E-6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0-C626-4706-AA46-86ACD21F93F0}"/>
            </c:ext>
          </c:extLst>
        </c:ser>
        <c:ser>
          <c:idx val="33"/>
          <c:order val="33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Rauscher!$CO$36:$DL$36</c:f>
              <c:numCache>
                <c:formatCode>0E+00</c:formatCode>
                <c:ptCount val="24"/>
                <c:pt idx="0">
                  <c:v>1.4929942423619267E-40</c:v>
                </c:pt>
                <c:pt idx="1">
                  <c:v>5.8869014583117266E-27</c:v>
                </c:pt>
                <c:pt idx="2">
                  <c:v>3.2543287441775526E-20</c:v>
                </c:pt>
                <c:pt idx="3">
                  <c:v>1.5076734759960374E-13</c:v>
                </c:pt>
                <c:pt idx="4">
                  <c:v>2.856870601908466E-10</c:v>
                </c:pt>
                <c:pt idx="5">
                  <c:v>2.4519995086019553E-8</c:v>
                </c:pt>
                <c:pt idx="6">
                  <c:v>4.5367522357514872E-7</c:v>
                </c:pt>
                <c:pt idx="7">
                  <c:v>3.5182153147329489E-6</c:v>
                </c:pt>
                <c:pt idx="8">
                  <c:v>1.5915952972197325E-5</c:v>
                </c:pt>
                <c:pt idx="9">
                  <c:v>5.0419951894260334E-5</c:v>
                </c:pt>
                <c:pt idx="10">
                  <c:v>1.2472831112997414E-4</c:v>
                </c:pt>
                <c:pt idx="11">
                  <c:v>1.6512951504819998E-3</c:v>
                </c:pt>
                <c:pt idx="12">
                  <c:v>5.2895031079637621E-3</c:v>
                </c:pt>
                <c:pt idx="13">
                  <c:v>9.8593622307765558E-3</c:v>
                </c:pt>
                <c:pt idx="14">
                  <c:v>1.4199605021806016E-2</c:v>
                </c:pt>
                <c:pt idx="15">
                  <c:v>1.777688189816155E-2</c:v>
                </c:pt>
                <c:pt idx="16">
                  <c:v>2.0481761151034453E-2</c:v>
                </c:pt>
                <c:pt idx="17">
                  <c:v>2.2394337872494115E-2</c:v>
                </c:pt>
                <c:pt idx="18">
                  <c:v>2.3653845761678727E-2</c:v>
                </c:pt>
                <c:pt idx="19">
                  <c:v>2.4758797440913492E-2</c:v>
                </c:pt>
                <c:pt idx="20">
                  <c:v>2.4677952049219184E-2</c:v>
                </c:pt>
                <c:pt idx="21">
                  <c:v>2.3964645601619719E-2</c:v>
                </c:pt>
                <c:pt idx="22">
                  <c:v>2.2939929746002678E-2</c:v>
                </c:pt>
                <c:pt idx="23">
                  <c:v>2.178490812841059E-2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1-C626-4706-AA46-86ACD21F93F0}"/>
            </c:ext>
          </c:extLst>
        </c:ser>
        <c:ser>
          <c:idx val="34"/>
          <c:order val="34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Rauscher!$CO$37:$DL$37</c:f>
              <c:numCache>
                <c:formatCode>0E+00</c:formatCode>
                <c:ptCount val="24"/>
                <c:pt idx="0">
                  <c:v>2.6019790510904448E-43</c:v>
                </c:pt>
                <c:pt idx="1">
                  <c:v>6.3201948069354493E-29</c:v>
                </c:pt>
                <c:pt idx="2">
                  <c:v>8.6716978776909838E-22</c:v>
                </c:pt>
                <c:pt idx="3">
                  <c:v>9.9712367704815306E-15</c:v>
                </c:pt>
                <c:pt idx="4">
                  <c:v>2.9766776960364515E-11</c:v>
                </c:pt>
                <c:pt idx="5">
                  <c:v>3.3558406270908711E-9</c:v>
                </c:pt>
                <c:pt idx="6">
                  <c:v>7.4470764831873489E-8</c:v>
                </c:pt>
                <c:pt idx="7">
                  <c:v>6.5760185058195896E-7</c:v>
                </c:pt>
                <c:pt idx="8">
                  <c:v>3.2792396309149975E-6</c:v>
                </c:pt>
                <c:pt idx="9">
                  <c:v>1.1205799610445945E-5</c:v>
                </c:pt>
                <c:pt idx="10">
                  <c:v>2.9452719497613417E-5</c:v>
                </c:pt>
                <c:pt idx="11">
                  <c:v>4.67675768379819E-4</c:v>
                </c:pt>
                <c:pt idx="12">
                  <c:v>1.6406462168431931E-3</c:v>
                </c:pt>
                <c:pt idx="13">
                  <c:v>3.2295114499658636E-3</c:v>
                </c:pt>
                <c:pt idx="14">
                  <c:v>4.8234327822365107E-3</c:v>
                </c:pt>
                <c:pt idx="15">
                  <c:v>6.1974855902846215E-3</c:v>
                </c:pt>
                <c:pt idx="16">
                  <c:v>7.2809360194607351E-3</c:v>
                </c:pt>
                <c:pt idx="17">
                  <c:v>8.0823588228497723E-3</c:v>
                </c:pt>
                <c:pt idx="18">
                  <c:v>8.641032699462179E-3</c:v>
                </c:pt>
                <c:pt idx="19">
                  <c:v>9.2106316644830644E-3</c:v>
                </c:pt>
                <c:pt idx="20">
                  <c:v>9.3005572486224361E-3</c:v>
                </c:pt>
                <c:pt idx="21">
                  <c:v>9.1201263413226239E-3</c:v>
                </c:pt>
                <c:pt idx="22">
                  <c:v>8.7965407548805056E-3</c:v>
                </c:pt>
                <c:pt idx="23">
                  <c:v>8.4044164054166912E-3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2-C626-4706-AA46-86ACD21F93F0}"/>
            </c:ext>
          </c:extLst>
        </c:ser>
        <c:ser>
          <c:idx val="35"/>
          <c:order val="35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Rauscher!$CO$38:$DL$38</c:f>
              <c:numCache>
                <c:formatCode>0E+00</c:formatCode>
                <c:ptCount val="24"/>
                <c:pt idx="0">
                  <c:v>1.6934821907344679E-47</c:v>
                </c:pt>
                <c:pt idx="1">
                  <c:v>6.0450780384649248E-31</c:v>
                </c:pt>
                <c:pt idx="2">
                  <c:v>1.0054787349566513E-22</c:v>
                </c:pt>
                <c:pt idx="3">
                  <c:v>1.4015709413493261E-14</c:v>
                </c:pt>
                <c:pt idx="4">
                  <c:v>1.4567885570001537E-10</c:v>
                </c:pt>
                <c:pt idx="5">
                  <c:v>3.4717242812196524E-8</c:v>
                </c:pt>
                <c:pt idx="6">
                  <c:v>1.2689636288354471E-6</c:v>
                </c:pt>
                <c:pt idx="7">
                  <c:v>1.6003906371092904E-5</c:v>
                </c:pt>
                <c:pt idx="8">
                  <c:v>1.042643500636902E-4</c:v>
                </c:pt>
                <c:pt idx="9">
                  <c:v>4.3863705157171946E-4</c:v>
                </c:pt>
                <c:pt idx="10">
                  <c:v>1.3615314681846935E-3</c:v>
                </c:pt>
                <c:pt idx="11">
                  <c:v>3.560956032455808E-2</c:v>
                </c:pt>
                <c:pt idx="12">
                  <c:v>0.16032321557162718</c:v>
                </c:pt>
                <c:pt idx="13">
                  <c:v>0.36655077351760851</c:v>
                </c:pt>
                <c:pt idx="14">
                  <c:v>0.60491929115041432</c:v>
                </c:pt>
                <c:pt idx="15">
                  <c:v>0.83467355223482875</c:v>
                </c:pt>
                <c:pt idx="16">
                  <c:v>1.0344470937932928</c:v>
                </c:pt>
                <c:pt idx="17">
                  <c:v>1.1970689099737675</c:v>
                </c:pt>
                <c:pt idx="18">
                  <c:v>1.323105993714806</c:v>
                </c:pt>
                <c:pt idx="19">
                  <c:v>1.482485142009117</c:v>
                </c:pt>
                <c:pt idx="20">
                  <c:v>1.5512788312446704</c:v>
                </c:pt>
                <c:pt idx="21">
                  <c:v>1.5623981699014919</c:v>
                </c:pt>
                <c:pt idx="22">
                  <c:v>1.5386249252533661</c:v>
                </c:pt>
                <c:pt idx="23">
                  <c:v>1.4946943342916295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C626-4706-AA46-86ACD21F93F0}"/>
            </c:ext>
          </c:extLst>
        </c:ser>
        <c:ser>
          <c:idx val="36"/>
          <c:order val="36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Rauscher!$CO$39:$DL$39</c:f>
              <c:numCache>
                <c:formatCode>0E+00</c:formatCode>
                <c:ptCount val="24"/>
                <c:pt idx="0">
                  <c:v>3.2413950161912872E-49</c:v>
                </c:pt>
                <c:pt idx="1">
                  <c:v>1.4593282415320415E-32</c:v>
                </c:pt>
                <c:pt idx="2">
                  <c:v>2.7259873751792761E-24</c:v>
                </c:pt>
                <c:pt idx="3">
                  <c:v>4.267425121111924E-16</c:v>
                </c:pt>
                <c:pt idx="4">
                  <c:v>4.7005349210677958E-12</c:v>
                </c:pt>
                <c:pt idx="5">
                  <c:v>1.1598877222611197E-9</c:v>
                </c:pt>
                <c:pt idx="6">
                  <c:v>4.3391021453625323E-8</c:v>
                </c:pt>
                <c:pt idx="7">
                  <c:v>5.5638662749118187E-7</c:v>
                </c:pt>
                <c:pt idx="8">
                  <c:v>3.6701727669759761E-6</c:v>
                </c:pt>
                <c:pt idx="9">
                  <c:v>1.5590353808446985E-5</c:v>
                </c:pt>
                <c:pt idx="10">
                  <c:v>4.8768380362293824E-5</c:v>
                </c:pt>
                <c:pt idx="11">
                  <c:v>1.3054409611715056E-3</c:v>
                </c:pt>
                <c:pt idx="12">
                  <c:v>5.946029046634607E-3</c:v>
                </c:pt>
                <c:pt idx="13">
                  <c:v>1.3689536510495365E-2</c:v>
                </c:pt>
                <c:pt idx="14">
                  <c:v>2.2696977839639126E-2</c:v>
                </c:pt>
                <c:pt idx="15">
                  <c:v>3.1421524195733616E-2</c:v>
                </c:pt>
                <c:pt idx="16">
                  <c:v>3.9039017268231481E-2</c:v>
                </c:pt>
                <c:pt idx="17">
                  <c:v>4.5263667747190116E-2</c:v>
                </c:pt>
                <c:pt idx="18">
                  <c:v>5.0106864357250466E-2</c:v>
                </c:pt>
                <c:pt idx="19">
                  <c:v>5.6273112371595484E-2</c:v>
                </c:pt>
                <c:pt idx="20">
                  <c:v>5.8982129844477274E-2</c:v>
                </c:pt>
                <c:pt idx="21">
                  <c:v>5.9478814656517706E-2</c:v>
                </c:pt>
                <c:pt idx="22">
                  <c:v>5.8630465989532581E-2</c:v>
                </c:pt>
                <c:pt idx="23">
                  <c:v>5.7000539972089537E-2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4-C626-4706-AA46-86ACD21F93F0}"/>
            </c:ext>
          </c:extLst>
        </c:ser>
        <c:ser>
          <c:idx val="37"/>
          <c:order val="37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Rauscher!$CO$40:$DL$40</c:f>
              <c:numCache>
                <c:formatCode>0E+00</c:formatCode>
                <c:ptCount val="24"/>
                <c:pt idx="0">
                  <c:v>4.6889814746583932E-52</c:v>
                </c:pt>
                <c:pt idx="1">
                  <c:v>5.4412168412226652E-34</c:v>
                </c:pt>
                <c:pt idx="2">
                  <c:v>5.1601833283473924E-25</c:v>
                </c:pt>
                <c:pt idx="3">
                  <c:v>4.1011480300159508E-16</c:v>
                </c:pt>
                <c:pt idx="4">
                  <c:v>1.0178550641464764E-11</c:v>
                </c:pt>
                <c:pt idx="5">
                  <c:v>4.0891598033416293E-9</c:v>
                </c:pt>
                <c:pt idx="6">
                  <c:v>2.1170818770468096E-7</c:v>
                </c:pt>
                <c:pt idx="7">
                  <c:v>3.4238459273389834E-6</c:v>
                </c:pt>
                <c:pt idx="8">
                  <c:v>2.6879664899616066E-5</c:v>
                </c:pt>
                <c:pt idx="9">
                  <c:v>1.3073538999107566E-4</c:v>
                </c:pt>
                <c:pt idx="10">
                  <c:v>4.5573817732156592E-4</c:v>
                </c:pt>
                <c:pt idx="11">
                  <c:v>1.6883168815666313E-2</c:v>
                </c:pt>
                <c:pt idx="12">
                  <c:v>9.0465623005711565E-2</c:v>
                </c:pt>
                <c:pt idx="13">
                  <c:v>0.22960492057244133</c:v>
                </c:pt>
                <c:pt idx="14">
                  <c:v>0.40624161499669748</c:v>
                </c:pt>
                <c:pt idx="15">
                  <c:v>0.58911973877811719</c:v>
                </c:pt>
                <c:pt idx="16">
                  <c:v>0.75787078396819085</c:v>
                </c:pt>
                <c:pt idx="17">
                  <c:v>0.90283004135585443</c:v>
                </c:pt>
                <c:pt idx="18">
                  <c:v>1.0213191187683279</c:v>
                </c:pt>
                <c:pt idx="19">
                  <c:v>1.1848875516168147</c:v>
                </c:pt>
                <c:pt idx="20">
                  <c:v>1.2710909502462489</c:v>
                </c:pt>
                <c:pt idx="21">
                  <c:v>1.3043029062388221</c:v>
                </c:pt>
                <c:pt idx="22">
                  <c:v>1.3032252574474317</c:v>
                </c:pt>
                <c:pt idx="23">
                  <c:v>1.2807934575853688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5-C626-4706-AA46-86ACD21F93F0}"/>
            </c:ext>
          </c:extLst>
        </c:ser>
        <c:ser>
          <c:idx val="38"/>
          <c:order val="38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Rauscher!$CO$41:$DL$41</c:f>
              <c:numCache>
                <c:formatCode>0E+00</c:formatCode>
                <c:ptCount val="24"/>
                <c:pt idx="0">
                  <c:v>4.1147783835812421E-59</c:v>
                </c:pt>
                <c:pt idx="1">
                  <c:v>1.9184809388727862E-38</c:v>
                </c:pt>
                <c:pt idx="2">
                  <c:v>3.6468957390303556E-28</c:v>
                </c:pt>
                <c:pt idx="3">
                  <c:v>5.8097898385066804E-18</c:v>
                </c:pt>
                <c:pt idx="4">
                  <c:v>6.4556399366692107E-13</c:v>
                </c:pt>
                <c:pt idx="5">
                  <c:v>6.3750921865006858E-10</c:v>
                </c:pt>
                <c:pt idx="6">
                  <c:v>6.0115905476321017E-8</c:v>
                </c:pt>
                <c:pt idx="7">
                  <c:v>1.4919885457778243E-6</c:v>
                </c:pt>
                <c:pt idx="8">
                  <c:v>1.6150083754989932E-5</c:v>
                </c:pt>
                <c:pt idx="9">
                  <c:v>1.0084255150014058E-4</c:v>
                </c:pt>
                <c:pt idx="10">
                  <c:v>4.2930490843857158E-4</c:v>
                </c:pt>
                <c:pt idx="11">
                  <c:v>2.8967015929636904E-2</c:v>
                </c:pt>
                <c:pt idx="12">
                  <c:v>0.20947541024252198</c:v>
                </c:pt>
                <c:pt idx="13">
                  <c:v>0.6364297431636512</c:v>
                </c:pt>
                <c:pt idx="14">
                  <c:v>1.2695024911283512</c:v>
                </c:pt>
                <c:pt idx="15">
                  <c:v>2.0056383678602363</c:v>
                </c:pt>
                <c:pt idx="16">
                  <c:v>2.7513392939521175</c:v>
                </c:pt>
                <c:pt idx="17">
                  <c:v>3.4455212527778758</c:v>
                </c:pt>
                <c:pt idx="18">
                  <c:v>4.0566762558454634</c:v>
                </c:pt>
                <c:pt idx="19">
                  <c:v>4.9971911284928288</c:v>
                </c:pt>
                <c:pt idx="20">
                  <c:v>5.5953261165420392</c:v>
                </c:pt>
                <c:pt idx="21">
                  <c:v>5.9289420356646074</c:v>
                </c:pt>
                <c:pt idx="22">
                  <c:v>6.0739079211748468</c:v>
                </c:pt>
                <c:pt idx="23">
                  <c:v>6.0898668105635574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6-C626-4706-AA46-86ACD21F93F0}"/>
            </c:ext>
          </c:extLst>
        </c:ser>
        <c:ser>
          <c:idx val="39"/>
          <c:order val="39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Rauscher!$CO$42:$DL$42</c:f>
              <c:numCache>
                <c:formatCode>0E+00</c:formatCode>
                <c:ptCount val="24"/>
                <c:pt idx="0">
                  <c:v>3.9528604334222553E-61</c:v>
                </c:pt>
                <c:pt idx="1">
                  <c:v>9.3566581875274162E-40</c:v>
                </c:pt>
                <c:pt idx="2">
                  <c:v>4.0076127127009132E-29</c:v>
                </c:pt>
                <c:pt idx="3">
                  <c:v>1.4385400025174314E-18</c:v>
                </c:pt>
                <c:pt idx="4">
                  <c:v>2.3993874408600024E-13</c:v>
                </c:pt>
                <c:pt idx="5">
                  <c:v>3.0233420719554667E-10</c:v>
                </c:pt>
                <c:pt idx="6">
                  <c:v>3.3538994304804308E-8</c:v>
                </c:pt>
                <c:pt idx="7">
                  <c:v>9.3481571903476973E-7</c:v>
                </c:pt>
                <c:pt idx="8">
                  <c:v>1.1039139014637589E-5</c:v>
                </c:pt>
                <c:pt idx="9">
                  <c:v>7.3757158290374073E-5</c:v>
                </c:pt>
                <c:pt idx="10">
                  <c:v>3.3147146352239176E-4</c:v>
                </c:pt>
                <c:pt idx="11">
                  <c:v>2.6311394997617216E-2</c:v>
                </c:pt>
                <c:pt idx="12">
                  <c:v>0.2063730953676215</c:v>
                </c:pt>
                <c:pt idx="13">
                  <c:v>0.65832211383009198</c:v>
                </c:pt>
                <c:pt idx="14">
                  <c:v>1.3565427923020168</c:v>
                </c:pt>
                <c:pt idx="15">
                  <c:v>2.1934742719322076</c:v>
                </c:pt>
                <c:pt idx="16">
                  <c:v>3.0618509643052976</c:v>
                </c:pt>
                <c:pt idx="17">
                  <c:v>3.8866444690440938</c:v>
                </c:pt>
                <c:pt idx="18">
                  <c:v>4.6258784886367268</c:v>
                </c:pt>
                <c:pt idx="19">
                  <c:v>5.7916967357812172</c:v>
                </c:pt>
                <c:pt idx="20">
                  <c:v>6.5606254505619903</c:v>
                </c:pt>
                <c:pt idx="21">
                  <c:v>7.0125671919862258</c:v>
                </c:pt>
                <c:pt idx="22">
                  <c:v>7.2328261696036416</c:v>
                </c:pt>
                <c:pt idx="23">
                  <c:v>7.2912100913852766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C626-4706-AA46-86ACD21F93F0}"/>
            </c:ext>
          </c:extLst>
        </c:ser>
        <c:ser>
          <c:idx val="40"/>
          <c:order val="40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Rauscher!$CO$43:$DL$43</c:f>
              <c:numCache>
                <c:formatCode>0E+00</c:formatCode>
                <c:ptCount val="24"/>
                <c:pt idx="0">
                  <c:v>1.9415075983646759E-61</c:v>
                </c:pt>
                <c:pt idx="1">
                  <c:v>7.3105133874346653E-40</c:v>
                </c:pt>
                <c:pt idx="2">
                  <c:v>3.9492316349333624E-29</c:v>
                </c:pt>
                <c:pt idx="3">
                  <c:v>1.78792194121412E-18</c:v>
                </c:pt>
                <c:pt idx="4">
                  <c:v>3.3490903727539606E-13</c:v>
                </c:pt>
                <c:pt idx="5">
                  <c:v>4.5243239944109562E-10</c:v>
                </c:pt>
                <c:pt idx="6">
                  <c:v>5.2574650695532132E-8</c:v>
                </c:pt>
                <c:pt idx="7">
                  <c:v>1.5147896560642566E-6</c:v>
                </c:pt>
                <c:pt idx="8">
                  <c:v>1.833840246884601E-5</c:v>
                </c:pt>
                <c:pt idx="9">
                  <c:v>1.2491956190248179E-4</c:v>
                </c:pt>
                <c:pt idx="10">
                  <c:v>5.7015430212396941E-4</c:v>
                </c:pt>
                <c:pt idx="11">
                  <c:v>4.7407830802708065E-2</c:v>
                </c:pt>
                <c:pt idx="12">
                  <c:v>0.3805741295908634</c:v>
                </c:pt>
                <c:pt idx="13">
                  <c:v>1.2310412720562338</c:v>
                </c:pt>
                <c:pt idx="14">
                  <c:v>2.5603518882051546</c:v>
                </c:pt>
                <c:pt idx="15">
                  <c:v>4.1675296389337095</c:v>
                </c:pt>
                <c:pt idx="16">
                  <c:v>5.8464224667613509</c:v>
                </c:pt>
                <c:pt idx="17">
                  <c:v>7.4500803754992226</c:v>
                </c:pt>
                <c:pt idx="18">
                  <c:v>8.8945577688667505</c:v>
                </c:pt>
                <c:pt idx="19">
                  <c:v>11.187986863756123</c:v>
                </c:pt>
                <c:pt idx="20">
                  <c:v>12.715439482999905</c:v>
                </c:pt>
                <c:pt idx="21">
                  <c:v>13.62520871809302</c:v>
                </c:pt>
                <c:pt idx="22">
                  <c:v>14.080372803895163</c:v>
                </c:pt>
                <c:pt idx="23">
                  <c:v>14.216010539283333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8-C626-4706-AA46-86ACD21F93F0}"/>
            </c:ext>
          </c:extLst>
        </c:ser>
        <c:ser>
          <c:idx val="41"/>
          <c:order val="41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Rauscher!$CO$44:$DL$44</c:f>
              <c:numCache>
                <c:formatCode>0E+00</c:formatCode>
                <c:ptCount val="24"/>
                <c:pt idx="0">
                  <c:v>2.0914751368160642E-62</c:v>
                </c:pt>
                <c:pt idx="1">
                  <c:v>1.9927851824657411E-40</c:v>
                </c:pt>
                <c:pt idx="2">
                  <c:v>1.7124768699382535E-29</c:v>
                </c:pt>
                <c:pt idx="3">
                  <c:v>1.2332756579046872E-18</c:v>
                </c:pt>
                <c:pt idx="4">
                  <c:v>2.9136556378261681E-13</c:v>
                </c:pt>
                <c:pt idx="5">
                  <c:v>4.5242323654188163E-10</c:v>
                </c:pt>
                <c:pt idx="6">
                  <c:v>5.768826797830918E-8</c:v>
                </c:pt>
                <c:pt idx="7">
                  <c:v>1.7760834328505628E-6</c:v>
                </c:pt>
                <c:pt idx="8">
                  <c:v>2.2598128744058084E-5</c:v>
                </c:pt>
                <c:pt idx="9">
                  <c:v>1.6000788671467159E-4</c:v>
                </c:pt>
                <c:pt idx="10">
                  <c:v>7.5325723043099169E-4</c:v>
                </c:pt>
                <c:pt idx="11">
                  <c:v>6.8725971440311603E-2</c:v>
                </c:pt>
                <c:pt idx="12">
                  <c:v>0.57792304930629568</c:v>
                </c:pt>
                <c:pt idx="13">
                  <c:v>1.9222033787709059</c:v>
                </c:pt>
                <c:pt idx="14">
                  <c:v>4.0727744597046591</c:v>
                </c:pt>
                <c:pt idx="15">
                  <c:v>6.717835819193783</c:v>
                </c:pt>
                <c:pt idx="16">
                  <c:v>9.5183325133345953</c:v>
                </c:pt>
                <c:pt idx="17">
                  <c:v>12.223388845858763</c:v>
                </c:pt>
                <c:pt idx="18">
                  <c:v>14.68395425490924</c:v>
                </c:pt>
                <c:pt idx="19">
                  <c:v>18.642433409753661</c:v>
                </c:pt>
                <c:pt idx="20">
                  <c:v>21.328583858087701</c:v>
                </c:pt>
                <c:pt idx="21">
                  <c:v>22.968561887770846</c:v>
                </c:pt>
                <c:pt idx="22">
                  <c:v>23.827846280442792</c:v>
                </c:pt>
                <c:pt idx="23">
                  <c:v>24.131947365982946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9-C626-4706-AA46-86ACD21F93F0}"/>
            </c:ext>
          </c:extLst>
        </c:ser>
        <c:ser>
          <c:idx val="42"/>
          <c:order val="42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Rauscher!$CO$45:$DL$45</c:f>
              <c:numCache>
                <c:formatCode>0E+00</c:formatCode>
                <c:ptCount val="24"/>
                <c:pt idx="0">
                  <c:v>4.0697659667753344E-25</c:v>
                </c:pt>
                <c:pt idx="1">
                  <c:v>8.90073906495626E-23</c:v>
                </c:pt>
                <c:pt idx="2">
                  <c:v>1.1588166474997112E-21</c:v>
                </c:pt>
                <c:pt idx="3">
                  <c:v>1.2643712096640968E-20</c:v>
                </c:pt>
                <c:pt idx="4">
                  <c:v>3.676756542164721E-20</c:v>
                </c:pt>
                <c:pt idx="5">
                  <c:v>6.4669407605756834E-20</c:v>
                </c:pt>
                <c:pt idx="6">
                  <c:v>8.960378717168258E-20</c:v>
                </c:pt>
                <c:pt idx="7">
                  <c:v>1.0912034205872278E-19</c:v>
                </c:pt>
                <c:pt idx="8">
                  <c:v>1.2314518945076169E-19</c:v>
                </c:pt>
                <c:pt idx="9">
                  <c:v>1.3249161612697067E-19</c:v>
                </c:pt>
                <c:pt idx="10">
                  <c:v>1.3815033611157475E-19</c:v>
                </c:pt>
                <c:pt idx="11">
                  <c:v>1.3696651622204813E-19</c:v>
                </c:pt>
                <c:pt idx="12">
                  <c:v>1.2006211255226015E-19</c:v>
                </c:pt>
                <c:pt idx="13">
                  <c:v>1.0283969190253276E-19</c:v>
                </c:pt>
                <c:pt idx="14">
                  <c:v>8.8200037187906003E-20</c:v>
                </c:pt>
                <c:pt idx="15">
                  <c:v>7.6251517527105756E-20</c:v>
                </c:pt>
                <c:pt idx="16">
                  <c:v>6.6551906537874361E-20</c:v>
                </c:pt>
                <c:pt idx="17">
                  <c:v>5.8631588917674951E-20</c:v>
                </c:pt>
                <c:pt idx="18">
                  <c:v>5.2102118788707573E-20</c:v>
                </c:pt>
                <c:pt idx="19">
                  <c:v>4.2084623950073407E-20</c:v>
                </c:pt>
                <c:pt idx="20">
                  <c:v>3.4858060565400839E-20</c:v>
                </c:pt>
                <c:pt idx="21">
                  <c:v>2.946220621706139E-20</c:v>
                </c:pt>
                <c:pt idx="22">
                  <c:v>2.5315496786383399E-20</c:v>
                </c:pt>
                <c:pt idx="23">
                  <c:v>2.2051096858868023E-20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C626-4706-AA46-86ACD21F93F0}"/>
            </c:ext>
          </c:extLst>
        </c:ser>
        <c:ser>
          <c:idx val="43"/>
          <c:order val="43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Rauscher!$CO$46:$DL$46</c:f>
              <c:numCache>
                <c:formatCode>0E+00</c:formatCode>
                <c:ptCount val="24"/>
                <c:pt idx="0">
                  <c:v>3.8855529490941257E-23</c:v>
                </c:pt>
                <c:pt idx="1">
                  <c:v>1.1795235693114206E-19</c:v>
                </c:pt>
                <c:pt idx="2">
                  <c:v>5.7212886422256631E-18</c:v>
                </c:pt>
                <c:pt idx="3">
                  <c:v>2.3256925964784528E-16</c:v>
                </c:pt>
                <c:pt idx="4">
                  <c:v>1.3053947915684667E-15</c:v>
                </c:pt>
                <c:pt idx="5">
                  <c:v>3.4067122966148587E-15</c:v>
                </c:pt>
                <c:pt idx="6">
                  <c:v>6.1404847494822902E-15</c:v>
                </c:pt>
                <c:pt idx="7">
                  <c:v>9.0236409608483535E-15</c:v>
                </c:pt>
                <c:pt idx="8">
                  <c:v>1.1724474522208042E-14</c:v>
                </c:pt>
                <c:pt idx="9">
                  <c:v>1.4075512449639182E-14</c:v>
                </c:pt>
                <c:pt idx="10">
                  <c:v>1.6021665811715342E-14</c:v>
                </c:pt>
                <c:pt idx="11">
                  <c:v>2.0663783749582291E-14</c:v>
                </c:pt>
                <c:pt idx="12">
                  <c:v>2.0659569965667816E-14</c:v>
                </c:pt>
                <c:pt idx="13">
                  <c:v>1.9149082852812594E-14</c:v>
                </c:pt>
                <c:pt idx="14">
                  <c:v>1.7310273222570591E-14</c:v>
                </c:pt>
                <c:pt idx="15">
                  <c:v>1.5538303685438261E-14</c:v>
                </c:pt>
                <c:pt idx="16">
                  <c:v>1.3949401830411609E-14</c:v>
                </c:pt>
                <c:pt idx="17">
                  <c:v>1.2561651008226215E-14</c:v>
                </c:pt>
                <c:pt idx="18">
                  <c:v>1.1360211724465057E-14</c:v>
                </c:pt>
                <c:pt idx="19">
                  <c:v>9.420597815846651E-15</c:v>
                </c:pt>
                <c:pt idx="20">
                  <c:v>7.9509351688281273E-15</c:v>
                </c:pt>
                <c:pt idx="21">
                  <c:v>6.8155395432296679E-15</c:v>
                </c:pt>
                <c:pt idx="22">
                  <c:v>5.9208140173383606E-15</c:v>
                </c:pt>
                <c:pt idx="23">
                  <c:v>5.2027523310667426E-15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C626-4706-AA46-86ACD21F93F0}"/>
            </c:ext>
          </c:extLst>
        </c:ser>
        <c:ser>
          <c:idx val="44"/>
          <c:order val="44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Rauscher!$CO$47:$DL$47</c:f>
              <c:numCache>
                <c:formatCode>0E+00</c:formatCode>
                <c:ptCount val="24"/>
                <c:pt idx="0">
                  <c:v>3.5282021302747744E-24</c:v>
                </c:pt>
                <c:pt idx="1">
                  <c:v>2.1488519630671612E-20</c:v>
                </c:pt>
                <c:pt idx="2">
                  <c:v>1.4763636938322206E-18</c:v>
                </c:pt>
                <c:pt idx="3">
                  <c:v>8.5006362392482907E-17</c:v>
                </c:pt>
                <c:pt idx="4">
                  <c:v>5.6785938702612271E-16</c:v>
                </c:pt>
                <c:pt idx="5">
                  <c:v>1.6451074875651653E-15</c:v>
                </c:pt>
                <c:pt idx="6">
                  <c:v>3.1790796040508335E-15</c:v>
                </c:pt>
                <c:pt idx="7">
                  <c:v>4.9099887710568095E-15</c:v>
                </c:pt>
                <c:pt idx="8">
                  <c:v>6.6220436462350903E-15</c:v>
                </c:pt>
                <c:pt idx="9">
                  <c:v>8.1839475157992151E-15</c:v>
                </c:pt>
                <c:pt idx="10">
                  <c:v>9.5342440396297759E-15</c:v>
                </c:pt>
                <c:pt idx="11">
                  <c:v>1.3183428502224253E-14</c:v>
                </c:pt>
                <c:pt idx="12">
                  <c:v>1.364770918657898E-14</c:v>
                </c:pt>
                <c:pt idx="13">
                  <c:v>1.2916904184200161E-14</c:v>
                </c:pt>
                <c:pt idx="14">
                  <c:v>1.1840290763615527E-14</c:v>
                </c:pt>
                <c:pt idx="15">
                  <c:v>1.0734505410188737E-14</c:v>
                </c:pt>
                <c:pt idx="16">
                  <c:v>9.7089890400964392E-15</c:v>
                </c:pt>
                <c:pt idx="17">
                  <c:v>8.7939733109748354E-15</c:v>
                </c:pt>
                <c:pt idx="18">
                  <c:v>7.9898907358853994E-15</c:v>
                </c:pt>
                <c:pt idx="19">
                  <c:v>6.67201279465596E-15</c:v>
                </c:pt>
                <c:pt idx="20">
                  <c:v>5.6592204792500635E-15</c:v>
                </c:pt>
                <c:pt idx="21">
                  <c:v>4.8692115066857806E-15</c:v>
                </c:pt>
                <c:pt idx="22">
                  <c:v>4.2422847324669242E-15</c:v>
                </c:pt>
                <c:pt idx="23">
                  <c:v>3.7364531795134263E-15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C-C626-4706-AA46-86ACD21F93F0}"/>
            </c:ext>
          </c:extLst>
        </c:ser>
        <c:ser>
          <c:idx val="45"/>
          <c:order val="45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Rauscher!$CO$48:$DL$48</c:f>
              <c:numCache>
                <c:formatCode>0E+00</c:formatCode>
                <c:ptCount val="24"/>
                <c:pt idx="0">
                  <c:v>1.7102431867236545E-29</c:v>
                </c:pt>
                <c:pt idx="1">
                  <c:v>1.469943309988542E-21</c:v>
                </c:pt>
                <c:pt idx="2">
                  <c:v>1.199726588710778E-17</c:v>
                </c:pt>
                <c:pt idx="3">
                  <c:v>8.2060696385596694E-14</c:v>
                </c:pt>
                <c:pt idx="4">
                  <c:v>5.9747810469408344E-12</c:v>
                </c:pt>
                <c:pt idx="5">
                  <c:v>7.2562780516518582E-11</c:v>
                </c:pt>
                <c:pt idx="6">
                  <c:v>3.6456922706892603E-10</c:v>
                </c:pt>
                <c:pt idx="7">
                  <c:v>1.1141877167368968E-9</c:v>
                </c:pt>
                <c:pt idx="8">
                  <c:v>2.5070867017933446E-9</c:v>
                </c:pt>
                <c:pt idx="9">
                  <c:v>4.6135976782898151E-9</c:v>
                </c:pt>
                <c:pt idx="10">
                  <c:v>7.3906528653475124E-9</c:v>
                </c:pt>
                <c:pt idx="11">
                  <c:v>2.6569530252450932E-8</c:v>
                </c:pt>
                <c:pt idx="12">
                  <c:v>4.4350115128039E-8</c:v>
                </c:pt>
                <c:pt idx="13">
                  <c:v>5.5908922213163414E-8</c:v>
                </c:pt>
                <c:pt idx="14">
                  <c:v>6.2040721995453395E-8</c:v>
                </c:pt>
                <c:pt idx="15">
                  <c:v>6.4472775621874453E-8</c:v>
                </c:pt>
                <c:pt idx="16">
                  <c:v>6.4599361950301293E-8</c:v>
                </c:pt>
                <c:pt idx="17">
                  <c:v>6.3360599074225784E-8</c:v>
                </c:pt>
                <c:pt idx="18">
                  <c:v>6.1353437885364262E-8</c:v>
                </c:pt>
                <c:pt idx="19">
                  <c:v>5.6370362810911231E-8</c:v>
                </c:pt>
                <c:pt idx="20">
                  <c:v>5.119063300525092E-8</c:v>
                </c:pt>
                <c:pt idx="21">
                  <c:v>4.6357762928902712E-8</c:v>
                </c:pt>
                <c:pt idx="22">
                  <c:v>4.2029439810200742E-8</c:v>
                </c:pt>
                <c:pt idx="23">
                  <c:v>3.8216006111142632E-8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D-C626-4706-AA46-86ACD21F93F0}"/>
            </c:ext>
          </c:extLst>
        </c:ser>
        <c:ser>
          <c:idx val="46"/>
          <c:order val="46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Rauscher!$CO$49:$DL$49</c:f>
              <c:numCache>
                <c:formatCode>0E+00</c:formatCode>
                <c:ptCount val="24"/>
                <c:pt idx="0">
                  <c:v>8.1829920597449326E-32</c:v>
                </c:pt>
                <c:pt idx="1">
                  <c:v>6.0138146786805272E-22</c:v>
                </c:pt>
                <c:pt idx="2">
                  <c:v>4.5386776152863536E-17</c:v>
                </c:pt>
                <c:pt idx="3">
                  <c:v>2.8706473686524981E-12</c:v>
                </c:pt>
                <c:pt idx="4">
                  <c:v>6.3557300345443345E-10</c:v>
                </c:pt>
                <c:pt idx="5">
                  <c:v>1.5043768521061692E-8</c:v>
                </c:pt>
                <c:pt idx="6">
                  <c:v>1.1792944459844844E-7</c:v>
                </c:pt>
                <c:pt idx="7">
                  <c:v>4.9522238649952374E-7</c:v>
                </c:pt>
                <c:pt idx="8">
                  <c:v>1.4142005383243035E-6</c:v>
                </c:pt>
                <c:pt idx="9">
                  <c:v>3.1324284844996705E-6</c:v>
                </c:pt>
                <c:pt idx="10">
                  <c:v>5.8200147952135723E-6</c:v>
                </c:pt>
                <c:pt idx="11">
                  <c:v>3.264560188377002E-5</c:v>
                </c:pt>
                <c:pt idx="12">
                  <c:v>6.8066797080527634E-5</c:v>
                </c:pt>
                <c:pt idx="13">
                  <c:v>9.8057663242226669E-5</c:v>
                </c:pt>
                <c:pt idx="14">
                  <c:v>1.1893705110865883E-4</c:v>
                </c:pt>
                <c:pt idx="15">
                  <c:v>1.3170935473233564E-4</c:v>
                </c:pt>
                <c:pt idx="16">
                  <c:v>1.3841030689469932E-4</c:v>
                </c:pt>
                <c:pt idx="17">
                  <c:v>1.4088327472613121E-4</c:v>
                </c:pt>
                <c:pt idx="18">
                  <c:v>1.4052676027407368E-4</c:v>
                </c:pt>
                <c:pt idx="19">
                  <c:v>1.3498667907224464E-4</c:v>
                </c:pt>
                <c:pt idx="20">
                  <c:v>1.2654079207055673E-4</c:v>
                </c:pt>
                <c:pt idx="21">
                  <c:v>1.1735794416638349E-4</c:v>
                </c:pt>
                <c:pt idx="22">
                  <c:v>1.0839109518254137E-4</c:v>
                </c:pt>
                <c:pt idx="23">
                  <c:v>1.0002885200077628E-4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E-C626-4706-AA46-86ACD21F93F0}"/>
            </c:ext>
          </c:extLst>
        </c:ser>
        <c:ser>
          <c:idx val="47"/>
          <c:order val="47"/>
          <c:spPr>
            <a:ln w="95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Rauscher!$CO$50:$DL$50</c:f>
              <c:numCache>
                <c:formatCode>0E+00</c:formatCode>
                <c:ptCount val="24"/>
                <c:pt idx="0">
                  <c:v>6.1446428222117526E-41</c:v>
                </c:pt>
                <c:pt idx="1">
                  <c:v>1.4096972790605503E-27</c:v>
                </c:pt>
                <c:pt idx="2">
                  <c:v>5.944301239134332E-21</c:v>
                </c:pt>
                <c:pt idx="3">
                  <c:v>2.1006174791699442E-14</c:v>
                </c:pt>
                <c:pt idx="4">
                  <c:v>3.4764052469382926E-11</c:v>
                </c:pt>
                <c:pt idx="5">
                  <c:v>2.7509347745093855E-9</c:v>
                </c:pt>
                <c:pt idx="6">
                  <c:v>4.8215317935720067E-8</c:v>
                </c:pt>
                <c:pt idx="7">
                  <c:v>3.5971821484835048E-7</c:v>
                </c:pt>
                <c:pt idx="8">
                  <c:v>1.5807845889517975E-6</c:v>
                </c:pt>
                <c:pt idx="9">
                  <c:v>4.8960122690636881E-6</c:v>
                </c:pt>
                <c:pt idx="10">
                  <c:v>1.1895018774439066E-5</c:v>
                </c:pt>
                <c:pt idx="11">
                  <c:v>1.4917802527934985E-4</c:v>
                </c:pt>
                <c:pt idx="12">
                  <c:v>4.6508791454786071E-4</c:v>
                </c:pt>
                <c:pt idx="13">
                  <c:v>8.5292926944124253E-4</c:v>
                </c:pt>
                <c:pt idx="14">
                  <c:v>1.2151684106592338E-3</c:v>
                </c:pt>
                <c:pt idx="15">
                  <c:v>1.5095788500319007E-3</c:v>
                </c:pt>
                <c:pt idx="16">
                  <c:v>1.7292091260975348E-3</c:v>
                </c:pt>
                <c:pt idx="17">
                  <c:v>1.8821682920159434E-3</c:v>
                </c:pt>
                <c:pt idx="18">
                  <c:v>1.9808609520540988E-3</c:v>
                </c:pt>
                <c:pt idx="19">
                  <c:v>2.0621952538690904E-3</c:v>
                </c:pt>
                <c:pt idx="20">
                  <c:v>2.047525675674752E-3</c:v>
                </c:pt>
                <c:pt idx="21">
                  <c:v>1.9825824361892085E-3</c:v>
                </c:pt>
                <c:pt idx="22">
                  <c:v>1.8935306073686955E-3</c:v>
                </c:pt>
                <c:pt idx="23">
                  <c:v>1.7949484513689982E-3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F-C626-4706-AA46-86ACD21F93F0}"/>
            </c:ext>
          </c:extLst>
        </c:ser>
        <c:ser>
          <c:idx val="48"/>
          <c:order val="48"/>
          <c:spPr>
            <a:ln w="95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Rauscher!$CO$51:$DL$51</c:f>
              <c:numCache>
                <c:formatCode>0E+00</c:formatCode>
                <c:ptCount val="24"/>
                <c:pt idx="0">
                  <c:v>3.564313006968733E-42</c:v>
                </c:pt>
                <c:pt idx="1">
                  <c:v>3.0465171891936621E-28</c:v>
                </c:pt>
                <c:pt idx="2">
                  <c:v>2.4795785511018739E-21</c:v>
                </c:pt>
                <c:pt idx="3">
                  <c:v>1.6913104233088383E-14</c:v>
                </c:pt>
                <c:pt idx="4">
                  <c:v>3.8887174771730591E-11</c:v>
                </c:pt>
                <c:pt idx="5">
                  <c:v>3.7483149522295423E-9</c:v>
                </c:pt>
                <c:pt idx="6">
                  <c:v>7.4930852710013553E-8</c:v>
                </c:pt>
                <c:pt idx="7">
                  <c:v>6.140984030436024E-7</c:v>
                </c:pt>
                <c:pt idx="8">
                  <c:v>2.8956639258140105E-6</c:v>
                </c:pt>
                <c:pt idx="9">
                  <c:v>9.473662319798131E-6</c:v>
                </c:pt>
                <c:pt idx="10">
                  <c:v>2.4048084410824268E-5</c:v>
                </c:pt>
                <c:pt idx="11">
                  <c:v>3.4398544574803472E-4</c:v>
                </c:pt>
                <c:pt idx="12">
                  <c:v>1.145328841145505E-3</c:v>
                </c:pt>
                <c:pt idx="13">
                  <c:v>2.1849631563184558E-3</c:v>
                </c:pt>
                <c:pt idx="14">
                  <c:v>3.1958879391686618E-3</c:v>
                </c:pt>
                <c:pt idx="15">
                  <c:v>4.0454874091388291E-3</c:v>
                </c:pt>
                <c:pt idx="16">
                  <c:v>4.699834392420295E-3</c:v>
                </c:pt>
                <c:pt idx="17">
                  <c:v>5.1719399892942624E-3</c:v>
                </c:pt>
                <c:pt idx="18">
                  <c:v>5.4910703246313182E-3</c:v>
                </c:pt>
                <c:pt idx="19">
                  <c:v>5.7922164618635129E-3</c:v>
                </c:pt>
                <c:pt idx="20">
                  <c:v>5.8052957123316531E-3</c:v>
                </c:pt>
                <c:pt idx="21">
                  <c:v>5.6609098297373574E-3</c:v>
                </c:pt>
                <c:pt idx="22">
                  <c:v>5.436348710313379E-3</c:v>
                </c:pt>
                <c:pt idx="23">
                  <c:v>5.175960493969141E-3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0-C626-4706-AA46-86ACD21F93F0}"/>
            </c:ext>
          </c:extLst>
        </c:ser>
        <c:ser>
          <c:idx val="49"/>
          <c:order val="49"/>
          <c:spPr>
            <a:ln w="95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Rauscher!$CO$52:$DL$52</c:f>
              <c:numCache>
                <c:formatCode>0E+00</c:formatCode>
                <c:ptCount val="24"/>
                <c:pt idx="0">
                  <c:v>4.5957344147987634E-46</c:v>
                </c:pt>
                <c:pt idx="1">
                  <c:v>1.8087501624091027E-30</c:v>
                </c:pt>
                <c:pt idx="2">
                  <c:v>9.9896610429649079E-23</c:v>
                </c:pt>
                <c:pt idx="3">
                  <c:v>4.6237478060583483E-15</c:v>
                </c:pt>
                <c:pt idx="4">
                  <c:v>2.7693393104956832E-11</c:v>
                </c:pt>
                <c:pt idx="5">
                  <c:v>4.7411667856426264E-9</c:v>
                </c:pt>
                <c:pt idx="6">
                  <c:v>1.3900467896732043E-7</c:v>
                </c:pt>
                <c:pt idx="7">
                  <c:v>1.4976365021943086E-6</c:v>
                </c:pt>
                <c:pt idx="8">
                  <c:v>8.6699458046984163E-6</c:v>
                </c:pt>
                <c:pt idx="9">
                  <c:v>3.3272539955451013E-5</c:v>
                </c:pt>
                <c:pt idx="10">
                  <c:v>9.5959594563164917E-5</c:v>
                </c:pt>
                <c:pt idx="11">
                  <c:v>2.0131102988474488E-3</c:v>
                </c:pt>
                <c:pt idx="12">
                  <c:v>8.1174102054003498E-3</c:v>
                </c:pt>
                <c:pt idx="13">
                  <c:v>1.7371098788959958E-2</c:v>
                </c:pt>
                <c:pt idx="14">
                  <c:v>2.7430810000693435E-2</c:v>
                </c:pt>
                <c:pt idx="15">
                  <c:v>3.667565544067089E-2</c:v>
                </c:pt>
                <c:pt idx="16">
                  <c:v>4.4392493606989221E-2</c:v>
                </c:pt>
                <c:pt idx="17">
                  <c:v>5.0435975883181057E-2</c:v>
                </c:pt>
                <c:pt idx="18">
                  <c:v>5.493282445862617E-2</c:v>
                </c:pt>
                <c:pt idx="19">
                  <c:v>6.0207648560495028E-2</c:v>
                </c:pt>
                <c:pt idx="20">
                  <c:v>6.2017063658635824E-2</c:v>
                </c:pt>
                <c:pt idx="21">
                  <c:v>6.1728122510235683E-2</c:v>
                </c:pt>
                <c:pt idx="22">
                  <c:v>6.0232948047812422E-2</c:v>
                </c:pt>
                <c:pt idx="23">
                  <c:v>5.8084700250988552E-2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1-C626-4706-AA46-86ACD21F93F0}"/>
            </c:ext>
          </c:extLst>
        </c:ser>
        <c:ser>
          <c:idx val="50"/>
          <c:order val="50"/>
          <c:spPr>
            <a:ln w="95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Rauscher!$CO$53:$DL$53</c:f>
              <c:numCache>
                <c:formatCode>0E+00</c:formatCode>
                <c:ptCount val="24"/>
                <c:pt idx="0">
                  <c:v>3.3710674966189734E-48</c:v>
                </c:pt>
                <c:pt idx="1">
                  <c:v>2.3702299491067764E-32</c:v>
                </c:pt>
                <c:pt idx="2">
                  <c:v>1.7496949458498703E-24</c:v>
                </c:pt>
                <c:pt idx="3">
                  <c:v>1.082443930558255E-16</c:v>
                </c:pt>
                <c:pt idx="4">
                  <c:v>7.4952700553685947E-13</c:v>
                </c:pt>
                <c:pt idx="5">
                  <c:v>1.3998975513765257E-10</c:v>
                </c:pt>
                <c:pt idx="6">
                  <c:v>4.3495104339046836E-9</c:v>
                </c:pt>
                <c:pt idx="7">
                  <c:v>4.8844686871565388E-8</c:v>
                </c:pt>
                <c:pt idx="8">
                  <c:v>2.9169384304196413E-7</c:v>
                </c:pt>
                <c:pt idx="9">
                  <c:v>1.1468240942650738E-6</c:v>
                </c:pt>
                <c:pt idx="10">
                  <c:v>3.3720906183213697E-6</c:v>
                </c:pt>
                <c:pt idx="11">
                  <c:v>7.4968416989833442E-5</c:v>
                </c:pt>
                <c:pt idx="12">
                  <c:v>3.1119186234936775E-4</c:v>
                </c:pt>
                <c:pt idx="13">
                  <c:v>6.7763840229977904E-4</c:v>
                </c:pt>
                <c:pt idx="14">
                  <c:v>1.0825534270167208E-3</c:v>
                </c:pt>
                <c:pt idx="15">
                  <c:v>1.4594478537293674E-3</c:v>
                </c:pt>
                <c:pt idx="16">
                  <c:v>1.7775434785053668E-3</c:v>
                </c:pt>
                <c:pt idx="17">
                  <c:v>2.0293227058582287E-3</c:v>
                </c:pt>
                <c:pt idx="18">
                  <c:v>2.2188227576983516E-3</c:v>
                </c:pt>
                <c:pt idx="19">
                  <c:v>2.4460331682704894E-3</c:v>
                </c:pt>
                <c:pt idx="20">
                  <c:v>2.530007863846169E-3</c:v>
                </c:pt>
                <c:pt idx="21">
                  <c:v>2.5260604304964459E-3</c:v>
                </c:pt>
                <c:pt idx="22">
                  <c:v>2.47084092047082E-3</c:v>
                </c:pt>
                <c:pt idx="23">
                  <c:v>2.3873297813610818E-3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C626-4706-AA46-86ACD21F93F0}"/>
            </c:ext>
          </c:extLst>
        </c:ser>
        <c:ser>
          <c:idx val="51"/>
          <c:order val="51"/>
          <c:spPr>
            <a:ln w="95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Rauscher!$CO$54:$DL$54</c:f>
              <c:numCache>
                <c:formatCode>0E+00</c:formatCode>
                <c:ptCount val="24"/>
                <c:pt idx="0">
                  <c:v>1.3753194498525523E-50</c:v>
                </c:pt>
                <c:pt idx="1">
                  <c:v>5.7309246129942671E-34</c:v>
                </c:pt>
                <c:pt idx="2">
                  <c:v>1.0299012621015805E-25</c:v>
                </c:pt>
                <c:pt idx="3">
                  <c:v>1.5510925126194992E-17</c:v>
                </c:pt>
                <c:pt idx="4">
                  <c:v>1.6757880778040674E-13</c:v>
                </c:pt>
                <c:pt idx="5">
                  <c:v>4.0874059871829865E-11</c:v>
                </c:pt>
                <c:pt idx="6">
                  <c:v>1.5173008726802398E-9</c:v>
                </c:pt>
                <c:pt idx="7">
                  <c:v>1.9348554411075883E-8</c:v>
                </c:pt>
                <c:pt idx="8">
                  <c:v>1.271037466873139E-7</c:v>
                </c:pt>
                <c:pt idx="9">
                  <c:v>5.3818032784739568E-7</c:v>
                </c:pt>
                <c:pt idx="10">
                  <c:v>1.6791526649374922E-6</c:v>
                </c:pt>
                <c:pt idx="11">
                  <c:v>4.4601461962137823E-5</c:v>
                </c:pt>
                <c:pt idx="12">
                  <c:v>2.0236662533590293E-4</c:v>
                </c:pt>
                <c:pt idx="13">
                  <c:v>4.6482835214117627E-4</c:v>
                </c:pt>
                <c:pt idx="14">
                  <c:v>7.6948454381668219E-4</c:v>
                </c:pt>
                <c:pt idx="15">
                  <c:v>1.0640918487459649E-3</c:v>
                </c:pt>
                <c:pt idx="16">
                  <c:v>1.320963281821263E-3</c:v>
                </c:pt>
                <c:pt idx="17">
                  <c:v>1.530599658978679E-3</c:v>
                </c:pt>
                <c:pt idx="18">
                  <c:v>1.693499592141208E-3</c:v>
                </c:pt>
                <c:pt idx="19">
                  <c:v>1.9004340686171329E-3</c:v>
                </c:pt>
                <c:pt idx="20">
                  <c:v>1.9908215026122732E-3</c:v>
                </c:pt>
                <c:pt idx="21">
                  <c:v>2.0067541851612005E-3</c:v>
                </c:pt>
                <c:pt idx="22">
                  <c:v>1.9774942015006519E-3</c:v>
                </c:pt>
                <c:pt idx="23">
                  <c:v>1.9220241617096904E-3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C626-4706-AA46-86ACD21F93F0}"/>
            </c:ext>
          </c:extLst>
        </c:ser>
        <c:ser>
          <c:idx val="52"/>
          <c:order val="52"/>
          <c:spPr>
            <a:ln w="95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Rauscher!$CO$55:$DL$55</c:f>
              <c:numCache>
                <c:formatCode>0E+00</c:formatCode>
                <c:ptCount val="24"/>
                <c:pt idx="0">
                  <c:v>1.2803355582741706E-55</c:v>
                </c:pt>
                <c:pt idx="1">
                  <c:v>1.400679910974939E-36</c:v>
                </c:pt>
                <c:pt idx="2">
                  <c:v>4.0785593427897696E-27</c:v>
                </c:pt>
                <c:pt idx="3">
                  <c:v>9.9528139944085609E-18</c:v>
                </c:pt>
                <c:pt idx="4">
                  <c:v>4.3283839517571554E-13</c:v>
                </c:pt>
                <c:pt idx="5">
                  <c:v>2.4346332887567869E-10</c:v>
                </c:pt>
                <c:pt idx="6">
                  <c:v>1.5775273043651984E-8</c:v>
                </c:pt>
                <c:pt idx="7">
                  <c:v>2.9946996410712743E-7</c:v>
                </c:pt>
                <c:pt idx="8">
                  <c:v>2.6513238445760519E-6</c:v>
                </c:pt>
                <c:pt idx="9">
                  <c:v>1.4158980811657863E-5</c:v>
                </c:pt>
                <c:pt idx="10">
                  <c:v>5.3190510281936129E-5</c:v>
                </c:pt>
                <c:pt idx="11">
                  <c:v>2.4661101251183134E-3</c:v>
                </c:pt>
                <c:pt idx="12">
                  <c:v>1.4782979016081754E-2</c:v>
                </c:pt>
                <c:pt idx="13">
                  <c:v>4.0132064388654583E-2</c:v>
                </c:pt>
                <c:pt idx="14">
                  <c:v>7.42647410243919E-2</c:v>
                </c:pt>
                <c:pt idx="15">
                  <c:v>0.11120435628414864</c:v>
                </c:pt>
                <c:pt idx="16">
                  <c:v>0.1465390479156306</c:v>
                </c:pt>
                <c:pt idx="17">
                  <c:v>0.17786241372346279</c:v>
                </c:pt>
                <c:pt idx="18">
                  <c:v>0.20423756582309971</c:v>
                </c:pt>
                <c:pt idx="19">
                  <c:v>0.24232335681775782</c:v>
                </c:pt>
                <c:pt idx="20">
                  <c:v>0.26415251444496879</c:v>
                </c:pt>
                <c:pt idx="21">
                  <c:v>0.27433206420617595</c:v>
                </c:pt>
                <c:pt idx="22">
                  <c:v>0.27667988570121982</c:v>
                </c:pt>
                <c:pt idx="23">
                  <c:v>0.27395875991582835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C626-4706-AA46-86ACD21F93F0}"/>
            </c:ext>
          </c:extLst>
        </c:ser>
        <c:ser>
          <c:idx val="53"/>
          <c:order val="53"/>
          <c:spPr>
            <a:ln w="95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Rauscher!$CO$56:$DL$56</c:f>
              <c:numCache>
                <c:formatCode>0E+00</c:formatCode>
                <c:ptCount val="24"/>
                <c:pt idx="0">
                  <c:v>1.0215994552739699E-58</c:v>
                </c:pt>
                <c:pt idx="1">
                  <c:v>1.9966186274824197E-39</c:v>
                </c:pt>
                <c:pt idx="2">
                  <c:v>7.7707455942679467E-30</c:v>
                </c:pt>
                <c:pt idx="3">
                  <c:v>2.5345535971848816E-20</c:v>
                </c:pt>
                <c:pt idx="4">
                  <c:v>1.2743279633770525E-15</c:v>
                </c:pt>
                <c:pt idx="5">
                  <c:v>7.8196784840790645E-13</c:v>
                </c:pt>
                <c:pt idx="6">
                  <c:v>5.369479185973325E-11</c:v>
                </c:pt>
                <c:pt idx="7">
                  <c:v>1.0624500079613063E-9</c:v>
                </c:pt>
                <c:pt idx="8">
                  <c:v>9.7032669065773299E-9</c:v>
                </c:pt>
                <c:pt idx="9">
                  <c:v>5.3086875739370713E-8</c:v>
                </c:pt>
                <c:pt idx="10">
                  <c:v>2.0332431119201294E-7</c:v>
                </c:pt>
                <c:pt idx="11">
                  <c:v>9.990047577719553E-6</c:v>
                </c:pt>
                <c:pt idx="12">
                  <c:v>6.1647720033773261E-5</c:v>
                </c:pt>
                <c:pt idx="13">
                  <c:v>1.7029682084645126E-4</c:v>
                </c:pt>
                <c:pt idx="14">
                  <c:v>3.1881423072953839E-4</c:v>
                </c:pt>
                <c:pt idx="15">
                  <c:v>4.8136755987558075E-4</c:v>
                </c:pt>
                <c:pt idx="16">
                  <c:v>6.3827579829560496E-4</c:v>
                </c:pt>
                <c:pt idx="17">
                  <c:v>7.7846517399039489E-4</c:v>
                </c:pt>
                <c:pt idx="18">
                  <c:v>8.9736810262104031E-4</c:v>
                </c:pt>
                <c:pt idx="19">
                  <c:v>1.0709033391752244E-3</c:v>
                </c:pt>
                <c:pt idx="20">
                  <c:v>1.1722216571047848E-3</c:v>
                </c:pt>
                <c:pt idx="21">
                  <c:v>1.2211852772592712E-3</c:v>
                </c:pt>
                <c:pt idx="22">
                  <c:v>1.2346179117664849E-3</c:v>
                </c:pt>
                <c:pt idx="23">
                  <c:v>1.2248422973749917E-3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5-C626-4706-AA46-86ACD21F93F0}"/>
            </c:ext>
          </c:extLst>
        </c:ser>
        <c:ser>
          <c:idx val="54"/>
          <c:order val="54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Rauscher!$CO$57:$DL$57</c:f>
              <c:numCache>
                <c:formatCode>0E+00</c:formatCode>
                <c:ptCount val="24"/>
                <c:pt idx="0">
                  <c:v>3.4553751581760721E-62</c:v>
                </c:pt>
                <c:pt idx="1">
                  <c:v>7.2829045096961567E-41</c:v>
                </c:pt>
                <c:pt idx="2">
                  <c:v>2.9435380871383614E-30</c:v>
                </c:pt>
                <c:pt idx="3">
                  <c:v>9.9702470536547227E-20</c:v>
                </c:pt>
                <c:pt idx="4">
                  <c:v>1.6154160345991794E-14</c:v>
                </c:pt>
                <c:pt idx="5">
                  <c:v>2.0003745221609375E-11</c:v>
                </c:pt>
                <c:pt idx="6">
                  <c:v>2.1934820016154142E-9</c:v>
                </c:pt>
                <c:pt idx="7">
                  <c:v>6.0633139344513604E-8</c:v>
                </c:pt>
                <c:pt idx="8">
                  <c:v>7.115726668737103E-7</c:v>
                </c:pt>
                <c:pt idx="9">
                  <c:v>4.7313844284135952E-6</c:v>
                </c:pt>
                <c:pt idx="10">
                  <c:v>2.1181182896336079E-5</c:v>
                </c:pt>
                <c:pt idx="11">
                  <c:v>1.6619117236435106E-3</c:v>
                </c:pt>
                <c:pt idx="12">
                  <c:v>1.2959766042397401E-2</c:v>
                </c:pt>
                <c:pt idx="13">
                  <c:v>4.119746854996284E-2</c:v>
                </c:pt>
                <c:pt idx="14">
                  <c:v>8.4694963999814049E-2</c:v>
                </c:pt>
                <c:pt idx="15">
                  <c:v>0.13672144385609686</c:v>
                </c:pt>
                <c:pt idx="16">
                  <c:v>0.19061107921707676</c:v>
                </c:pt>
                <c:pt idx="17">
                  <c:v>0.24172351957444452</c:v>
                </c:pt>
                <c:pt idx="18">
                  <c:v>0.28747647783546271</c:v>
                </c:pt>
                <c:pt idx="19">
                  <c:v>0.35950911762775023</c:v>
                </c:pt>
                <c:pt idx="20">
                  <c:v>0.40690154709977189</c:v>
                </c:pt>
                <c:pt idx="21">
                  <c:v>0.43466145851261273</c:v>
                </c:pt>
                <c:pt idx="22">
                  <c:v>0.44809709202389242</c:v>
                </c:pt>
                <c:pt idx="23">
                  <c:v>0.45153946145581159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C626-4706-AA46-86ACD21F93F0}"/>
            </c:ext>
          </c:extLst>
        </c:ser>
        <c:ser>
          <c:idx val="55"/>
          <c:order val="55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Rauscher!$CO$58:$DL$58</c:f>
              <c:numCache>
                <c:formatCode>0E+00</c:formatCode>
                <c:ptCount val="24"/>
                <c:pt idx="0">
                  <c:v>1.0563090998829555E-65</c:v>
                </c:pt>
                <c:pt idx="1">
                  <c:v>3.0902782723902608E-43</c:v>
                </c:pt>
                <c:pt idx="2">
                  <c:v>4.6533017017854127E-32</c:v>
                </c:pt>
                <c:pt idx="3">
                  <c:v>5.8721352608667716E-21</c:v>
                </c:pt>
                <c:pt idx="4">
                  <c:v>1.8364275937715308E-15</c:v>
                </c:pt>
                <c:pt idx="5">
                  <c:v>3.3741183256112332E-12</c:v>
                </c:pt>
                <c:pt idx="6">
                  <c:v>4.8130767286888335E-10</c:v>
                </c:pt>
                <c:pt idx="7">
                  <c:v>1.6054565702513679E-8</c:v>
                </c:pt>
                <c:pt idx="8">
                  <c:v>2.1692400405839012E-7</c:v>
                </c:pt>
                <c:pt idx="9">
                  <c:v>1.6094462322233874E-6</c:v>
                </c:pt>
                <c:pt idx="10">
                  <c:v>7.8653554118533089E-6</c:v>
                </c:pt>
                <c:pt idx="11">
                  <c:v>8.0281561096036088E-4</c:v>
                </c:pt>
                <c:pt idx="12">
                  <c:v>7.1404383977667516E-3</c:v>
                </c:pt>
                <c:pt idx="13">
                  <c:v>2.4562363877783253E-2</c:v>
                </c:pt>
                <c:pt idx="14">
                  <c:v>5.3223712064909813E-2</c:v>
                </c:pt>
                <c:pt idx="15">
                  <c:v>8.9208075164586759E-2</c:v>
                </c:pt>
                <c:pt idx="16">
                  <c:v>0.12792506385799413</c:v>
                </c:pt>
                <c:pt idx="17">
                  <c:v>0.16582361840346674</c:v>
                </c:pt>
                <c:pt idx="18">
                  <c:v>0.20069926164622709</c:v>
                </c:pt>
                <c:pt idx="19">
                  <c:v>0.25767799955776344</c:v>
                </c:pt>
                <c:pt idx="20">
                  <c:v>0.29717806591637191</c:v>
                </c:pt>
                <c:pt idx="21">
                  <c:v>0.32195748672844221</c:v>
                </c:pt>
                <c:pt idx="22">
                  <c:v>0.33556720395933148</c:v>
                </c:pt>
                <c:pt idx="23">
                  <c:v>0.34112306481508692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7-C626-4706-AA46-86ACD21F93F0}"/>
            </c:ext>
          </c:extLst>
        </c:ser>
        <c:ser>
          <c:idx val="56"/>
          <c:order val="56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Rauscher!$CO$59:$DL$59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8-C626-4706-AA46-86ACD21F93F0}"/>
            </c:ext>
          </c:extLst>
        </c:ser>
        <c:ser>
          <c:idx val="57"/>
          <c:order val="57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Rauscher!$CO$60:$DL$60</c:f>
              <c:numCache>
                <c:formatCode>0E+00</c:formatCode>
                <c:ptCount val="24"/>
                <c:pt idx="0">
                  <c:v>1.0102698958929316E-27</c:v>
                </c:pt>
                <c:pt idx="1">
                  <c:v>3.5017375868368252E-21</c:v>
                </c:pt>
                <c:pt idx="2">
                  <c:v>5.7394070926064849E-18</c:v>
                </c:pt>
                <c:pt idx="3">
                  <c:v>7.883547318371353E-15</c:v>
                </c:pt>
                <c:pt idx="4">
                  <c:v>2.572227294698582E-13</c:v>
                </c:pt>
                <c:pt idx="5">
                  <c:v>1.9299310082357832E-12</c:v>
                </c:pt>
                <c:pt idx="6">
                  <c:v>7.0334470509085505E-12</c:v>
                </c:pt>
                <c:pt idx="7">
                  <c:v>1.709018755726807E-11</c:v>
                </c:pt>
                <c:pt idx="8">
                  <c:v>3.2378595163679248E-11</c:v>
                </c:pt>
                <c:pt idx="9">
                  <c:v>5.2122893034242446E-11</c:v>
                </c:pt>
                <c:pt idx="10">
                  <c:v>7.5022531199203119E-11</c:v>
                </c:pt>
                <c:pt idx="11">
                  <c:v>1.9563796272842074E-10</c:v>
                </c:pt>
                <c:pt idx="12">
                  <c:v>2.7812765906832871E-10</c:v>
                </c:pt>
                <c:pt idx="13">
                  <c:v>3.1841876470179503E-10</c:v>
                </c:pt>
                <c:pt idx="14">
                  <c:v>3.3136485570562135E-10</c:v>
                </c:pt>
                <c:pt idx="15">
                  <c:v>3.2891677194555659E-10</c:v>
                </c:pt>
                <c:pt idx="16">
                  <c:v>3.1841822534270318E-10</c:v>
                </c:pt>
                <c:pt idx="17">
                  <c:v>3.0406679243959125E-10</c:v>
                </c:pt>
                <c:pt idx="18">
                  <c:v>2.8819911585945351E-10</c:v>
                </c:pt>
                <c:pt idx="19">
                  <c:v>2.5642514266831309E-10</c:v>
                </c:pt>
                <c:pt idx="20">
                  <c:v>2.2758325283348437E-10</c:v>
                </c:pt>
                <c:pt idx="21">
                  <c:v>2.025826693395808E-10</c:v>
                </c:pt>
                <c:pt idx="22">
                  <c:v>1.8122722277786508E-10</c:v>
                </c:pt>
                <c:pt idx="23">
                  <c:v>1.6302985522407687E-10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9-C626-4706-AA46-86ACD21F93F0}"/>
            </c:ext>
          </c:extLst>
        </c:ser>
        <c:ser>
          <c:idx val="58"/>
          <c:order val="58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Rauscher!$CO$61:$DL$61</c:f>
              <c:numCache>
                <c:formatCode>0E+00</c:formatCode>
                <c:ptCount val="24"/>
                <c:pt idx="0">
                  <c:v>3.3693404288035519E-36</c:v>
                </c:pt>
                <c:pt idx="1">
                  <c:v>1.7130921087405791E-25</c:v>
                </c:pt>
                <c:pt idx="2">
                  <c:v>3.4006267334699496E-20</c:v>
                </c:pt>
                <c:pt idx="3">
                  <c:v>5.6572898599328373E-15</c:v>
                </c:pt>
                <c:pt idx="4">
                  <c:v>2.0313909048184385E-12</c:v>
                </c:pt>
                <c:pt idx="5">
                  <c:v>6.4266461832184041E-11</c:v>
                </c:pt>
                <c:pt idx="6">
                  <c:v>6.1129352067354477E-10</c:v>
                </c:pt>
                <c:pt idx="7">
                  <c:v>2.9473224952354025E-9</c:v>
                </c:pt>
                <c:pt idx="8">
                  <c:v>9.3355148991964677E-9</c:v>
                </c:pt>
                <c:pt idx="9">
                  <c:v>2.2413431679106193E-8</c:v>
                </c:pt>
                <c:pt idx="10">
                  <c:v>4.441720331406532E-8</c:v>
                </c:pt>
                <c:pt idx="11">
                  <c:v>3.0230935909339641E-7</c:v>
                </c:pt>
                <c:pt idx="12">
                  <c:v>6.9432391336986455E-7</c:v>
                </c:pt>
                <c:pt idx="13">
                  <c:v>1.0600059058120712E-6</c:v>
                </c:pt>
                <c:pt idx="14">
                  <c:v>1.3364227808310131E-6</c:v>
                </c:pt>
                <c:pt idx="15">
                  <c:v>1.5213995930939633E-6</c:v>
                </c:pt>
                <c:pt idx="16">
                  <c:v>1.6322815919757348E-6</c:v>
                </c:pt>
                <c:pt idx="17">
                  <c:v>1.6884417089007188E-6</c:v>
                </c:pt>
                <c:pt idx="18">
                  <c:v>1.7060260332807283E-6</c:v>
                </c:pt>
                <c:pt idx="19">
                  <c:v>1.6707732450659481E-6</c:v>
                </c:pt>
                <c:pt idx="20">
                  <c:v>1.5880242596593488E-6</c:v>
                </c:pt>
                <c:pt idx="21">
                  <c:v>1.4881238119733866E-6</c:v>
                </c:pt>
                <c:pt idx="22">
                  <c:v>1.3855435107770358E-6</c:v>
                </c:pt>
                <c:pt idx="23">
                  <c:v>1.286920863947813E-6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A-C626-4706-AA46-86ACD21F93F0}"/>
            </c:ext>
          </c:extLst>
        </c:ser>
        <c:ser>
          <c:idx val="59"/>
          <c:order val="59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Rauscher!$CO$62:$DL$62</c:f>
              <c:numCache>
                <c:formatCode>0E+00</c:formatCode>
                <c:ptCount val="24"/>
                <c:pt idx="0">
                  <c:v>1.0854177971675638E-47</c:v>
                </c:pt>
                <c:pt idx="1">
                  <c:v>5.3879101851205844E-32</c:v>
                </c:pt>
                <c:pt idx="2">
                  <c:v>3.3418918529956523E-24</c:v>
                </c:pt>
                <c:pt idx="3">
                  <c:v>1.737143325164318E-16</c:v>
                </c:pt>
                <c:pt idx="4">
                  <c:v>1.1025990691218306E-12</c:v>
                </c:pt>
                <c:pt idx="5">
                  <c:v>1.9545493785360273E-10</c:v>
                </c:pt>
                <c:pt idx="6">
                  <c:v>5.8650376905615891E-9</c:v>
                </c:pt>
                <c:pt idx="7">
                  <c:v>6.4246250550870483E-8</c:v>
                </c:pt>
                <c:pt idx="8">
                  <c:v>3.7658042366229522E-7</c:v>
                </c:pt>
                <c:pt idx="9">
                  <c:v>1.4592419351896332E-6</c:v>
                </c:pt>
                <c:pt idx="10">
                  <c:v>4.2412096660056703E-6</c:v>
                </c:pt>
                <c:pt idx="11">
                  <c:v>9.106445310114247E-5</c:v>
                </c:pt>
                <c:pt idx="12">
                  <c:v>3.7148287132581409E-4</c:v>
                </c:pt>
                <c:pt idx="13">
                  <c:v>8.0052073073063538E-4</c:v>
                </c:pt>
                <c:pt idx="14">
                  <c:v>1.2699888850324296E-3</c:v>
                </c:pt>
                <c:pt idx="15">
                  <c:v>1.7036452565980091E-3</c:v>
                </c:pt>
                <c:pt idx="16">
                  <c:v>2.0672396324738799E-3</c:v>
                </c:pt>
                <c:pt idx="17">
                  <c:v>2.3532155418573082E-3</c:v>
                </c:pt>
                <c:pt idx="18">
                  <c:v>2.5669960920481467E-3</c:v>
                </c:pt>
                <c:pt idx="19">
                  <c:v>2.8200248895218403E-3</c:v>
                </c:pt>
                <c:pt idx="20">
                  <c:v>2.9095945420906295E-3</c:v>
                </c:pt>
                <c:pt idx="21">
                  <c:v>2.8996417232063005E-3</c:v>
                </c:pt>
                <c:pt idx="22">
                  <c:v>2.8321443906520897E-3</c:v>
                </c:pt>
                <c:pt idx="23">
                  <c:v>2.73324789904593E-3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B-C626-4706-AA46-86ACD21F93F0}"/>
            </c:ext>
          </c:extLst>
        </c:ser>
        <c:ser>
          <c:idx val="60"/>
          <c:order val="60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Rauscher!$CO$63:$DL$63</c:f>
              <c:numCache>
                <c:formatCode>0E+00</c:formatCode>
                <c:ptCount val="24"/>
                <c:pt idx="0">
                  <c:v>3.3311909777922026E-50</c:v>
                </c:pt>
                <c:pt idx="1">
                  <c:v>7.4751740825334485E-34</c:v>
                </c:pt>
                <c:pt idx="2">
                  <c:v>9.8580845825837995E-26</c:v>
                </c:pt>
                <c:pt idx="3">
                  <c:v>1.0895194446589652E-17</c:v>
                </c:pt>
                <c:pt idx="4">
                  <c:v>1.008362177892175E-13</c:v>
                </c:pt>
                <c:pt idx="5">
                  <c:v>2.2414307633911635E-11</c:v>
                </c:pt>
                <c:pt idx="6">
                  <c:v>7.8211267832105357E-10</c:v>
                </c:pt>
                <c:pt idx="7">
                  <c:v>9.5421489016789167E-9</c:v>
                </c:pt>
                <c:pt idx="8">
                  <c:v>6.0639561842980981E-8</c:v>
                </c:pt>
                <c:pt idx="9">
                  <c:v>2.502220332544742E-7</c:v>
                </c:pt>
                <c:pt idx="10">
                  <c:v>7.6476487893809909E-7</c:v>
                </c:pt>
                <c:pt idx="11">
                  <c:v>1.9094439448476283E-5</c:v>
                </c:pt>
                <c:pt idx="12">
                  <c:v>8.3995639683825547E-5</c:v>
                </c:pt>
                <c:pt idx="13">
                  <c:v>1.8938539427134669E-4</c:v>
                </c:pt>
                <c:pt idx="14">
                  <c:v>3.0965477879012638E-4</c:v>
                </c:pt>
                <c:pt idx="15">
                  <c:v>4.2444068992361308E-4</c:v>
                </c:pt>
                <c:pt idx="16">
                  <c:v>5.2341799377237774E-4</c:v>
                </c:pt>
                <c:pt idx="17">
                  <c:v>6.0336417528041779E-4</c:v>
                </c:pt>
                <c:pt idx="18">
                  <c:v>6.6483061316104791E-4</c:v>
                </c:pt>
                <c:pt idx="19">
                  <c:v>7.4146512144383661E-4</c:v>
                </c:pt>
                <c:pt idx="20">
                  <c:v>7.7330398275764342E-4</c:v>
                </c:pt>
                <c:pt idx="21">
                  <c:v>7.7691249291186881E-4</c:v>
                </c:pt>
                <c:pt idx="22">
                  <c:v>7.636127112957494E-4</c:v>
                </c:pt>
                <c:pt idx="23">
                  <c:v>7.4066321427000053E-4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C-C626-4706-AA46-86ACD21F93F0}"/>
            </c:ext>
          </c:extLst>
        </c:ser>
        <c:ser>
          <c:idx val="61"/>
          <c:order val="61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Rauscher!$CO$64:$DL$64</c:f>
              <c:numCache>
                <c:formatCode>0E+00</c:formatCode>
                <c:ptCount val="24"/>
                <c:pt idx="0">
                  <c:v>3.0849325630965486E-55</c:v>
                </c:pt>
                <c:pt idx="1">
                  <c:v>1.9278083636180225E-37</c:v>
                </c:pt>
                <c:pt idx="2">
                  <c:v>1.3416316410703111E-28</c:v>
                </c:pt>
                <c:pt idx="3">
                  <c:v>7.8248125148776702E-20</c:v>
                </c:pt>
                <c:pt idx="4">
                  <c:v>1.6636218052441365E-15</c:v>
                </c:pt>
                <c:pt idx="5">
                  <c:v>6.0909193024032568E-13</c:v>
                </c:pt>
                <c:pt idx="6">
                  <c:v>2.9641930451613818E-11</c:v>
                </c:pt>
                <c:pt idx="7">
                  <c:v>4.5865178759614084E-10</c:v>
                </c:pt>
                <c:pt idx="8">
                  <c:v>3.4833151069008523E-9</c:v>
                </c:pt>
                <c:pt idx="9">
                  <c:v>1.6510571554162237E-8</c:v>
                </c:pt>
                <c:pt idx="10">
                  <c:v>5.6379909487794489E-8</c:v>
                </c:pt>
                <c:pt idx="11">
                  <c:v>1.9632833936060077E-6</c:v>
                </c:pt>
                <c:pt idx="12">
                  <c:v>1.0199353444295749E-5</c:v>
                </c:pt>
                <c:pt idx="13">
                  <c:v>2.5410094173791651E-5</c:v>
                </c:pt>
                <c:pt idx="14">
                  <c:v>4.4405166930295886E-5</c:v>
                </c:pt>
                <c:pt idx="15">
                  <c:v>6.3828212284163188E-5</c:v>
                </c:pt>
                <c:pt idx="16">
                  <c:v>8.1568838640267978E-5</c:v>
                </c:pt>
                <c:pt idx="17">
                  <c:v>9.6670757326421377E-5</c:v>
                </c:pt>
                <c:pt idx="18">
                  <c:v>1.0890769979805908E-4</c:v>
                </c:pt>
                <c:pt idx="19">
                  <c:v>1.2557010783922134E-4</c:v>
                </c:pt>
                <c:pt idx="20">
                  <c:v>1.3411142029004223E-4</c:v>
                </c:pt>
                <c:pt idx="21">
                  <c:v>1.3716003925415968E-4</c:v>
                </c:pt>
                <c:pt idx="22">
                  <c:v>1.3669374116904735E-4</c:v>
                </c:pt>
                <c:pt idx="23">
                  <c:v>1.3406402197911179E-4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D-C626-4706-AA46-86ACD21F93F0}"/>
            </c:ext>
          </c:extLst>
        </c:ser>
        <c:ser>
          <c:idx val="62"/>
          <c:order val="62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Rauscher!$CO$65:$DL$65</c:f>
              <c:numCache>
                <c:formatCode>0E+00</c:formatCode>
                <c:ptCount val="24"/>
                <c:pt idx="0">
                  <c:v>9.9487094490534994E-54</c:v>
                </c:pt>
                <c:pt idx="1">
                  <c:v>7.8412388340284583E-36</c:v>
                </c:pt>
                <c:pt idx="2">
                  <c:v>6.1284971543375804E-27</c:v>
                </c:pt>
                <c:pt idx="3">
                  <c:v>4.0141584543733823E-18</c:v>
                </c:pt>
                <c:pt idx="4">
                  <c:v>9.0443031896995984E-14</c:v>
                </c:pt>
                <c:pt idx="5">
                  <c:v>3.4286512824993219E-11</c:v>
                </c:pt>
                <c:pt idx="6">
                  <c:v>1.7077603648355995E-9</c:v>
                </c:pt>
                <c:pt idx="7">
                  <c:v>2.686603143065727E-8</c:v>
                </c:pt>
                <c:pt idx="8">
                  <c:v>2.0659184673488639E-7</c:v>
                </c:pt>
                <c:pt idx="9">
                  <c:v>9.8874092814447987E-7</c:v>
                </c:pt>
                <c:pt idx="10">
                  <c:v>3.4025519919471373E-6</c:v>
                </c:pt>
                <c:pt idx="11">
                  <c:v>1.2126720384225153E-4</c:v>
                </c:pt>
                <c:pt idx="12">
                  <c:v>6.3734267680859208E-4</c:v>
                </c:pt>
                <c:pt idx="13">
                  <c:v>1.5989343228956035E-3</c:v>
                </c:pt>
                <c:pt idx="14">
                  <c:v>2.8072032151882664E-3</c:v>
                </c:pt>
                <c:pt idx="15">
                  <c:v>4.0484895517007803E-3</c:v>
                </c:pt>
                <c:pt idx="16">
                  <c:v>5.1866222440740658E-3</c:v>
                </c:pt>
                <c:pt idx="17">
                  <c:v>6.1587908820952353E-3</c:v>
                </c:pt>
                <c:pt idx="18">
                  <c:v>6.9491377581659356E-3</c:v>
                </c:pt>
                <c:pt idx="19">
                  <c:v>8.030944050169497E-3</c:v>
                </c:pt>
                <c:pt idx="20">
                  <c:v>8.5914426050357588E-3</c:v>
                </c:pt>
                <c:pt idx="21">
                  <c:v>8.7976753291016032E-3</c:v>
                </c:pt>
                <c:pt idx="22">
                  <c:v>8.7762494485003565E-3</c:v>
                </c:pt>
                <c:pt idx="23">
                  <c:v>8.6140734849269544E-3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C626-4706-AA46-86ACD21F93F0}"/>
            </c:ext>
          </c:extLst>
        </c:ser>
        <c:ser>
          <c:idx val="63"/>
          <c:order val="63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Rauscher!$CO$66:$DL$66</c:f>
              <c:numCache>
                <c:formatCode>0E+00</c:formatCode>
                <c:ptCount val="24"/>
                <c:pt idx="0">
                  <c:v>5.8037412196289922E-62</c:v>
                </c:pt>
                <c:pt idx="1">
                  <c:v>9.8973781832823804E-42</c:v>
                </c:pt>
                <c:pt idx="2">
                  <c:v>1.1378540700893213E-31</c:v>
                </c:pt>
                <c:pt idx="3">
                  <c:v>1.0962868021061775E-21</c:v>
                </c:pt>
                <c:pt idx="4">
                  <c:v>9.4733445787471915E-17</c:v>
                </c:pt>
                <c:pt idx="5">
                  <c:v>8.0450855563124083E-14</c:v>
                </c:pt>
                <c:pt idx="6">
                  <c:v>6.8604673112711115E-12</c:v>
                </c:pt>
                <c:pt idx="7">
                  <c:v>1.5846372952555284E-10</c:v>
                </c:pt>
                <c:pt idx="8">
                  <c:v>1.6253212787956226E-9</c:v>
                </c:pt>
                <c:pt idx="9">
                  <c:v>9.7321392234809085E-9</c:v>
                </c:pt>
                <c:pt idx="10">
                  <c:v>4.0065482548425183E-8</c:v>
                </c:pt>
                <c:pt idx="11">
                  <c:v>2.4447158632368221E-6</c:v>
                </c:pt>
                <c:pt idx="12">
                  <c:v>1.6811936321837452E-5</c:v>
                </c:pt>
                <c:pt idx="13">
                  <c:v>4.9559987398979797E-5</c:v>
                </c:pt>
                <c:pt idx="14">
                  <c:v>9.6889853332730554E-5</c:v>
                </c:pt>
                <c:pt idx="15">
                  <c:v>1.5088893237769324E-4</c:v>
                </c:pt>
                <c:pt idx="16">
                  <c:v>2.0477122055036806E-4</c:v>
                </c:pt>
                <c:pt idx="17">
                  <c:v>2.5429610625873737E-4</c:v>
                </c:pt>
                <c:pt idx="18">
                  <c:v>2.9740148630097646E-4</c:v>
                </c:pt>
                <c:pt idx="19">
                  <c:v>3.6268596989285967E-4</c:v>
                </c:pt>
                <c:pt idx="20">
                  <c:v>4.0319042237532823E-4</c:v>
                </c:pt>
                <c:pt idx="21">
                  <c:v>4.2493452056449366E-4</c:v>
                </c:pt>
                <c:pt idx="22">
                  <c:v>4.3350390839601549E-4</c:v>
                </c:pt>
                <c:pt idx="23">
                  <c:v>4.3318819359655333E-4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F-C626-4706-AA46-86ACD21F93F0}"/>
            </c:ext>
          </c:extLst>
        </c:ser>
        <c:ser>
          <c:idx val="64"/>
          <c:order val="64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Rauscher!$CO$67:$DL$67</c:f>
              <c:numCache>
                <c:formatCode>0E+00</c:formatCode>
                <c:ptCount val="24"/>
                <c:pt idx="0">
                  <c:v>3.2655090022809037E-65</c:v>
                </c:pt>
                <c:pt idx="1">
                  <c:v>3.2341385624760813E-43</c:v>
                </c:pt>
                <c:pt idx="2">
                  <c:v>2.8334974806529782E-32</c:v>
                </c:pt>
                <c:pt idx="3">
                  <c:v>2.0804546586884198E-21</c:v>
                </c:pt>
                <c:pt idx="4">
                  <c:v>4.9629089404467156E-16</c:v>
                </c:pt>
                <c:pt idx="5">
                  <c:v>7.7510935977705274E-13</c:v>
                </c:pt>
                <c:pt idx="6">
                  <c:v>9.921688200183292E-11</c:v>
                </c:pt>
                <c:pt idx="7">
                  <c:v>3.0631018316919603E-9</c:v>
                </c:pt>
                <c:pt idx="8">
                  <c:v>3.9054451979904387E-8</c:v>
                </c:pt>
                <c:pt idx="9">
                  <c:v>2.7697428960851092E-7</c:v>
                </c:pt>
                <c:pt idx="10">
                  <c:v>1.3055736477405591E-6</c:v>
                </c:pt>
                <c:pt idx="11">
                  <c:v>1.1958011025919882E-4</c:v>
                </c:pt>
                <c:pt idx="12">
                  <c:v>1.0075070085379359E-3</c:v>
                </c:pt>
                <c:pt idx="13">
                  <c:v>3.3549140251494182E-3</c:v>
                </c:pt>
                <c:pt idx="14">
                  <c:v>7.1139108537762201E-3</c:v>
                </c:pt>
                <c:pt idx="15">
                  <c:v>1.1740522985271345E-2</c:v>
                </c:pt>
                <c:pt idx="16">
                  <c:v>1.6641747540470746E-2</c:v>
                </c:pt>
                <c:pt idx="17">
                  <c:v>2.1378128551124989E-2</c:v>
                </c:pt>
                <c:pt idx="18">
                  <c:v>2.5688164829668084E-2</c:v>
                </c:pt>
                <c:pt idx="19">
                  <c:v>3.2625761450329659E-2</c:v>
                </c:pt>
                <c:pt idx="20">
                  <c:v>3.7337056455862036E-2</c:v>
                </c:pt>
                <c:pt idx="21">
                  <c:v>4.0216276611006539E-2</c:v>
                </c:pt>
                <c:pt idx="22">
                  <c:v>4.1727546036138631E-2</c:v>
                </c:pt>
                <c:pt idx="23">
                  <c:v>4.2265540240923473E-2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0-C626-4706-AA46-86ACD21F93F0}"/>
            </c:ext>
          </c:extLst>
        </c:ser>
        <c:ser>
          <c:idx val="65"/>
          <c:order val="65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Rauscher!$CO$68:$DL$68</c:f>
              <c:numCache>
                <c:formatCode>0E+00</c:formatCode>
                <c:ptCount val="24"/>
                <c:pt idx="0">
                  <c:v>5.472464752155867E-68</c:v>
                </c:pt>
                <c:pt idx="1">
                  <c:v>6.1999484353165763E-45</c:v>
                </c:pt>
                <c:pt idx="2">
                  <c:v>1.8371768705134809E-33</c:v>
                </c:pt>
                <c:pt idx="3">
                  <c:v>4.5623130014985272E-22</c:v>
                </c:pt>
                <c:pt idx="4">
                  <c:v>2.0015316893398123E-16</c:v>
                </c:pt>
                <c:pt idx="5">
                  <c:v>4.5055597139230543E-13</c:v>
                </c:pt>
                <c:pt idx="6">
                  <c:v>7.3588691412927633E-11</c:v>
                </c:pt>
                <c:pt idx="7">
                  <c:v>2.7038758844385575E-9</c:v>
                </c:pt>
                <c:pt idx="8">
                  <c:v>3.9282192939328313E-8</c:v>
                </c:pt>
                <c:pt idx="9">
                  <c:v>3.0836460580965663E-7</c:v>
                </c:pt>
                <c:pt idx="10">
                  <c:v>1.576544937773129E-6</c:v>
                </c:pt>
                <c:pt idx="11">
                  <c:v>1.8424837451751016E-4</c:v>
                </c:pt>
                <c:pt idx="12">
                  <c:v>1.7535278176545523E-3</c:v>
                </c:pt>
                <c:pt idx="13">
                  <c:v>6.2819995380151133E-3</c:v>
                </c:pt>
                <c:pt idx="14">
                  <c:v>1.398597897117148E-2</c:v>
                </c:pt>
                <c:pt idx="15">
                  <c:v>2.3899667437032812E-2</c:v>
                </c:pt>
                <c:pt idx="16">
                  <c:v>3.4773092500895816E-2</c:v>
                </c:pt>
                <c:pt idx="17">
                  <c:v>4.5586268985887003E-2</c:v>
                </c:pt>
                <c:pt idx="18">
                  <c:v>5.5674128336311003E-2</c:v>
                </c:pt>
                <c:pt idx="19">
                  <c:v>7.2454435484523461E-2</c:v>
                </c:pt>
                <c:pt idx="20">
                  <c:v>8.4373172315988745E-2</c:v>
                </c:pt>
                <c:pt idx="21">
                  <c:v>9.2073816893180338E-2</c:v>
                </c:pt>
                <c:pt idx="22">
                  <c:v>9.650884580273425E-2</c:v>
                </c:pt>
                <c:pt idx="23">
                  <c:v>9.855046833996596E-2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1-C626-4706-AA46-86ACD21F93F0}"/>
            </c:ext>
          </c:extLst>
        </c:ser>
        <c:ser>
          <c:idx val="66"/>
          <c:order val="66"/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Rauscher!$CO$69:$DL$69</c:f>
              <c:numCache>
                <c:formatCode>0E+00</c:formatCode>
                <c:ptCount val="24"/>
                <c:pt idx="0">
                  <c:v>1.6295912545906977E-21</c:v>
                </c:pt>
                <c:pt idx="1">
                  <c:v>9.4821995108523833E-17</c:v>
                </c:pt>
                <c:pt idx="2">
                  <c:v>2.6500151084194327E-13</c:v>
                </c:pt>
                <c:pt idx="3">
                  <c:v>1.5177122311442155E-9</c:v>
                </c:pt>
                <c:pt idx="4">
                  <c:v>1.5668372798645893E-7</c:v>
                </c:pt>
                <c:pt idx="5">
                  <c:v>4.9928020071564945E-6</c:v>
                </c:pt>
                <c:pt idx="6">
                  <c:v>9.8211718693367933E-5</c:v>
                </c:pt>
                <c:pt idx="7">
                  <c:v>1.008441920300083E-3</c:v>
                </c:pt>
                <c:pt idx="8">
                  <c:v>6.0421619156247079E-3</c:v>
                </c:pt>
                <c:pt idx="9">
                  <c:v>2.4614701280914447E-2</c:v>
                </c:pt>
                <c:pt idx="10">
                  <c:v>7.6087779145208215E-2</c:v>
                </c:pt>
                <c:pt idx="11">
                  <c:v>2.2800253728134767</c:v>
                </c:pt>
                <c:pt idx="12">
                  <c:v>12.27228979274672</c:v>
                </c:pt>
                <c:pt idx="13">
                  <c:v>32.59066137285172</c:v>
                </c:pt>
                <c:pt idx="14">
                  <c:v>60.531548199407219</c:v>
                </c:pt>
                <c:pt idx="15">
                  <c:v>91.691573842342947</c:v>
                </c:pt>
                <c:pt idx="16">
                  <c:v>122.45822350494403</c:v>
                </c:pt>
                <c:pt idx="17">
                  <c:v>150.60860349300947</c:v>
                </c:pt>
                <c:pt idx="18">
                  <c:v>175.07532542820346</c:v>
                </c:pt>
                <c:pt idx="19">
                  <c:v>212.16394433172692</c:v>
                </c:pt>
                <c:pt idx="20">
                  <c:v>235.2625991536882</c:v>
                </c:pt>
                <c:pt idx="21">
                  <c:v>247.74141044683435</c:v>
                </c:pt>
                <c:pt idx="22">
                  <c:v>252.72615137976641</c:v>
                </c:pt>
                <c:pt idx="23">
                  <c:v>252.62857988030302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2-C626-4706-AA46-86ACD21F9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279072"/>
        <c:axId val="1004934048"/>
      </c:scatterChart>
      <c:valAx>
        <c:axId val="7642790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T9 (GK)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04934048"/>
        <c:crossesAt val="1.0000000000000011E-20"/>
        <c:crossBetween val="midCat"/>
        <c:majorUnit val="1"/>
      </c:valAx>
      <c:valAx>
        <c:axId val="1004934048"/>
        <c:scaling>
          <c:logBase val="10"/>
          <c:orientation val="minMax"/>
          <c:min val="1.0000000000000008E-1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5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550" dirty="0"/>
                  <a:t>Reaction Rate (cm3 s−1 mol−1)</a:t>
                </a:r>
              </a:p>
            </c:rich>
          </c:tx>
          <c:layout>
            <c:manualLayout>
              <c:xMode val="edge"/>
              <c:yMode val="edge"/>
              <c:x val="1.4504483814523185E-2"/>
              <c:y val="0.11416389617964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5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E+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4279072"/>
        <c:crosses val="autoZero"/>
        <c:crossBetween val="midCat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09504747321167"/>
          <c:y val="0.25194342373869932"/>
          <c:w val="0.86447439462755848"/>
          <c:h val="0.5326611256926218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Rauscher!$CN$69</c:f>
              <c:strCache>
                <c:ptCount val="1"/>
                <c:pt idx="0">
                  <c:v>59Cu(p,γ)60Zn rate with Brown Γp and Brown Γγ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Rauscher!$CO$1:$DL$1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Rauscher!$CO$69:$DL$69</c:f>
              <c:numCache>
                <c:formatCode>0E+00</c:formatCode>
                <c:ptCount val="24"/>
                <c:pt idx="0">
                  <c:v>1.6295912545906977E-21</c:v>
                </c:pt>
                <c:pt idx="1">
                  <c:v>9.4821995108523833E-17</c:v>
                </c:pt>
                <c:pt idx="2">
                  <c:v>2.6500151084194327E-13</c:v>
                </c:pt>
                <c:pt idx="3">
                  <c:v>1.5177122311442155E-9</c:v>
                </c:pt>
                <c:pt idx="4">
                  <c:v>1.5668372798645893E-7</c:v>
                </c:pt>
                <c:pt idx="5">
                  <c:v>4.9928020071564945E-6</c:v>
                </c:pt>
                <c:pt idx="6">
                  <c:v>9.8211718693367933E-5</c:v>
                </c:pt>
                <c:pt idx="7">
                  <c:v>1.008441920300083E-3</c:v>
                </c:pt>
                <c:pt idx="8">
                  <c:v>6.0421619156247079E-3</c:v>
                </c:pt>
                <c:pt idx="9">
                  <c:v>2.4614701280914447E-2</c:v>
                </c:pt>
                <c:pt idx="10">
                  <c:v>7.6087779145208215E-2</c:v>
                </c:pt>
                <c:pt idx="11">
                  <c:v>2.2800253728134767</c:v>
                </c:pt>
                <c:pt idx="12">
                  <c:v>12.27228979274672</c:v>
                </c:pt>
                <c:pt idx="13">
                  <c:v>32.59066137285172</c:v>
                </c:pt>
                <c:pt idx="14">
                  <c:v>60.531548199407219</c:v>
                </c:pt>
                <c:pt idx="15">
                  <c:v>91.691573842342947</c:v>
                </c:pt>
                <c:pt idx="16">
                  <c:v>122.45822350494403</c:v>
                </c:pt>
                <c:pt idx="17">
                  <c:v>150.60860349300947</c:v>
                </c:pt>
                <c:pt idx="18">
                  <c:v>175.07532542820346</c:v>
                </c:pt>
                <c:pt idx="19">
                  <c:v>212.16394433172692</c:v>
                </c:pt>
                <c:pt idx="20">
                  <c:v>235.2625991536882</c:v>
                </c:pt>
                <c:pt idx="21">
                  <c:v>247.74141044683435</c:v>
                </c:pt>
                <c:pt idx="22">
                  <c:v>252.72615137976641</c:v>
                </c:pt>
                <c:pt idx="23">
                  <c:v>252.62857988030302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E43-45A6-BDE0-0D332194E681}"/>
            </c:ext>
          </c:extLst>
        </c:ser>
        <c:ser>
          <c:idx val="2"/>
          <c:order val="1"/>
          <c:tx>
            <c:strRef>
              <c:f>Rauscher!$EL$69</c:f>
              <c:strCache>
                <c:ptCount val="1"/>
                <c:pt idx="0">
                  <c:v>59Cu(p,α)56Ni rate with Brown Γp and Rauscher Γα</c:v>
                </c:pt>
              </c:strCache>
            </c:strRef>
          </c:tx>
          <c:spPr>
            <a:ln w="22225"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Rauscher!$EM$69:$FJ$69</c:f>
              <c:numCache>
                <c:formatCode>0E+00</c:formatCode>
                <c:ptCount val="24"/>
                <c:pt idx="0">
                  <c:v>6.3531898486161504E-27</c:v>
                </c:pt>
                <c:pt idx="1">
                  <c:v>3.5649060805163262E-22</c:v>
                </c:pt>
                <c:pt idx="2">
                  <c:v>1.0776819820378319E-18</c:v>
                </c:pt>
                <c:pt idx="3">
                  <c:v>2.7044807643737509E-14</c:v>
                </c:pt>
                <c:pt idx="4">
                  <c:v>1.35165206593507E-11</c:v>
                </c:pt>
                <c:pt idx="5">
                  <c:v>1.4208327024959933E-9</c:v>
                </c:pt>
                <c:pt idx="6">
                  <c:v>3.9849335627679445E-8</c:v>
                </c:pt>
                <c:pt idx="7">
                  <c:v>4.7268259216735301E-7</c:v>
                </c:pt>
                <c:pt idx="8">
                  <c:v>3.232702166206917E-6</c:v>
                </c:pt>
                <c:pt idx="9">
                  <c:v>1.5162617377841292E-5</c:v>
                </c:pt>
                <c:pt idx="10">
                  <c:v>5.3986255708975927E-5</c:v>
                </c:pt>
                <c:pt idx="11">
                  <c:v>2.7770468597413953E-3</c:v>
                </c:pt>
                <c:pt idx="12">
                  <c:v>1.9858431329452114E-2</c:v>
                </c:pt>
                <c:pt idx="13">
                  <c:v>6.1709781301916497E-2</c:v>
                </c:pt>
                <c:pt idx="14">
                  <c:v>0.12620297843609718</c:v>
                </c:pt>
                <c:pt idx="15">
                  <c:v>0.20382890259579142</c:v>
                </c:pt>
                <c:pt idx="16">
                  <c:v>0.28487551333879224</c:v>
                </c:pt>
                <c:pt idx="17">
                  <c:v>0.36238493629073137</c:v>
                </c:pt>
                <c:pt idx="18">
                  <c:v>0.43234584782664998</c:v>
                </c:pt>
                <c:pt idx="19">
                  <c:v>0.54385690845297874</c:v>
                </c:pt>
                <c:pt idx="20">
                  <c:v>0.61861182518978541</c:v>
                </c:pt>
                <c:pt idx="21">
                  <c:v>0.66354635934953987</c:v>
                </c:pt>
                <c:pt idx="22">
                  <c:v>0.68641419234015089</c:v>
                </c:pt>
                <c:pt idx="23">
                  <c:v>0.69369247805883394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5E43-45A6-BDE0-0D332194E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4433680"/>
        <c:axId val="2034421616"/>
        <c:extLst/>
      </c:scatterChart>
      <c:valAx>
        <c:axId val="2034433680"/>
        <c:scaling>
          <c:orientation val="minMax"/>
          <c:max val="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T9 (GK)</a:t>
                </a:r>
              </a:p>
            </c:rich>
          </c:tx>
          <c:layout>
            <c:manualLayout>
              <c:xMode val="edge"/>
              <c:yMode val="edge"/>
              <c:x val="0.50054401799475268"/>
              <c:y val="0.89718518518518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4421616"/>
        <c:crossesAt val="1.0000000000000008E-14"/>
        <c:crossBetween val="midCat"/>
      </c:valAx>
      <c:valAx>
        <c:axId val="2034421616"/>
        <c:scaling>
          <c:logBase val="10"/>
          <c:orientation val="minMax"/>
          <c:max val="1000000"/>
          <c:min val="1.0000000000000005E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Reaction Rate (cm3 s−1 mol−1)</a:t>
                </a:r>
              </a:p>
            </c:rich>
          </c:tx>
          <c:layout>
            <c:manualLayout>
              <c:xMode val="edge"/>
              <c:yMode val="edge"/>
              <c:x val="1.5277779448576055E-2"/>
              <c:y val="0.151943423738699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4433680"/>
        <c:crossesAt val="0"/>
        <c:crossBetween val="midCat"/>
        <c:majorUnit val="100"/>
      </c:valAx>
    </c:plotArea>
    <c:legend>
      <c:legendPos val="t"/>
      <c:overlay val="0"/>
    </c:legend>
    <c:plotVisOnly val="1"/>
    <c:dispBlanksAs val="gap"/>
    <c:showDLblsOverMax val="0"/>
    <c:extLst/>
  </c:chart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2"/>
          <c:order val="0"/>
          <c:tx>
            <c:strRef>
              <c:f>Rauscher!$W$2298</c:f>
              <c:strCache>
                <c:ptCount val="1"/>
                <c:pt idx="0">
                  <c:v>59Cu(p,γ)60Zn rate from Rauscher_ADNDT2001</c:v>
                </c:pt>
              </c:strCache>
            </c:strRef>
          </c:tx>
          <c:spPr>
            <a:ln w="22225">
              <a:solidFill>
                <a:srgbClr val="0066FF"/>
              </a:solidFill>
            </a:ln>
          </c:spPr>
          <c:marker>
            <c:symbol val="none"/>
          </c:marker>
          <c:xVal>
            <c:numRef>
              <c:f>Rauscher!$X$1:$AU$1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Rauscher!$X$2296:$AU$2296</c:f>
              <c:numCache>
                <c:formatCode>0.00E+00</c:formatCode>
                <c:ptCount val="24"/>
                <c:pt idx="0">
                  <c:v>2.5700000000000002E-21</c:v>
                </c:pt>
                <c:pt idx="1">
                  <c:v>1.12E-16</c:v>
                </c:pt>
                <c:pt idx="2">
                  <c:v>8.8399999999999994E-14</c:v>
                </c:pt>
                <c:pt idx="3">
                  <c:v>3.6900000000000002E-10</c:v>
                </c:pt>
                <c:pt idx="4">
                  <c:v>6.73E-8</c:v>
                </c:pt>
                <c:pt idx="5">
                  <c:v>2.48E-6</c:v>
                </c:pt>
                <c:pt idx="6">
                  <c:v>3.4799999999999999E-5</c:v>
                </c:pt>
                <c:pt idx="7">
                  <c:v>2.61E-4</c:v>
                </c:pt>
                <c:pt idx="8">
                  <c:v>1.2700000000000001E-3</c:v>
                </c:pt>
                <c:pt idx="9">
                  <c:v>4.5900000000000003E-3</c:v>
                </c:pt>
                <c:pt idx="10">
                  <c:v>1.3299999999999999E-2</c:v>
                </c:pt>
                <c:pt idx="11">
                  <c:v>0.42199999999999999</c:v>
                </c:pt>
                <c:pt idx="12">
                  <c:v>2.99</c:v>
                </c:pt>
                <c:pt idx="13">
                  <c:v>10.8</c:v>
                </c:pt>
                <c:pt idx="14">
                  <c:v>27</c:v>
                </c:pt>
                <c:pt idx="15">
                  <c:v>53.9</c:v>
                </c:pt>
                <c:pt idx="16">
                  <c:v>92.5</c:v>
                </c:pt>
                <c:pt idx="17">
                  <c:v>143</c:v>
                </c:pt>
                <c:pt idx="18">
                  <c:v>205</c:v>
                </c:pt>
                <c:pt idx="19">
                  <c:v>359</c:v>
                </c:pt>
                <c:pt idx="20">
                  <c:v>546</c:v>
                </c:pt>
                <c:pt idx="21">
                  <c:v>758</c:v>
                </c:pt>
                <c:pt idx="22">
                  <c:v>987</c:v>
                </c:pt>
                <c:pt idx="23">
                  <c:v>1230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E388-4C1E-9DBF-2F3FED5C2FF2}"/>
            </c:ext>
          </c:extLst>
        </c:ser>
        <c:ser>
          <c:idx val="1"/>
          <c:order val="1"/>
          <c:tx>
            <c:strRef>
              <c:f>Rauscher!$CN$69</c:f>
              <c:strCache>
                <c:ptCount val="1"/>
                <c:pt idx="0">
                  <c:v>59Cu(p,γ)60Zn rate with Brown Γp and Brown Γγ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Rauscher!$CQ$1:$DN$1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Rauscher!$CQ$69:$DN$69</c:f>
              <c:numCache>
                <c:formatCode>0E+00</c:formatCode>
                <c:ptCount val="24"/>
                <c:pt idx="0">
                  <c:v>1.6295912545906977E-21</c:v>
                </c:pt>
                <c:pt idx="1">
                  <c:v>9.4821995108523833E-17</c:v>
                </c:pt>
                <c:pt idx="2">
                  <c:v>2.6500151084194327E-13</c:v>
                </c:pt>
                <c:pt idx="3">
                  <c:v>1.5177122311442155E-9</c:v>
                </c:pt>
                <c:pt idx="4">
                  <c:v>1.5668372798645893E-7</c:v>
                </c:pt>
                <c:pt idx="5">
                  <c:v>4.9928020071564945E-6</c:v>
                </c:pt>
                <c:pt idx="6">
                  <c:v>9.8211718693367933E-5</c:v>
                </c:pt>
                <c:pt idx="7">
                  <c:v>1.008441920300083E-3</c:v>
                </c:pt>
                <c:pt idx="8">
                  <c:v>6.0421619156247079E-3</c:v>
                </c:pt>
                <c:pt idx="9">
                  <c:v>2.4614701280914447E-2</c:v>
                </c:pt>
                <c:pt idx="10">
                  <c:v>7.6087779145208215E-2</c:v>
                </c:pt>
                <c:pt idx="11">
                  <c:v>2.2800253728134767</c:v>
                </c:pt>
                <c:pt idx="12">
                  <c:v>12.27228979274672</c:v>
                </c:pt>
                <c:pt idx="13">
                  <c:v>32.59066137285172</c:v>
                </c:pt>
                <c:pt idx="14">
                  <c:v>60.531548199407219</c:v>
                </c:pt>
                <c:pt idx="15">
                  <c:v>91.691573842342947</c:v>
                </c:pt>
                <c:pt idx="16">
                  <c:v>122.45822350494403</c:v>
                </c:pt>
                <c:pt idx="17">
                  <c:v>150.60860349300947</c:v>
                </c:pt>
                <c:pt idx="18">
                  <c:v>175.07532542820346</c:v>
                </c:pt>
                <c:pt idx="19">
                  <c:v>212.16394433172692</c:v>
                </c:pt>
                <c:pt idx="20">
                  <c:v>235.2625991536882</c:v>
                </c:pt>
                <c:pt idx="21">
                  <c:v>247.74141044683435</c:v>
                </c:pt>
                <c:pt idx="22">
                  <c:v>252.72615137976641</c:v>
                </c:pt>
                <c:pt idx="23">
                  <c:v>252.62857988030302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388-4C1E-9DBF-2F3FED5C2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4433680"/>
        <c:axId val="2034421616"/>
        <c:extLst/>
      </c:scatterChart>
      <c:valAx>
        <c:axId val="2034433680"/>
        <c:scaling>
          <c:orientation val="minMax"/>
          <c:max val="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T9 (GK)</a:t>
                </a:r>
              </a:p>
            </c:rich>
          </c:tx>
          <c:layout>
            <c:manualLayout>
              <c:xMode val="edge"/>
              <c:yMode val="edge"/>
              <c:x val="0.50054396325459316"/>
              <c:y val="0.893481481481481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4421616"/>
        <c:crossesAt val="1.0000000000000008E-14"/>
        <c:crossBetween val="midCat"/>
      </c:valAx>
      <c:valAx>
        <c:axId val="2034421616"/>
        <c:scaling>
          <c:logBase val="10"/>
          <c:orientation val="minMax"/>
          <c:max val="1000000"/>
          <c:min val="1.0000000000000005E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Reaction Rate (cm3 s−1 mol−1)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0.151943423738699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4433680"/>
        <c:crossesAt val="0"/>
        <c:crossBetween val="midCat"/>
        <c:majorUnit val="100"/>
      </c:valAx>
    </c:plotArea>
    <c:legend>
      <c:legendPos val="t"/>
      <c:overlay val="0"/>
    </c:legend>
    <c:plotVisOnly val="1"/>
    <c:dispBlanksAs val="gap"/>
    <c:showDLblsOverMax val="0"/>
    <c:extLst/>
  </c:chart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2"/>
          <c:order val="0"/>
          <c:tx>
            <c:strRef>
              <c:f>Rauscher!$W$2302</c:f>
              <c:strCache>
                <c:ptCount val="1"/>
                <c:pt idx="0">
                  <c:v>59Cu(p,α)56Ni rate from Rauscher_ADNDT2001</c:v>
                </c:pt>
              </c:strCache>
            </c:strRef>
          </c:tx>
          <c:spPr>
            <a:ln w="22225">
              <a:solidFill>
                <a:srgbClr val="0066FF"/>
              </a:solidFill>
            </a:ln>
          </c:spPr>
          <c:marker>
            <c:symbol val="none"/>
          </c:marker>
          <c:xVal>
            <c:numRef>
              <c:f>Rauscher!$X$1:$AU$1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Rauscher!$X$2300:$AU$2300</c:f>
              <c:numCache>
                <c:formatCode>0.00E+00</c:formatCode>
                <c:ptCount val="24"/>
                <c:pt idx="0">
                  <c:v>1.3400000000000001E-24</c:v>
                </c:pt>
                <c:pt idx="1">
                  <c:v>1.07E-19</c:v>
                </c:pt>
                <c:pt idx="2">
                  <c:v>1.4300000000000001E-16</c:v>
                </c:pt>
                <c:pt idx="3">
                  <c:v>1.2999999999999999E-12</c:v>
                </c:pt>
                <c:pt idx="4">
                  <c:v>3.7100000000000001E-10</c:v>
                </c:pt>
                <c:pt idx="5">
                  <c:v>1.81E-8</c:v>
                </c:pt>
                <c:pt idx="6">
                  <c:v>3.1399999999999998E-7</c:v>
                </c:pt>
                <c:pt idx="7">
                  <c:v>2.8399999999999999E-6</c:v>
                </c:pt>
                <c:pt idx="8">
                  <c:v>1.6500000000000001E-5</c:v>
                </c:pt>
                <c:pt idx="9">
                  <c:v>7.0400000000000004E-5</c:v>
                </c:pt>
                <c:pt idx="10">
                  <c:v>2.41E-4</c:v>
                </c:pt>
                <c:pt idx="11">
                  <c:v>1.7399999999999999E-2</c:v>
                </c:pt>
                <c:pt idx="12">
                  <c:v>0.29399999999999998</c:v>
                </c:pt>
                <c:pt idx="13">
                  <c:v>2.56</c:v>
                </c:pt>
                <c:pt idx="14">
                  <c:v>14.8</c:v>
                </c:pt>
                <c:pt idx="15">
                  <c:v>63.4</c:v>
                </c:pt>
                <c:pt idx="16">
                  <c:v>216</c:v>
                </c:pt>
                <c:pt idx="17">
                  <c:v>610</c:v>
                </c:pt>
                <c:pt idx="18">
                  <c:v>1490</c:v>
                </c:pt>
                <c:pt idx="19">
                  <c:v>6230</c:v>
                </c:pt>
                <c:pt idx="20">
                  <c:v>18600</c:v>
                </c:pt>
                <c:pt idx="21">
                  <c:v>44000</c:v>
                </c:pt>
                <c:pt idx="22">
                  <c:v>87600</c:v>
                </c:pt>
                <c:pt idx="23">
                  <c:v>154000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D491-40F0-9BC4-C6B49EB58419}"/>
            </c:ext>
          </c:extLst>
        </c:ser>
        <c:ser>
          <c:idx val="1"/>
          <c:order val="1"/>
          <c:tx>
            <c:strRef>
              <c:f>Rauscher!$EP$69</c:f>
              <c:strCache>
                <c:ptCount val="1"/>
                <c:pt idx="0">
                  <c:v>59Cu(p,α)56Ni rate with Brown Γp and Rauscher Γα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Rauscher!$EQ$1:$FN$1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Rauscher!$EQ$69:$FN$69</c:f>
              <c:numCache>
                <c:formatCode>0E+00</c:formatCode>
                <c:ptCount val="24"/>
                <c:pt idx="0">
                  <c:v>6.3531898486161504E-27</c:v>
                </c:pt>
                <c:pt idx="1">
                  <c:v>3.5649060805163262E-22</c:v>
                </c:pt>
                <c:pt idx="2">
                  <c:v>1.0776819820378319E-18</c:v>
                </c:pt>
                <c:pt idx="3">
                  <c:v>2.7044807643737509E-14</c:v>
                </c:pt>
                <c:pt idx="4">
                  <c:v>1.35165206593507E-11</c:v>
                </c:pt>
                <c:pt idx="5">
                  <c:v>1.4208327024959933E-9</c:v>
                </c:pt>
                <c:pt idx="6">
                  <c:v>3.9849335627679445E-8</c:v>
                </c:pt>
                <c:pt idx="7">
                  <c:v>4.7268259216735301E-7</c:v>
                </c:pt>
                <c:pt idx="8">
                  <c:v>3.232702166206917E-6</c:v>
                </c:pt>
                <c:pt idx="9">
                  <c:v>1.5162617377841292E-5</c:v>
                </c:pt>
                <c:pt idx="10">
                  <c:v>5.3986255708975927E-5</c:v>
                </c:pt>
                <c:pt idx="11">
                  <c:v>2.7770468597413953E-3</c:v>
                </c:pt>
                <c:pt idx="12">
                  <c:v>1.9858431329452114E-2</c:v>
                </c:pt>
                <c:pt idx="13">
                  <c:v>6.1709781301916497E-2</c:v>
                </c:pt>
                <c:pt idx="14">
                  <c:v>0.12620297843609718</c:v>
                </c:pt>
                <c:pt idx="15">
                  <c:v>0.20382890259579142</c:v>
                </c:pt>
                <c:pt idx="16">
                  <c:v>0.28487551333879224</c:v>
                </c:pt>
                <c:pt idx="17">
                  <c:v>0.36238493629073137</c:v>
                </c:pt>
                <c:pt idx="18">
                  <c:v>0.43234584782664998</c:v>
                </c:pt>
                <c:pt idx="19">
                  <c:v>0.54385690845297874</c:v>
                </c:pt>
                <c:pt idx="20">
                  <c:v>0.61861182518978541</c:v>
                </c:pt>
                <c:pt idx="21">
                  <c:v>0.66354635934953987</c:v>
                </c:pt>
                <c:pt idx="22">
                  <c:v>0.68641419234015089</c:v>
                </c:pt>
                <c:pt idx="23">
                  <c:v>0.69369247805883394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491-40F0-9BC4-C6B49EB58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4433680"/>
        <c:axId val="2034421616"/>
        <c:extLst/>
      </c:scatterChart>
      <c:valAx>
        <c:axId val="2034433680"/>
        <c:scaling>
          <c:orientation val="minMax"/>
          <c:max val="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T9 (GK)</a:t>
                </a:r>
              </a:p>
            </c:rich>
          </c:tx>
          <c:layout>
            <c:manualLayout>
              <c:xMode val="edge"/>
              <c:yMode val="edge"/>
              <c:x val="0.50054396325459316"/>
              <c:y val="0.9008888888888888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4421616"/>
        <c:crossesAt val="1.0000000000000008E-14"/>
        <c:crossBetween val="midCat"/>
      </c:valAx>
      <c:valAx>
        <c:axId val="2034421616"/>
        <c:scaling>
          <c:logBase val="10"/>
          <c:orientation val="minMax"/>
          <c:max val="1000000"/>
          <c:min val="1.0000000000000005E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Reaction Rate (cm3 s−1 mol−1)</a:t>
                </a:r>
              </a:p>
            </c:rich>
          </c:tx>
          <c:layout>
            <c:manualLayout>
              <c:xMode val="edge"/>
              <c:yMode val="edge"/>
              <c:x val="9.7222222222222224E-3"/>
              <c:y val="0.163054534849810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4433680"/>
        <c:crossesAt val="0"/>
        <c:crossBetween val="midCat"/>
        <c:majorUnit val="100"/>
      </c:valAx>
    </c:plotArea>
    <c:legend>
      <c:legendPos val="t"/>
      <c:overlay val="0"/>
    </c:legend>
    <c:plotVisOnly val="1"/>
    <c:dispBlanksAs val="gap"/>
    <c:showDLblsOverMax val="0"/>
    <c:extLst/>
  </c:chart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55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550" dirty="0"/>
              <a:t>(p,</a:t>
            </a:r>
            <a:r>
              <a:rPr lang="el-GR" sz="1550" dirty="0"/>
              <a:t>γ)</a:t>
            </a:r>
            <a:r>
              <a:rPr lang="en-US" sz="1550" dirty="0"/>
              <a:t> rate contributions from Brown's 66 resonances with Brown's Γp and Brown's Γγ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55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82863079615048"/>
          <c:y val="0.15850439051490053"/>
          <c:w val="0.83476870078740173"/>
          <c:h val="0.64615668750788302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Rauscher!$DN$3:$EK$3</c:f>
              <c:numCache>
                <c:formatCode>0%</c:formatCode>
                <c:ptCount val="24"/>
                <c:pt idx="0">
                  <c:v>6.8738778585277258E-2</c:v>
                </c:pt>
                <c:pt idx="1">
                  <c:v>8.3989361517242001E-3</c:v>
                </c:pt>
                <c:pt idx="2">
                  <c:v>2.2308573174849669E-4</c:v>
                </c:pt>
                <c:pt idx="3">
                  <c:v>2.4231968853824934E-6</c:v>
                </c:pt>
                <c:pt idx="4">
                  <c:v>1.6298347579421147E-7</c:v>
                </c:pt>
                <c:pt idx="5">
                  <c:v>1.5165494365497664E-8</c:v>
                </c:pt>
                <c:pt idx="6">
                  <c:v>1.5130898292232427E-9</c:v>
                </c:pt>
                <c:pt idx="7">
                  <c:v>2.3012098097358385E-10</c:v>
                </c:pt>
                <c:pt idx="8">
                  <c:v>5.2230752070168127E-11</c:v>
                </c:pt>
                <c:pt idx="9">
                  <c:v>1.5947582536604245E-11</c:v>
                </c:pt>
                <c:pt idx="10">
                  <c:v>6.0414048923671918E-12</c:v>
                </c:pt>
                <c:pt idx="11">
                  <c:v>2.8312306979126122E-13</c:v>
                </c:pt>
                <c:pt idx="12">
                  <c:v>5.4875781689170241E-14</c:v>
                </c:pt>
                <c:pt idx="13">
                  <c:v>1.9648428515200875E-14</c:v>
                </c:pt>
                <c:pt idx="14">
                  <c:v>9.7271841825300004E-15</c:v>
                </c:pt>
                <c:pt idx="15">
                  <c:v>5.8347084924947087E-15</c:v>
                </c:pt>
                <c:pt idx="16">
                  <c:v>3.9579709779102109E-15</c:v>
                </c:pt>
                <c:pt idx="17">
                  <c:v>2.9186492707365164E-15</c:v>
                </c:pt>
                <c:pt idx="18">
                  <c:v>2.2835495773776215E-15</c:v>
                </c:pt>
                <c:pt idx="19">
                  <c:v>1.5759841120833129E-15</c:v>
                </c:pt>
                <c:pt idx="20">
                  <c:v>1.2068415872431583E-15</c:v>
                </c:pt>
                <c:pt idx="21">
                  <c:v>9.8688506579637683E-16</c:v>
                </c:pt>
                <c:pt idx="22">
                  <c:v>8.4340500256876633E-16</c:v>
                </c:pt>
                <c:pt idx="23">
                  <c:v>7.4351135538796177E-16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0D-4D20-96BA-2EEE7D4B5EE9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Rauscher!$DN$4:$EK$4</c:f>
              <c:numCache>
                <c:formatCode>0%</c:formatCode>
                <c:ptCount val="24"/>
                <c:pt idx="0">
                  <c:v>6.7669769241657819E-15</c:v>
                </c:pt>
                <c:pt idx="1">
                  <c:v>2.3801186581581228E-8</c:v>
                </c:pt>
                <c:pt idx="2">
                  <c:v>3.3918516221291189E-6</c:v>
                </c:pt>
                <c:pt idx="3">
                  <c:v>1.9767169016849859E-4</c:v>
                </c:pt>
                <c:pt idx="4">
                  <c:v>9.7385592309950344E-4</c:v>
                </c:pt>
                <c:pt idx="5">
                  <c:v>1.1914749701994018E-3</c:v>
                </c:pt>
                <c:pt idx="6">
                  <c:v>6.6223359370080653E-4</c:v>
                </c:pt>
                <c:pt idx="7">
                  <c:v>3.4347994690661475E-4</c:v>
                </c:pt>
                <c:pt idx="8">
                  <c:v>1.9564576687197691E-4</c:v>
                </c:pt>
                <c:pt idx="9">
                  <c:v>1.2219073065310231E-4</c:v>
                </c:pt>
                <c:pt idx="10">
                  <c:v>8.2057962197371926E-5</c:v>
                </c:pt>
                <c:pt idx="11">
                  <c:v>2.1422797749264938E-5</c:v>
                </c:pt>
                <c:pt idx="12">
                  <c:v>9.8003304830442843E-6</c:v>
                </c:pt>
                <c:pt idx="13">
                  <c:v>5.8743966272102418E-6</c:v>
                </c:pt>
                <c:pt idx="14">
                  <c:v>4.1002110605164995E-6</c:v>
                </c:pt>
                <c:pt idx="15">
                  <c:v>3.1433878608428446E-6</c:v>
                </c:pt>
                <c:pt idx="16">
                  <c:v>2.5631334305010263E-6</c:v>
                </c:pt>
                <c:pt idx="17">
                  <c:v>2.1809231615070591E-6</c:v>
                </c:pt>
                <c:pt idx="18">
                  <c:v>1.9133603776258374E-6</c:v>
                </c:pt>
                <c:pt idx="19">
                  <c:v>1.5679419536513536E-6</c:v>
                </c:pt>
                <c:pt idx="20">
                  <c:v>1.3574013620426796E-6</c:v>
                </c:pt>
                <c:pt idx="21">
                  <c:v>1.2169829418028142E-6</c:v>
                </c:pt>
                <c:pt idx="22">
                  <c:v>1.1172079287852133E-6</c:v>
                </c:pt>
                <c:pt idx="23">
                  <c:v>1.0429161204459694E-6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0D-4D20-96BA-2EEE7D4B5EE9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Rauscher!$DN$5:$EK$5</c:f>
              <c:numCache>
                <c:formatCode>0%</c:formatCode>
                <c:ptCount val="24"/>
                <c:pt idx="0">
                  <c:v>1.9820202530260202E-24</c:v>
                </c:pt>
                <c:pt idx="1">
                  <c:v>8.7599535664897828E-14</c:v>
                </c:pt>
                <c:pt idx="2">
                  <c:v>1.3993776788347213E-9</c:v>
                </c:pt>
                <c:pt idx="3">
                  <c:v>9.1419212051471383E-6</c:v>
                </c:pt>
                <c:pt idx="4">
                  <c:v>4.7685370226740808E-4</c:v>
                </c:pt>
                <c:pt idx="5">
                  <c:v>2.4035537722220169E-3</c:v>
                </c:pt>
                <c:pt idx="6">
                  <c:v>3.4332000273247557E-3</c:v>
                </c:pt>
                <c:pt idx="7">
                  <c:v>3.4945282704057709E-3</c:v>
                </c:pt>
                <c:pt idx="8">
                  <c:v>3.3003278215766262E-3</c:v>
                </c:pt>
                <c:pt idx="9">
                  <c:v>3.0543898066901763E-3</c:v>
                </c:pt>
                <c:pt idx="10">
                  <c:v>2.809613543377918E-3</c:v>
                </c:pt>
                <c:pt idx="11">
                  <c:v>1.8850419869908108E-3</c:v>
                </c:pt>
                <c:pt idx="12">
                  <c:v>1.3824360534840908E-3</c:v>
                </c:pt>
                <c:pt idx="13">
                  <c:v>1.0998748979722892E-3</c:v>
                </c:pt>
                <c:pt idx="14">
                  <c:v>9.2719276360248243E-4</c:v>
                </c:pt>
                <c:pt idx="15">
                  <c:v>8.1343273665046394E-4</c:v>
                </c:pt>
                <c:pt idx="16">
                  <c:v>7.3386264320627259E-4</c:v>
                </c:pt>
                <c:pt idx="17">
                  <c:v>6.7552876316842483E-4</c:v>
                </c:pt>
                <c:pt idx="18">
                  <c:v>6.3114360914023752E-4</c:v>
                </c:pt>
                <c:pt idx="19">
                  <c:v>5.6839898210819903E-4</c:v>
                </c:pt>
                <c:pt idx="20">
                  <c:v>5.2639471288451782E-4</c:v>
                </c:pt>
                <c:pt idx="21">
                  <c:v>4.9641817561117295E-4</c:v>
                </c:pt>
                <c:pt idx="22">
                  <c:v>4.7399869941089216E-4</c:v>
                </c:pt>
                <c:pt idx="23">
                  <c:v>4.5662163762446797E-4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50D-4D20-96BA-2EEE7D4B5EE9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Rauscher!$DN$6:$EK$6</c:f>
              <c:numCache>
                <c:formatCode>0%</c:formatCode>
                <c:ptCount val="24"/>
                <c:pt idx="0">
                  <c:v>2.5305329876880165E-35</c:v>
                </c:pt>
                <c:pt idx="1">
                  <c:v>4.5771667459479231E-21</c:v>
                </c:pt>
                <c:pt idx="2">
                  <c:v>4.6776247591409301E-15</c:v>
                </c:pt>
                <c:pt idx="3">
                  <c:v>1.954894921786414E-9</c:v>
                </c:pt>
                <c:pt idx="4">
                  <c:v>8.1558430037161007E-7</c:v>
                </c:pt>
                <c:pt idx="5">
                  <c:v>1.4313181986669929E-5</c:v>
                </c:pt>
                <c:pt idx="6">
                  <c:v>4.6965674017228663E-5</c:v>
                </c:pt>
                <c:pt idx="7">
                  <c:v>8.6590324765639426E-5</c:v>
                </c:pt>
                <c:pt idx="8">
                  <c:v>1.2768427339905839E-4</c:v>
                </c:pt>
                <c:pt idx="9">
                  <c:v>1.6711076073555348E-4</c:v>
                </c:pt>
                <c:pt idx="10">
                  <c:v>2.0282722214154164E-4</c:v>
                </c:pt>
                <c:pt idx="11">
                  <c:v>3.1260778162745071E-4</c:v>
                </c:pt>
                <c:pt idx="12">
                  <c:v>3.4747483614751046E-4</c:v>
                </c:pt>
                <c:pt idx="13">
                  <c:v>3.5479813486403717E-4</c:v>
                </c:pt>
                <c:pt idx="14">
                  <c:v>3.5322211891772272E-4</c:v>
                </c:pt>
                <c:pt idx="15">
                  <c:v>3.4897906623508634E-4</c:v>
                </c:pt>
                <c:pt idx="16">
                  <c:v>3.4418537631348807E-4</c:v>
                </c:pt>
                <c:pt idx="17">
                  <c:v>3.3956381478319569E-4</c:v>
                </c:pt>
                <c:pt idx="18">
                  <c:v>3.3534025293121097E-4</c:v>
                </c:pt>
                <c:pt idx="19">
                  <c:v>3.2819404774764603E-4</c:v>
                </c:pt>
                <c:pt idx="20">
                  <c:v>3.225439224762621E-4</c:v>
                </c:pt>
                <c:pt idx="21">
                  <c:v>3.180350391964738E-4</c:v>
                </c:pt>
                <c:pt idx="22">
                  <c:v>3.1437963762379653E-4</c:v>
                </c:pt>
                <c:pt idx="23">
                  <c:v>3.1136781302519627E-4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50D-4D20-96BA-2EEE7D4B5EE9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Rauscher!$DN$7:$EK$7</c:f>
              <c:numCache>
                <c:formatCode>0%</c:formatCode>
                <c:ptCount val="24"/>
                <c:pt idx="0">
                  <c:v>1.446798302782123E-40</c:v>
                </c:pt>
                <c:pt idx="1">
                  <c:v>4.3190397898574544E-24</c:v>
                </c:pt>
                <c:pt idx="2">
                  <c:v>5.6703921204874073E-17</c:v>
                </c:pt>
                <c:pt idx="3">
                  <c:v>3.0444466848535744E-10</c:v>
                </c:pt>
                <c:pt idx="4">
                  <c:v>4.552525977317795E-7</c:v>
                </c:pt>
                <c:pt idx="5">
                  <c:v>1.7185372145538156E-5</c:v>
                </c:pt>
                <c:pt idx="6">
                  <c:v>9.3964272500661234E-5</c:v>
                </c:pt>
                <c:pt idx="7">
                  <c:v>2.494888669899486E-4</c:v>
                </c:pt>
                <c:pt idx="8">
                  <c:v>4.8363632911756606E-4</c:v>
                </c:pt>
                <c:pt idx="9">
                  <c:v>7.8304314704913706E-4</c:v>
                </c:pt>
                <c:pt idx="10">
                  <c:v>1.1267494005956454E-3</c:v>
                </c:pt>
                <c:pt idx="11">
                  <c:v>2.8937454524850278E-3</c:v>
                </c:pt>
                <c:pt idx="12">
                  <c:v>4.1520600341663485E-3</c:v>
                </c:pt>
                <c:pt idx="13">
                  <c:v>4.9413933693024338E-3</c:v>
                </c:pt>
                <c:pt idx="14">
                  <c:v>5.4483861608443694E-3</c:v>
                </c:pt>
                <c:pt idx="15">
                  <c:v>5.7902762903725025E-3</c:v>
                </c:pt>
                <c:pt idx="16">
                  <c:v>6.0318740687772092E-3</c:v>
                </c:pt>
                <c:pt idx="17">
                  <c:v>6.2095654608497674E-3</c:v>
                </c:pt>
                <c:pt idx="18">
                  <c:v>6.3446761089115096E-3</c:v>
                </c:pt>
                <c:pt idx="19">
                  <c:v>6.5347716174988628E-3</c:v>
                </c:pt>
                <c:pt idx="20">
                  <c:v>6.6608328831692064E-3</c:v>
                </c:pt>
                <c:pt idx="21">
                  <c:v>6.7498576737969702E-3</c:v>
                </c:pt>
                <c:pt idx="22">
                  <c:v>6.8157559429886114E-3</c:v>
                </c:pt>
                <c:pt idx="23">
                  <c:v>6.8663402414164262E-3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50D-4D20-96BA-2EEE7D4B5EE9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Rauscher!$DN$8:$EK$8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50D-4D20-96BA-2EEE7D4B5EE9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Rauscher!$DN$9:$EK$9</c:f>
              <c:numCache>
                <c:formatCode>0%</c:formatCode>
                <c:ptCount val="24"/>
                <c:pt idx="0">
                  <c:v>0.39180861937540334</c:v>
                </c:pt>
                <c:pt idx="1">
                  <c:v>2.4350039643571439E-3</c:v>
                </c:pt>
                <c:pt idx="2">
                  <c:v>1.4586422742946752E-5</c:v>
                </c:pt>
                <c:pt idx="3">
                  <c:v>3.5732821747368634E-8</c:v>
                </c:pt>
                <c:pt idx="4">
                  <c:v>1.1413608998441446E-9</c:v>
                </c:pt>
                <c:pt idx="5">
                  <c:v>6.7935452113885101E-11</c:v>
                </c:pt>
                <c:pt idx="6">
                  <c:v>5.0320498150558399E-12</c:v>
                </c:pt>
                <c:pt idx="7">
                  <c:v>6.1863810423880535E-13</c:v>
                </c:pt>
                <c:pt idx="8">
                  <c:v>1.197035144447992E-13</c:v>
                </c:pt>
                <c:pt idx="9">
                  <c:v>3.2283128486814219E-14</c:v>
                </c:pt>
                <c:pt idx="10">
                  <c:v>1.1073854329172818E-14</c:v>
                </c:pt>
                <c:pt idx="11">
                  <c:v>3.85279980883591E-16</c:v>
                </c:pt>
                <c:pt idx="12">
                  <c:v>6.4343112549713788E-17</c:v>
                </c:pt>
                <c:pt idx="13">
                  <c:v>2.1068870984825851E-17</c:v>
                </c:pt>
                <c:pt idx="14">
                  <c:v>9.8271740102767113E-18</c:v>
                </c:pt>
                <c:pt idx="15">
                  <c:v>5.6491189055637164E-18</c:v>
                </c:pt>
                <c:pt idx="16">
                  <c:v>3.7117113317543737E-18</c:v>
                </c:pt>
                <c:pt idx="17">
                  <c:v>2.6699524311845141E-18</c:v>
                </c:pt>
                <c:pt idx="18">
                  <c:v>2.0478968620315854E-18</c:v>
                </c:pt>
                <c:pt idx="19">
                  <c:v>1.3718717175210667E-18</c:v>
                </c:pt>
                <c:pt idx="20">
                  <c:v>1.0284234201105161E-18</c:v>
                </c:pt>
                <c:pt idx="21">
                  <c:v>8.2767204139852449E-19</c:v>
                </c:pt>
                <c:pt idx="22">
                  <c:v>6.9861498066348153E-19</c:v>
                </c:pt>
                <c:pt idx="23">
                  <c:v>6.0978584374395869E-19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950D-4D20-96BA-2EEE7D4B5EE9}"/>
            </c:ext>
          </c:extLst>
        </c:ser>
        <c:ser>
          <c:idx val="7"/>
          <c:order val="7"/>
          <c:spPr>
            <a:ln w="2222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Rauscher!$DN$10:$EK$10</c:f>
              <c:numCache>
                <c:formatCode>0%</c:formatCode>
                <c:ptCount val="24"/>
                <c:pt idx="0">
                  <c:v>5.7598223281725446E-4</c:v>
                </c:pt>
                <c:pt idx="1">
                  <c:v>0.29937982412178077</c:v>
                </c:pt>
                <c:pt idx="2">
                  <c:v>0.5186394283660265</c:v>
                </c:pt>
                <c:pt idx="3">
                  <c:v>0.36743280162169029</c:v>
                </c:pt>
                <c:pt idx="4">
                  <c:v>0.19958621432730533</c:v>
                </c:pt>
                <c:pt idx="5">
                  <c:v>6.50372520726991E-2</c:v>
                </c:pt>
                <c:pt idx="6">
                  <c:v>1.4964059302095099E-2</c:v>
                </c:pt>
                <c:pt idx="7">
                  <c:v>4.1337126179254334E-3</c:v>
                </c:pt>
                <c:pt idx="8">
                  <c:v>1.4679452551795056E-3</c:v>
                </c:pt>
                <c:pt idx="9">
                  <c:v>6.3486014304655171E-4</c:v>
                </c:pt>
                <c:pt idx="10">
                  <c:v>3.1774655170924393E-4</c:v>
                </c:pt>
                <c:pt idx="11">
                  <c:v>3.4339760275758966E-5</c:v>
                </c:pt>
                <c:pt idx="12">
                  <c:v>1.0107465528506062E-5</c:v>
                </c:pt>
                <c:pt idx="13">
                  <c:v>4.6500015697383701E-6</c:v>
                </c:pt>
                <c:pt idx="14">
                  <c:v>2.7207474891265271E-6</c:v>
                </c:pt>
                <c:pt idx="15">
                  <c:v>1.8389085498227338E-6</c:v>
                </c:pt>
                <c:pt idx="16">
                  <c:v>1.3642484766748336E-6</c:v>
                </c:pt>
                <c:pt idx="17">
                  <c:v>1.0785560184611983E-6</c:v>
                </c:pt>
                <c:pt idx="18">
                  <c:v>8.922019777168248E-7</c:v>
                </c:pt>
                <c:pt idx="19">
                  <c:v>6.6941044022164286E-7</c:v>
                </c:pt>
                <c:pt idx="20">
                  <c:v>5.4414024690145343E-7</c:v>
                </c:pt>
                <c:pt idx="21">
                  <c:v>4.6533649100855052E-7</c:v>
                </c:pt>
                <c:pt idx="22">
                  <c:v>4.1177186430341459E-7</c:v>
                </c:pt>
                <c:pt idx="23">
                  <c:v>3.7325365715419702E-7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950D-4D20-96BA-2EEE7D4B5EE9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Rauscher!$DN$11:$EK$11</c:f>
              <c:numCache>
                <c:formatCode>0%</c:formatCode>
                <c:ptCount val="24"/>
                <c:pt idx="0">
                  <c:v>2.6437324546611497E-7</c:v>
                </c:pt>
                <c:pt idx="1">
                  <c:v>2.7016415466976544E-3</c:v>
                </c:pt>
                <c:pt idx="2">
                  <c:v>2.0752437684178896E-2</c:v>
                </c:pt>
                <c:pt idx="3">
                  <c:v>6.5189838292813579E-2</c:v>
                </c:pt>
                <c:pt idx="4">
                  <c:v>7.4564432310911519E-2</c:v>
                </c:pt>
                <c:pt idx="5">
                  <c:v>3.7984190526695535E-2</c:v>
                </c:pt>
                <c:pt idx="6">
                  <c:v>1.1771987469918975E-2</c:v>
                </c:pt>
                <c:pt idx="7">
                  <c:v>4.0229109680182491E-3</c:v>
                </c:pt>
                <c:pt idx="8">
                  <c:v>1.6757523141684261E-3</c:v>
                </c:pt>
                <c:pt idx="9">
                  <c:v>8.2049869914454599E-4</c:v>
                </c:pt>
                <c:pt idx="10">
                  <c:v>4.5352431191913653E-4</c:v>
                </c:pt>
                <c:pt idx="11">
                  <c:v>6.6020173938334501E-5</c:v>
                </c:pt>
                <c:pt idx="12">
                  <c:v>2.255285424248786E-5</c:v>
                </c:pt>
                <c:pt idx="13">
                  <c:v>1.13454113634344E-5</c:v>
                </c:pt>
                <c:pt idx="14">
                  <c:v>7.0457514778141041E-6</c:v>
                </c:pt>
                <c:pt idx="15">
                  <c:v>4.9691163922418776E-6</c:v>
                </c:pt>
                <c:pt idx="16">
                  <c:v>3.8060323947233717E-6</c:v>
                </c:pt>
                <c:pt idx="17">
                  <c:v>3.0846200890692894E-6</c:v>
                </c:pt>
                <c:pt idx="18">
                  <c:v>2.6028319927471029E-6</c:v>
                </c:pt>
                <c:pt idx="19">
                  <c:v>2.0119232242183627E-6</c:v>
                </c:pt>
                <c:pt idx="20">
                  <c:v>1.6705895052513141E-6</c:v>
                </c:pt>
                <c:pt idx="21">
                  <c:v>1.4516301935534828E-6</c:v>
                </c:pt>
                <c:pt idx="22">
                  <c:v>1.3005754068678594E-6</c:v>
                </c:pt>
                <c:pt idx="23">
                  <c:v>1.1906796462229178E-6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950D-4D20-96BA-2EEE7D4B5EE9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Rauscher!$DN$12:$EK$12</c:f>
              <c:numCache>
                <c:formatCode>0%</c:formatCode>
                <c:ptCount val="24"/>
                <c:pt idx="0">
                  <c:v>2.3084944869713066E-24</c:v>
                </c:pt>
                <c:pt idx="1">
                  <c:v>1.5021805689563093E-13</c:v>
                </c:pt>
                <c:pt idx="2">
                  <c:v>2.911756604323178E-9</c:v>
                </c:pt>
                <c:pt idx="3">
                  <c:v>2.3081147251947436E-5</c:v>
                </c:pt>
                <c:pt idx="4">
                  <c:v>1.3261876286703501E-3</c:v>
                </c:pt>
                <c:pt idx="5">
                  <c:v>7.083919109193087E-3</c:v>
                </c:pt>
                <c:pt idx="6">
                  <c:v>1.0517652464421249E-2</c:v>
                </c:pt>
                <c:pt idx="7">
                  <c:v>1.1005460955109172E-2</c:v>
                </c:pt>
                <c:pt idx="8">
                  <c:v>1.0611498994035887E-2</c:v>
                </c:pt>
                <c:pt idx="9">
                  <c:v>9.9803116048699028E-3</c:v>
                </c:pt>
                <c:pt idx="10">
                  <c:v>9.299641632942314E-3</c:v>
                </c:pt>
                <c:pt idx="11">
                  <c:v>6.4854574094475419E-3</c:v>
                </c:pt>
                <c:pt idx="12">
                  <c:v>4.8491387873689906E-3</c:v>
                </c:pt>
                <c:pt idx="13">
                  <c:v>3.903038548193136E-3</c:v>
                </c:pt>
                <c:pt idx="14">
                  <c:v>3.3158095288603287E-3</c:v>
                </c:pt>
                <c:pt idx="15">
                  <c:v>2.9251031294356819E-3</c:v>
                </c:pt>
                <c:pt idx="16">
                  <c:v>2.6499294526652656E-3</c:v>
                </c:pt>
                <c:pt idx="17">
                  <c:v>2.4471656802483245E-3</c:v>
                </c:pt>
                <c:pt idx="18">
                  <c:v>2.292280257815125E-3</c:v>
                </c:pt>
                <c:pt idx="19">
                  <c:v>2.0723963200343057E-3</c:v>
                </c:pt>
                <c:pt idx="20">
                  <c:v>1.9245581446032027E-3</c:v>
                </c:pt>
                <c:pt idx="21">
                  <c:v>1.8187256417779808E-3</c:v>
                </c:pt>
                <c:pt idx="22">
                  <c:v>1.7393887786731348E-3</c:v>
                </c:pt>
                <c:pt idx="23">
                  <c:v>1.67778381202952E-3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950D-4D20-96BA-2EEE7D4B5EE9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Rauscher!$DN$13:$EK$13</c:f>
              <c:numCache>
                <c:formatCode>0%</c:formatCode>
                <c:ptCount val="24"/>
                <c:pt idx="0">
                  <c:v>1.0002504065093787E-30</c:v>
                </c:pt>
                <c:pt idx="1">
                  <c:v>2.0734606981063827E-17</c:v>
                </c:pt>
                <c:pt idx="2">
                  <c:v>7.1734094994550002E-12</c:v>
                </c:pt>
                <c:pt idx="3">
                  <c:v>1.0149036924853334E-6</c:v>
                </c:pt>
                <c:pt idx="4">
                  <c:v>2.4636037497204223E-4</c:v>
                </c:pt>
                <c:pt idx="5">
                  <c:v>3.1240540814500136E-3</c:v>
                </c:pt>
                <c:pt idx="6">
                  <c:v>8.2543550150983025E-3</c:v>
                </c:pt>
                <c:pt idx="7">
                  <c:v>1.3036833530490337E-2</c:v>
                </c:pt>
                <c:pt idx="8">
                  <c:v>1.711749801883573E-2</c:v>
                </c:pt>
                <c:pt idx="9">
                  <c:v>2.0469507359621497E-2</c:v>
                </c:pt>
                <c:pt idx="10">
                  <c:v>2.3113690578445926E-2</c:v>
                </c:pt>
                <c:pt idx="11">
                  <c:v>2.8685542717515996E-2</c:v>
                </c:pt>
                <c:pt idx="12">
                  <c:v>2.8611904198632177E-2</c:v>
                </c:pt>
                <c:pt idx="13">
                  <c:v>2.7376681395325089E-2</c:v>
                </c:pt>
                <c:pt idx="14">
                  <c:v>2.6099453392843603E-2</c:v>
                </c:pt>
                <c:pt idx="15">
                  <c:v>2.5000168173795828E-2</c:v>
                </c:pt>
                <c:pt idx="16">
                  <c:v>2.4091064651229586E-2</c:v>
                </c:pt>
                <c:pt idx="17">
                  <c:v>2.3342372882371794E-2</c:v>
                </c:pt>
                <c:pt idx="18">
                  <c:v>2.2721515848033624E-2</c:v>
                </c:pt>
                <c:pt idx="19">
                  <c:v>2.1760773958500259E-2</c:v>
                </c:pt>
                <c:pt idx="20">
                  <c:v>2.1057776760713277E-2</c:v>
                </c:pt>
                <c:pt idx="21">
                  <c:v>2.0523840802337479E-2</c:v>
                </c:pt>
                <c:pt idx="22">
                  <c:v>2.010564849116352E-2</c:v>
                </c:pt>
                <c:pt idx="23">
                  <c:v>1.9769760156745243E-2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950D-4D20-96BA-2EEE7D4B5EE9}"/>
            </c:ext>
          </c:extLst>
        </c:ser>
        <c:ser>
          <c:idx val="11"/>
          <c:order val="11"/>
          <c:spPr>
            <a:ln w="22225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Rauscher!$DN$14:$EK$14</c:f>
              <c:numCache>
                <c:formatCode>0%</c:formatCode>
                <c:ptCount val="24"/>
                <c:pt idx="0">
                  <c:v>3.6860408655056349E-35</c:v>
                </c:pt>
                <c:pt idx="1">
                  <c:v>4.9835945650111023E-20</c:v>
                </c:pt>
                <c:pt idx="2">
                  <c:v>1.3924200316221577E-13</c:v>
                </c:pt>
                <c:pt idx="3">
                  <c:v>1.5909891384603833E-7</c:v>
                </c:pt>
                <c:pt idx="4">
                  <c:v>1.0975191588356472E-4</c:v>
                </c:pt>
                <c:pt idx="5">
                  <c:v>2.6044685663804356E-3</c:v>
                </c:pt>
                <c:pt idx="6">
                  <c:v>1.0450167922479246E-2</c:v>
                </c:pt>
                <c:pt idx="7">
                  <c:v>2.2243950656581416E-2</c:v>
                </c:pt>
                <c:pt idx="8">
                  <c:v>3.6532538236438442E-2</c:v>
                </c:pt>
                <c:pt idx="9">
                  <c:v>5.1993225885376047E-2</c:v>
                </c:pt>
                <c:pt idx="10">
                  <c:v>6.7482088927048628E-2</c:v>
                </c:pt>
                <c:pt idx="11">
                  <c:v>0.12718088488029936</c:v>
                </c:pt>
                <c:pt idx="12">
                  <c:v>0.15632387356171107</c:v>
                </c:pt>
                <c:pt idx="13">
                  <c:v>0.16954743036146691</c:v>
                </c:pt>
                <c:pt idx="14">
                  <c:v>0.17572345432588848</c:v>
                </c:pt>
                <c:pt idx="15">
                  <c:v>0.17867392823339409</c:v>
                </c:pt>
                <c:pt idx="16">
                  <c:v>0.1800587373231253</c:v>
                </c:pt>
                <c:pt idx="17">
                  <c:v>0.18064384639667297</c:v>
                </c:pt>
                <c:pt idx="18">
                  <c:v>0.18080541830763053</c:v>
                </c:pt>
                <c:pt idx="19">
                  <c:v>0.18054789611933264</c:v>
                </c:pt>
                <c:pt idx="20">
                  <c:v>0.18000749132940039</c:v>
                </c:pt>
                <c:pt idx="21">
                  <c:v>0.17941414310798673</c:v>
                </c:pt>
                <c:pt idx="22">
                  <c:v>0.17884471239153818</c:v>
                </c:pt>
                <c:pt idx="23">
                  <c:v>0.17832301757229455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950D-4D20-96BA-2EEE7D4B5EE9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Rauscher!$DN$15:$EK$15</c:f>
              <c:numCache>
                <c:formatCode>0%</c:formatCode>
                <c:ptCount val="24"/>
                <c:pt idx="0">
                  <c:v>9.002201742546693E-42</c:v>
                </c:pt>
                <c:pt idx="1">
                  <c:v>1.0407022491295153E-24</c:v>
                </c:pt>
                <c:pt idx="2">
                  <c:v>2.688757588415484E-17</c:v>
                </c:pt>
                <c:pt idx="3">
                  <c:v>2.8408362321455343E-10</c:v>
                </c:pt>
                <c:pt idx="4">
                  <c:v>5.9592264968520771E-7</c:v>
                </c:pt>
                <c:pt idx="5">
                  <c:v>2.7561076808273194E-5</c:v>
                </c:pt>
                <c:pt idx="6">
                  <c:v>1.725439951647707E-4</c:v>
                </c:pt>
                <c:pt idx="7">
                  <c:v>5.0464753968943452E-4</c:v>
                </c:pt>
                <c:pt idx="8">
                  <c:v>1.051854882764822E-3</c:v>
                </c:pt>
                <c:pt idx="9">
                  <c:v>1.8018662191083966E-3</c:v>
                </c:pt>
                <c:pt idx="10">
                  <c:v>2.7124649634721167E-3</c:v>
                </c:pt>
                <c:pt idx="11">
                  <c:v>7.9762173716263433E-3</c:v>
                </c:pt>
                <c:pt idx="12">
                  <c:v>1.2246167811491647E-2</c:v>
                </c:pt>
                <c:pt idx="13">
                  <c:v>1.5178399042288135E-2</c:v>
                </c:pt>
                <c:pt idx="14">
                  <c:v>1.7195087496556072E-2</c:v>
                </c:pt>
                <c:pt idx="15">
                  <c:v>1.8630983240144765E-2</c:v>
                </c:pt>
                <c:pt idx="16">
                  <c:v>1.9691950629823041E-2</c:v>
                </c:pt>
                <c:pt idx="17">
                  <c:v>2.0502068013554673E-2</c:v>
                </c:pt>
                <c:pt idx="18">
                  <c:v>2.1138097997900548E-2</c:v>
                </c:pt>
                <c:pt idx="19">
                  <c:v>2.2068196882981745E-2</c:v>
                </c:pt>
                <c:pt idx="20">
                  <c:v>2.2712501181563417E-2</c:v>
                </c:pt>
                <c:pt idx="21">
                  <c:v>2.3183608430163264E-2</c:v>
                </c:pt>
                <c:pt idx="22">
                  <c:v>2.3542384169316165E-2</c:v>
                </c:pt>
                <c:pt idx="23">
                  <c:v>2.3824386520774957E-2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950D-4D20-96BA-2EEE7D4B5EE9}"/>
            </c:ext>
          </c:extLst>
        </c:ser>
        <c:ser>
          <c:idx val="13"/>
          <c:order val="13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Rauscher!$DN$16:$EK$16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950D-4D20-96BA-2EEE7D4B5EE9}"/>
            </c:ext>
          </c:extLst>
        </c:ser>
        <c:ser>
          <c:idx val="14"/>
          <c:order val="14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Rauscher!$DN$17:$EK$17</c:f>
              <c:numCache>
                <c:formatCode>0%</c:formatCode>
                <c:ptCount val="24"/>
                <c:pt idx="0">
                  <c:v>4.6932564536801547E-4</c:v>
                </c:pt>
                <c:pt idx="1">
                  <c:v>1.6907936632291839E-2</c:v>
                </c:pt>
                <c:pt idx="2">
                  <c:v>7.7114323735022368E-3</c:v>
                </c:pt>
                <c:pt idx="3">
                  <c:v>1.4382980460226197E-3</c:v>
                </c:pt>
                <c:pt idx="4">
                  <c:v>4.0086877400081404E-4</c:v>
                </c:pt>
                <c:pt idx="5">
                  <c:v>8.7529470853958682E-5</c:v>
                </c:pt>
                <c:pt idx="6">
                  <c:v>1.5421329927494816E-5</c:v>
                </c:pt>
                <c:pt idx="7">
                  <c:v>3.5205692756788222E-6</c:v>
                </c:pt>
                <c:pt idx="8">
                  <c:v>1.0836340126023025E-6</c:v>
                </c:pt>
                <c:pt idx="9">
                  <c:v>4.1932518887364624E-7</c:v>
                </c:pt>
                <c:pt idx="10">
                  <c:v>1.9200557146825737E-7</c:v>
                </c:pt>
                <c:pt idx="11">
                  <c:v>1.5889511006528151E-8</c:v>
                </c:pt>
                <c:pt idx="12">
                  <c:v>4.0925659456452618E-9</c:v>
                </c:pt>
                <c:pt idx="13">
                  <c:v>1.7379232902092313E-9</c:v>
                </c:pt>
                <c:pt idx="14">
                  <c:v>9.6401057608040546E-10</c:v>
                </c:pt>
                <c:pt idx="15">
                  <c:v>6.2718221518681082E-10</c:v>
                </c:pt>
                <c:pt idx="16">
                  <c:v>4.5217558705586199E-10</c:v>
                </c:pt>
                <c:pt idx="17">
                  <c:v>3.4962007705266673E-10</c:v>
                </c:pt>
                <c:pt idx="18">
                  <c:v>2.8411152968783698E-10</c:v>
                </c:pt>
                <c:pt idx="19">
                  <c:v>2.0755164845519443E-10</c:v>
                </c:pt>
                <c:pt idx="20">
                  <c:v>1.6552537315220432E-10</c:v>
                </c:pt>
                <c:pt idx="21">
                  <c:v>1.3954389863855601E-10</c:v>
                </c:pt>
                <c:pt idx="22">
                  <c:v>1.2211539606999245E-10</c:v>
                </c:pt>
                <c:pt idx="23">
                  <c:v>1.0971192493927528E-10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950D-4D20-96BA-2EEE7D4B5EE9}"/>
            </c:ext>
          </c:extLst>
        </c:ser>
        <c:ser>
          <c:idx val="15"/>
          <c:order val="15"/>
          <c:spPr>
            <a:ln w="22225" cap="rnd">
              <a:solidFill>
                <a:srgbClr val="00FFFF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Rauscher!$DN$18:$EK$18</c:f>
              <c:numCache>
                <c:formatCode>0%</c:formatCode>
                <c:ptCount val="24"/>
                <c:pt idx="0">
                  <c:v>9.2725828610765362E-3</c:v>
                </c:pt>
                <c:pt idx="1">
                  <c:v>0.38995714421984806</c:v>
                </c:pt>
                <c:pt idx="2">
                  <c:v>0.19215922588121079</c:v>
                </c:pt>
                <c:pt idx="3">
                  <c:v>3.8723534700501078E-2</c:v>
                </c:pt>
                <c:pt idx="4">
                  <c:v>1.1218332002005487E-2</c:v>
                </c:pt>
                <c:pt idx="5">
                  <c:v>2.5070346632517387E-3</c:v>
                </c:pt>
                <c:pt idx="6">
                  <c:v>4.4858820234125799E-4</c:v>
                </c:pt>
                <c:pt idx="7">
                  <c:v>1.0354732919585869E-4</c:v>
                </c:pt>
                <c:pt idx="8">
                  <c:v>3.2137243701232968E-5</c:v>
                </c:pt>
                <c:pt idx="9">
                  <c:v>1.2516328194734148E-5</c:v>
                </c:pt>
                <c:pt idx="10">
                  <c:v>5.7607604520680024E-6</c:v>
                </c:pt>
                <c:pt idx="11">
                  <c:v>4.8416846676445594E-7</c:v>
                </c:pt>
                <c:pt idx="12">
                  <c:v>1.2567290282452991E-7</c:v>
                </c:pt>
                <c:pt idx="13">
                  <c:v>5.3615771397364263E-8</c:v>
                </c:pt>
                <c:pt idx="14">
                  <c:v>2.9832369579890072E-8</c:v>
                </c:pt>
                <c:pt idx="15">
                  <c:v>1.9451795021988593E-8</c:v>
                </c:pt>
                <c:pt idx="16">
                  <c:v>1.4047306519263139E-8</c:v>
                </c:pt>
                <c:pt idx="17">
                  <c:v>1.0875326662651951E-8</c:v>
                </c:pt>
                <c:pt idx="18">
                  <c:v>8.8467306305506949E-9</c:v>
                </c:pt>
                <c:pt idx="19">
                  <c:v>6.4727991455211792E-9</c:v>
                </c:pt>
                <c:pt idx="20">
                  <c:v>5.1678573618796052E-9</c:v>
                </c:pt>
                <c:pt idx="21">
                  <c:v>4.3603042480569561E-9</c:v>
                </c:pt>
                <c:pt idx="22">
                  <c:v>3.8181796918195966E-9</c:v>
                </c:pt>
                <c:pt idx="23">
                  <c:v>3.4321303635843921E-9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950D-4D20-96BA-2EEE7D4B5EE9}"/>
            </c:ext>
          </c:extLst>
        </c:ser>
        <c:ser>
          <c:idx val="16"/>
          <c:order val="16"/>
          <c:spPr>
            <a:ln w="22225" cap="rnd">
              <a:solidFill>
                <a:srgbClr val="00CC00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Rauscher!$DN$19:$EK$19</c:f>
              <c:numCache>
                <c:formatCode>0%</c:formatCode>
                <c:ptCount val="24"/>
                <c:pt idx="0">
                  <c:v>1.3974801444632848E-6</c:v>
                </c:pt>
                <c:pt idx="1">
                  <c:v>1.5429639753858398E-2</c:v>
                </c:pt>
                <c:pt idx="2">
                  <c:v>0.1231961502104445</c:v>
                </c:pt>
                <c:pt idx="3">
                  <c:v>0.40226095487655311</c:v>
                </c:pt>
                <c:pt idx="4">
                  <c:v>0.46909377662912349</c:v>
                </c:pt>
                <c:pt idx="5">
                  <c:v>0.24175241360555486</c:v>
                </c:pt>
                <c:pt idx="6">
                  <c:v>7.5505350132576116E-2</c:v>
                </c:pt>
                <c:pt idx="7">
                  <c:v>2.5945876698680048E-2</c:v>
                </c:pt>
                <c:pt idx="8">
                  <c:v>1.0852698850282285E-2</c:v>
                </c:pt>
                <c:pt idx="9">
                  <c:v>5.3309648323725074E-3</c:v>
                </c:pt>
                <c:pt idx="10">
                  <c:v>2.9542584813987203E-3</c:v>
                </c:pt>
                <c:pt idx="11">
                  <c:v>4.3339567573147451E-4</c:v>
                </c:pt>
                <c:pt idx="12">
                  <c:v>1.4862416185564565E-4</c:v>
                </c:pt>
                <c:pt idx="13">
                  <c:v>7.4940424719436105E-5</c:v>
                </c:pt>
                <c:pt idx="14">
                  <c:v>4.6611729945788219E-5</c:v>
                </c:pt>
                <c:pt idx="15">
                  <c:v>3.2909938401799598E-5</c:v>
                </c:pt>
                <c:pt idx="16">
                  <c:v>2.5227858100755997E-5</c:v>
                </c:pt>
                <c:pt idx="17">
                  <c:v>2.045924396521199E-5</c:v>
                </c:pt>
                <c:pt idx="18">
                  <c:v>1.7272612662580207E-5</c:v>
                </c:pt>
                <c:pt idx="19">
                  <c:v>1.3361625675797621E-5</c:v>
                </c:pt>
                <c:pt idx="20">
                  <c:v>1.1100886064884735E-5</c:v>
                </c:pt>
                <c:pt idx="21">
                  <c:v>9.6499239077828111E-6</c:v>
                </c:pt>
                <c:pt idx="22">
                  <c:v>8.6485526401532281E-6</c:v>
                </c:pt>
                <c:pt idx="23">
                  <c:v>7.9198111366299567E-6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950D-4D20-96BA-2EEE7D4B5EE9}"/>
            </c:ext>
          </c:extLst>
        </c:ser>
        <c:ser>
          <c:idx val="17"/>
          <c:order val="17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Rauscher!$DN$20:$EK$20</c:f>
              <c:numCache>
                <c:formatCode>0%</c:formatCode>
                <c:ptCount val="24"/>
                <c:pt idx="0">
                  <c:v>3.5511593661326717E-8</c:v>
                </c:pt>
                <c:pt idx="1">
                  <c:v>9.5450749247621123E-4</c:v>
                </c:pt>
                <c:pt idx="2">
                  <c:v>1.1891050168322218E-2</c:v>
                </c:pt>
                <c:pt idx="3">
                  <c:v>6.0580168132722829E-2</c:v>
                </c:pt>
                <c:pt idx="4">
                  <c:v>8.8243357756996002E-2</c:v>
                </c:pt>
                <c:pt idx="5">
                  <c:v>5.1970037277953872E-2</c:v>
                </c:pt>
                <c:pt idx="6">
                  <c:v>1.7741888245963823E-2</c:v>
                </c:pt>
                <c:pt idx="7">
                  <c:v>6.4966638298590007E-3</c:v>
                </c:pt>
                <c:pt idx="8">
                  <c:v>2.8500976850813087E-3</c:v>
                </c:pt>
                <c:pt idx="9">
                  <c:v>1.4528733944899263E-3</c:v>
                </c:pt>
                <c:pt idx="10">
                  <c:v>8.2937399188398868E-4</c:v>
                </c:pt>
                <c:pt idx="11">
                  <c:v>1.329922700112342E-4</c:v>
                </c:pt>
                <c:pt idx="12">
                  <c:v>4.7681641224320745E-5</c:v>
                </c:pt>
                <c:pt idx="13">
                  <c:v>2.4692774956286442E-5</c:v>
                </c:pt>
                <c:pt idx="14">
                  <c:v>1.5634246342346193E-5</c:v>
                </c:pt>
                <c:pt idx="15">
                  <c:v>1.1179664863077542E-5</c:v>
                </c:pt>
                <c:pt idx="16">
                  <c:v>8.6521110419125809E-6</c:v>
                </c:pt>
                <c:pt idx="17">
                  <c:v>7.0688908873212015E-6</c:v>
                </c:pt>
                <c:pt idx="18">
                  <c:v>6.0033784884124456E-6</c:v>
                </c:pt>
                <c:pt idx="19">
                  <c:v>4.6855543720494521E-6</c:v>
                </c:pt>
                <c:pt idx="20">
                  <c:v>3.9175930394083489E-6</c:v>
                </c:pt>
                <c:pt idx="21">
                  <c:v>3.421807373477184E-6</c:v>
                </c:pt>
                <c:pt idx="22">
                  <c:v>3.0781168203510713E-6</c:v>
                </c:pt>
                <c:pt idx="23">
                  <c:v>2.8271215878955468E-6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950D-4D20-96BA-2EEE7D4B5EE9}"/>
            </c:ext>
          </c:extLst>
        </c:ser>
        <c:ser>
          <c:idx val="18"/>
          <c:order val="18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Rauscher!$DN$21:$EK$21</c:f>
              <c:numCache>
                <c:formatCode>0%</c:formatCode>
                <c:ptCount val="24"/>
                <c:pt idx="0">
                  <c:v>1.2927431808426425E-15</c:v>
                </c:pt>
                <c:pt idx="1">
                  <c:v>3.3987091110562116E-8</c:v>
                </c:pt>
                <c:pt idx="2">
                  <c:v>1.3241925674987899E-5</c:v>
                </c:pt>
                <c:pt idx="3">
                  <c:v>2.1098796793630097E-3</c:v>
                </c:pt>
                <c:pt idx="4">
                  <c:v>1.7187289034400536E-2</c:v>
                </c:pt>
                <c:pt idx="5">
                  <c:v>2.8433954742274115E-2</c:v>
                </c:pt>
                <c:pt idx="6">
                  <c:v>1.932517053065283E-2</c:v>
                </c:pt>
                <c:pt idx="7">
                  <c:v>1.157213147040094E-2</c:v>
                </c:pt>
                <c:pt idx="8">
                  <c:v>7.3414578742830323E-3</c:v>
                </c:pt>
                <c:pt idx="9">
                  <c:v>4.9859741971657748E-3</c:v>
                </c:pt>
                <c:pt idx="10">
                  <c:v>3.580572073841807E-3</c:v>
                </c:pt>
                <c:pt idx="11">
                  <c:v>1.1430564085255024E-3</c:v>
                </c:pt>
                <c:pt idx="12">
                  <c:v>5.7824526815472587E-4</c:v>
                </c:pt>
                <c:pt idx="13">
                  <c:v>3.6816505740591769E-4</c:v>
                </c:pt>
                <c:pt idx="14">
                  <c:v>2.6752074838738325E-4</c:v>
                </c:pt>
                <c:pt idx="15">
                  <c:v>2.110713065605427E-4</c:v>
                </c:pt>
                <c:pt idx="16">
                  <c:v>1.7585811699329733E-4</c:v>
                </c:pt>
                <c:pt idx="17">
                  <c:v>1.5216387174399123E-4</c:v>
                </c:pt>
                <c:pt idx="18">
                  <c:v>1.3529817768373519E-4</c:v>
                </c:pt>
                <c:pt idx="19">
                  <c:v>1.131256610328914E-4</c:v>
                </c:pt>
                <c:pt idx="20">
                  <c:v>9.9352640603828183E-5</c:v>
                </c:pt>
                <c:pt idx="21">
                  <c:v>9.0040026241182782E-5</c:v>
                </c:pt>
                <c:pt idx="22">
                  <c:v>8.3353745994642605E-5</c:v>
                </c:pt>
                <c:pt idx="23">
                  <c:v>7.8334393663843127E-5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950D-4D20-96BA-2EEE7D4B5EE9}"/>
            </c:ext>
          </c:extLst>
        </c:ser>
        <c:ser>
          <c:idx val="19"/>
          <c:order val="19"/>
          <c:spPr>
            <a:ln w="2222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Rauscher!$DN$22:$EK$22</c:f>
              <c:numCache>
                <c:formatCode>0%</c:formatCode>
                <c:ptCount val="24"/>
                <c:pt idx="0">
                  <c:v>1.4105702774976543E-20</c:v>
                </c:pt>
                <c:pt idx="1">
                  <c:v>9.3667837198849705E-11</c:v>
                </c:pt>
                <c:pt idx="2">
                  <c:v>5.7999554070174147E-7</c:v>
                </c:pt>
                <c:pt idx="3">
                  <c:v>1.4686834799195374E-3</c:v>
                </c:pt>
                <c:pt idx="4">
                  <c:v>4.7695390280838065E-2</c:v>
                </c:pt>
                <c:pt idx="5">
                  <c:v>0.18091117644763294</c:v>
                </c:pt>
                <c:pt idx="6">
                  <c:v>0.21379171311978479</c:v>
                </c:pt>
                <c:pt idx="7">
                  <c:v>0.19005550978658867</c:v>
                </c:pt>
                <c:pt idx="8">
                  <c:v>0.16216200165946723</c:v>
                </c:pt>
                <c:pt idx="9">
                  <c:v>0.13868087175616658</c:v>
                </c:pt>
                <c:pt idx="10">
                  <c:v>0.11975640690874004</c:v>
                </c:pt>
                <c:pt idx="11">
                  <c:v>6.6474243308996192E-2</c:v>
                </c:pt>
                <c:pt idx="12">
                  <c:v>4.4342229794235723E-2</c:v>
                </c:pt>
                <c:pt idx="13">
                  <c:v>3.3328811616356292E-2</c:v>
                </c:pt>
                <c:pt idx="14">
                  <c:v>2.705095566287297E-2</c:v>
                </c:pt>
                <c:pt idx="15">
                  <c:v>2.3097993510802137E-2</c:v>
                </c:pt>
                <c:pt idx="16">
                  <c:v>2.0419608494691783E-2</c:v>
                </c:pt>
                <c:pt idx="17">
                  <c:v>1.8501906966013539E-2</c:v>
                </c:pt>
                <c:pt idx="18">
                  <c:v>1.7069187538705254E-2</c:v>
                </c:pt>
                <c:pt idx="19">
                  <c:v>1.5083633555210108E-2</c:v>
                </c:pt>
                <c:pt idx="20">
                  <c:v>1.3781110490461072E-2</c:v>
                </c:pt>
                <c:pt idx="21">
                  <c:v>1.2865017498755319E-2</c:v>
                </c:pt>
                <c:pt idx="22">
                  <c:v>1.2187366336675288E-2</c:v>
                </c:pt>
                <c:pt idx="23">
                  <c:v>1.1666624224991413E-2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950D-4D20-96BA-2EEE7D4B5EE9}"/>
            </c:ext>
          </c:extLst>
        </c:ser>
        <c:ser>
          <c:idx val="20"/>
          <c:order val="20"/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Rauscher!$DN$23:$EK$23</c:f>
              <c:numCache>
                <c:formatCode>0%</c:formatCode>
                <c:ptCount val="24"/>
                <c:pt idx="0">
                  <c:v>1.0778086149335519E-23</c:v>
                </c:pt>
                <c:pt idx="1">
                  <c:v>1.7747367638397421E-12</c:v>
                </c:pt>
                <c:pt idx="2">
                  <c:v>5.4722555898449263E-8</c:v>
                </c:pt>
                <c:pt idx="3">
                  <c:v>6.9003035250462879E-4</c:v>
                </c:pt>
                <c:pt idx="4">
                  <c:v>5.0005240965150133E-2</c:v>
                </c:pt>
                <c:pt idx="5">
                  <c:v>0.30701811083177161</c:v>
                </c:pt>
                <c:pt idx="6">
                  <c:v>0.500183219535691</c:v>
                </c:pt>
                <c:pt idx="7">
                  <c:v>0.55926606365188536</c:v>
                </c:pt>
                <c:pt idx="8">
                  <c:v>0.56674397674877697</c:v>
                </c:pt>
                <c:pt idx="9">
                  <c:v>0.554056730891198</c:v>
                </c:pt>
                <c:pt idx="10">
                  <c:v>0.5324959559302711</c:v>
                </c:pt>
                <c:pt idx="11">
                  <c:v>0.40748404823040524</c:v>
                </c:pt>
                <c:pt idx="12">
                  <c:v>0.31914979114779884</c:v>
                </c:pt>
                <c:pt idx="13">
                  <c:v>0.26413670799663863</c:v>
                </c:pt>
                <c:pt idx="14">
                  <c:v>0.22860171038373664</c:v>
                </c:pt>
                <c:pt idx="15">
                  <c:v>0.20435772924651649</c:v>
                </c:pt>
                <c:pt idx="16">
                  <c:v>0.18698388856587558</c:v>
                </c:pt>
                <c:pt idx="17">
                  <c:v>0.17401762619695207</c:v>
                </c:pt>
                <c:pt idx="18">
                  <c:v>0.16401575751941702</c:v>
                </c:pt>
                <c:pt idx="19">
                  <c:v>0.1496658313663736</c:v>
                </c:pt>
                <c:pt idx="20">
                  <c:v>0.13991390545757931</c:v>
                </c:pt>
                <c:pt idx="21">
                  <c:v>0.13287920690000271</c:v>
                </c:pt>
                <c:pt idx="22">
                  <c:v>0.12757527033248764</c:v>
                </c:pt>
                <c:pt idx="23">
                  <c:v>0.12343827095473073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950D-4D20-96BA-2EEE7D4B5EE9}"/>
            </c:ext>
          </c:extLst>
        </c:ser>
        <c:ser>
          <c:idx val="21"/>
          <c:order val="21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Rauscher!$DN$24:$EK$24</c:f>
              <c:numCache>
                <c:formatCode>0%</c:formatCode>
                <c:ptCount val="24"/>
                <c:pt idx="0">
                  <c:v>2.0410837543318247E-26</c:v>
                </c:pt>
                <c:pt idx="1">
                  <c:v>1.5193278243550457E-14</c:v>
                </c:pt>
                <c:pt idx="2">
                  <c:v>9.9605450526731086E-10</c:v>
                </c:pt>
                <c:pt idx="3">
                  <c:v>2.6704479053137586E-5</c:v>
                </c:pt>
                <c:pt idx="4">
                  <c:v>2.82183121045506E-3</c:v>
                </c:pt>
                <c:pt idx="5">
                  <c:v>2.1724973669494864E-2</c:v>
                </c:pt>
                <c:pt idx="6">
                  <c:v>4.1157048101620665E-2</c:v>
                </c:pt>
                <c:pt idx="7">
                  <c:v>5.125467114615205E-2</c:v>
                </c:pt>
                <c:pt idx="8">
                  <c:v>5.6312111255531483E-2</c:v>
                </c:pt>
                <c:pt idx="9">
                  <c:v>5.8623138340541538E-2</c:v>
                </c:pt>
                <c:pt idx="10">
                  <c:v>5.9247644469310884E-2</c:v>
                </c:pt>
                <c:pt idx="11">
                  <c:v>5.2721192363205237E-2</c:v>
                </c:pt>
                <c:pt idx="12">
                  <c:v>4.4527580231716789E-2</c:v>
                </c:pt>
                <c:pt idx="13">
                  <c:v>3.8558421118716296E-2</c:v>
                </c:pt>
                <c:pt idx="14">
                  <c:v>3.4393306044059116E-2</c:v>
                </c:pt>
                <c:pt idx="15">
                  <c:v>3.1415609778679757E-2</c:v>
                </c:pt>
                <c:pt idx="16">
                  <c:v>2.9213163898158562E-2</c:v>
                </c:pt>
                <c:pt idx="17">
                  <c:v>2.7531358050416611E-2</c:v>
                </c:pt>
                <c:pt idx="18">
                  <c:v>2.6211263580061699E-2</c:v>
                </c:pt>
                <c:pt idx="19">
                  <c:v>2.428158486004486E-2</c:v>
                </c:pt>
                <c:pt idx="20">
                  <c:v>2.2945378971533887E-2</c:v>
                </c:pt>
                <c:pt idx="21">
                  <c:v>2.1968549055144154E-2</c:v>
                </c:pt>
                <c:pt idx="22">
                  <c:v>2.1224664664639868E-2</c:v>
                </c:pt>
                <c:pt idx="23">
                  <c:v>2.0639927358616288E-2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950D-4D20-96BA-2EEE7D4B5EE9}"/>
            </c:ext>
          </c:extLst>
        </c:ser>
        <c:ser>
          <c:idx val="22"/>
          <c:order val="22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Rauscher!$DN$25:$EK$25</c:f>
              <c:numCache>
                <c:formatCode>0%</c:formatCode>
                <c:ptCount val="24"/>
                <c:pt idx="0">
                  <c:v>3.2024843644440406E-27</c:v>
                </c:pt>
                <c:pt idx="1">
                  <c:v>4.6012621047590627E-15</c:v>
                </c:pt>
                <c:pt idx="2">
                  <c:v>4.1909089971570627E-10</c:v>
                </c:pt>
                <c:pt idx="3">
                  <c:v>1.5610214881134314E-5</c:v>
                </c:pt>
                <c:pt idx="4">
                  <c:v>1.9442657515820277E-3</c:v>
                </c:pt>
                <c:pt idx="5">
                  <c:v>1.6520521241276176E-2</c:v>
                </c:pt>
                <c:pt idx="6">
                  <c:v>3.3424785913417562E-2</c:v>
                </c:pt>
                <c:pt idx="7">
                  <c:v>4.3627247789908515E-2</c:v>
                </c:pt>
                <c:pt idx="8">
                  <c:v>4.9650787062104643E-2</c:v>
                </c:pt>
                <c:pt idx="9">
                  <c:v>5.3124317276291848E-2</c:v>
                </c:pt>
                <c:pt idx="10">
                  <c:v>5.4880159184382563E-2</c:v>
                </c:pt>
                <c:pt idx="11">
                  <c:v>5.2154216635304389E-2</c:v>
                </c:pt>
                <c:pt idx="12">
                  <c:v>4.5521153875079719E-2</c:v>
                </c:pt>
                <c:pt idx="13">
                  <c:v>4.0204196606921955E-2</c:v>
                </c:pt>
                <c:pt idx="14">
                  <c:v>3.6336078567322447E-2</c:v>
                </c:pt>
                <c:pt idx="15">
                  <c:v>3.3503456540134265E-2</c:v>
                </c:pt>
                <c:pt idx="16">
                  <c:v>3.1374925931086414E-2</c:v>
                </c:pt>
                <c:pt idx="17">
                  <c:v>2.9731152363810666E-2</c:v>
                </c:pt>
                <c:pt idx="18">
                  <c:v>2.8429947715203373E-2</c:v>
                </c:pt>
                <c:pt idx="19">
                  <c:v>2.6510695772011809E-2</c:v>
                </c:pt>
                <c:pt idx="20">
                  <c:v>2.5169774584142348E-2</c:v>
                </c:pt>
                <c:pt idx="21">
                  <c:v>2.4183294326325259E-2</c:v>
                </c:pt>
                <c:pt idx="22">
                  <c:v>2.3428523616627919E-2</c:v>
                </c:pt>
                <c:pt idx="23">
                  <c:v>2.2833066758713112E-2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6-950D-4D20-96BA-2EEE7D4B5EE9}"/>
            </c:ext>
          </c:extLst>
        </c:ser>
        <c:ser>
          <c:idx val="23"/>
          <c:order val="23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Rauscher!$DN$26:$EK$26</c:f>
              <c:numCache>
                <c:formatCode>0%</c:formatCode>
                <c:ptCount val="24"/>
                <c:pt idx="0">
                  <c:v>6.3416285897293939E-33</c:v>
                </c:pt>
                <c:pt idx="1">
                  <c:v>8.4175531714530256E-19</c:v>
                </c:pt>
                <c:pt idx="2">
                  <c:v>7.3691039213254834E-13</c:v>
                </c:pt>
                <c:pt idx="3">
                  <c:v>2.6382314131587706E-7</c:v>
                </c:pt>
                <c:pt idx="4">
                  <c:v>1.0187283904784972E-4</c:v>
                </c:pt>
                <c:pt idx="5">
                  <c:v>1.7067338248382003E-3</c:v>
                </c:pt>
                <c:pt idx="6">
                  <c:v>5.429629493374691E-3</c:v>
                </c:pt>
                <c:pt idx="7">
                  <c:v>9.7917209507992365E-3</c:v>
                </c:pt>
                <c:pt idx="8">
                  <c:v>1.4201266814870791E-2</c:v>
                </c:pt>
                <c:pt idx="9">
                  <c:v>1.8348227140968665E-2</c:v>
                </c:pt>
                <c:pt idx="10">
                  <c:v>2.2041236039810279E-2</c:v>
                </c:pt>
                <c:pt idx="11">
                  <c:v>3.2935898886062125E-2</c:v>
                </c:pt>
                <c:pt idx="12">
                  <c:v>3.6047330772434084E-2</c:v>
                </c:pt>
                <c:pt idx="13">
                  <c:v>3.646692056428933E-2</c:v>
                </c:pt>
                <c:pt idx="14">
                  <c:v>3.6080924842588367E-2</c:v>
                </c:pt>
                <c:pt idx="15">
                  <c:v>3.5490257519697394E-2</c:v>
                </c:pt>
                <c:pt idx="16">
                  <c:v>3.4886884875802625E-2</c:v>
                </c:pt>
                <c:pt idx="17">
                  <c:v>3.4329792995352444E-2</c:v>
                </c:pt>
                <c:pt idx="18">
                  <c:v>3.3832919119308462E-2</c:v>
                </c:pt>
                <c:pt idx="19">
                  <c:v>3.3009617089680872E-2</c:v>
                </c:pt>
                <c:pt idx="20">
                  <c:v>3.2369698315892391E-2</c:v>
                </c:pt>
                <c:pt idx="21">
                  <c:v>3.1864327792406777E-2</c:v>
                </c:pt>
                <c:pt idx="22">
                  <c:v>3.1457499682245503E-2</c:v>
                </c:pt>
                <c:pt idx="23">
                  <c:v>3.1124007356038319E-2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950D-4D20-96BA-2EEE7D4B5EE9}"/>
            </c:ext>
          </c:extLst>
        </c:ser>
        <c:ser>
          <c:idx val="24"/>
          <c:order val="24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Rauscher!$DN$27:$EK$27</c:f>
              <c:numCache>
                <c:formatCode>0%</c:formatCode>
                <c:ptCount val="24"/>
                <c:pt idx="0">
                  <c:v>1.2685473247291442E-35</c:v>
                </c:pt>
                <c:pt idx="1">
                  <c:v>1.4692286844927631E-20</c:v>
                </c:pt>
                <c:pt idx="2">
                  <c:v>3.7994176970411244E-14</c:v>
                </c:pt>
                <c:pt idx="3">
                  <c:v>4.0180383460795538E-8</c:v>
                </c:pt>
                <c:pt idx="4">
                  <c:v>2.6666069972533429E-5</c:v>
                </c:pt>
                <c:pt idx="5">
                  <c:v>6.1828121182248776E-4</c:v>
                </c:pt>
                <c:pt idx="6">
                  <c:v>2.4427004648726945E-3</c:v>
                </c:pt>
                <c:pt idx="7">
                  <c:v>5.1423174205112521E-3</c:v>
                </c:pt>
                <c:pt idx="8">
                  <c:v>8.3758099470664753E-3</c:v>
                </c:pt>
                <c:pt idx="9">
                  <c:v>1.1843872882860318E-2</c:v>
                </c:pt>
                <c:pt idx="10">
                  <c:v>1.5293098903162218E-2</c:v>
                </c:pt>
                <c:pt idx="11">
                  <c:v>2.837976784047657E-2</c:v>
                </c:pt>
                <c:pt idx="12">
                  <c:v>3.4614041685767934E-2</c:v>
                </c:pt>
                <c:pt idx="13">
                  <c:v>3.7368203683919785E-2</c:v>
                </c:pt>
                <c:pt idx="14">
                  <c:v>3.8609728233743389E-2</c:v>
                </c:pt>
                <c:pt idx="15">
                  <c:v>3.9171319474011049E-2</c:v>
                </c:pt>
                <c:pt idx="16">
                  <c:v>3.9409526532660021E-2</c:v>
                </c:pt>
                <c:pt idx="17">
                  <c:v>3.9486640914874943E-2</c:v>
                </c:pt>
                <c:pt idx="18">
                  <c:v>3.9481210577378634E-2</c:v>
                </c:pt>
                <c:pt idx="19">
                  <c:v>3.9364020854638089E-2</c:v>
                </c:pt>
                <c:pt idx="20">
                  <c:v>3.9202846471026676E-2</c:v>
                </c:pt>
                <c:pt idx="21">
                  <c:v>3.9041248585713915E-2</c:v>
                </c:pt>
                <c:pt idx="22">
                  <c:v>3.8892255355451905E-2</c:v>
                </c:pt>
                <c:pt idx="23">
                  <c:v>3.8758809515266009E-2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8-950D-4D20-96BA-2EEE7D4B5EE9}"/>
            </c:ext>
          </c:extLst>
        </c:ser>
        <c:ser>
          <c:idx val="25"/>
          <c:order val="25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Rauscher!$DN$28:$EK$28</c:f>
              <c:numCache>
                <c:formatCode>0%</c:formatCode>
                <c:ptCount val="24"/>
                <c:pt idx="0">
                  <c:v>3.4843670010323283E-40</c:v>
                </c:pt>
                <c:pt idx="1">
                  <c:v>1.4733391540238618E-23</c:v>
                </c:pt>
                <c:pt idx="2">
                  <c:v>2.3021225007960877E-16</c:v>
                </c:pt>
                <c:pt idx="3">
                  <c:v>1.4710367486336063E-9</c:v>
                </c:pt>
                <c:pt idx="4">
                  <c:v>2.3997582189946044E-6</c:v>
                </c:pt>
                <c:pt idx="5">
                  <c:v>9.5445166493180698E-5</c:v>
                </c:pt>
                <c:pt idx="6">
                  <c:v>5.403531864051664E-4</c:v>
                </c:pt>
                <c:pt idx="7">
                  <c:v>1.4708422788239899E-3</c:v>
                </c:pt>
                <c:pt idx="8">
                  <c:v>2.9049176830431909E-3</c:v>
                </c:pt>
                <c:pt idx="9">
                  <c:v>4.7720017201240044E-3</c:v>
                </c:pt>
                <c:pt idx="10">
                  <c:v>6.9467588274119809E-3</c:v>
                </c:pt>
                <c:pt idx="11">
                  <c:v>1.8472904036672989E-2</c:v>
                </c:pt>
                <c:pt idx="12">
                  <c:v>2.697108723985011E-2</c:v>
                </c:pt>
                <c:pt idx="13">
                  <c:v>3.2435473805697682E-2</c:v>
                </c:pt>
                <c:pt idx="14">
                  <c:v>3.6013281175622393E-2</c:v>
                </c:pt>
                <c:pt idx="15">
                  <c:v>3.846396868745338E-2</c:v>
                </c:pt>
                <c:pt idx="16">
                  <c:v>4.0218610960726063E-2</c:v>
                </c:pt>
                <c:pt idx="17">
                  <c:v>4.1523696480877559E-2</c:v>
                </c:pt>
                <c:pt idx="18">
                  <c:v>4.2525776485330825E-2</c:v>
                </c:pt>
                <c:pt idx="19">
                  <c:v>4.3952664292970491E-2</c:v>
                </c:pt>
                <c:pt idx="20">
                  <c:v>4.4912096326452502E-2</c:v>
                </c:pt>
                <c:pt idx="21">
                  <c:v>4.5597328930427214E-2</c:v>
                </c:pt>
                <c:pt idx="22">
                  <c:v>4.6109330515315426E-2</c:v>
                </c:pt>
                <c:pt idx="23">
                  <c:v>4.6505477100222695E-2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9-950D-4D20-96BA-2EEE7D4B5EE9}"/>
            </c:ext>
          </c:extLst>
        </c:ser>
        <c:ser>
          <c:idx val="26"/>
          <c:order val="26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Rauscher!$DN$29:$EK$29</c:f>
              <c:numCache>
                <c:formatCode>0%</c:formatCode>
                <c:ptCount val="24"/>
                <c:pt idx="0">
                  <c:v>1.381783981434926E-41</c:v>
                </c:pt>
                <c:pt idx="1">
                  <c:v>1.6604196475499503E-24</c:v>
                </c:pt>
                <c:pt idx="2">
                  <c:v>4.3736396567798592E-17</c:v>
                </c:pt>
                <c:pt idx="3">
                  <c:v>4.7112649338577886E-10</c:v>
                </c:pt>
                <c:pt idx="4">
                  <c:v>9.978866455245376E-7</c:v>
                </c:pt>
                <c:pt idx="5">
                  <c:v>4.6420251965657397E-5</c:v>
                </c:pt>
                <c:pt idx="6">
                  <c:v>2.9173676142628461E-4</c:v>
                </c:pt>
                <c:pt idx="7">
                  <c:v>8.5561711879485712E-4</c:v>
                </c:pt>
                <c:pt idx="8">
                  <c:v>1.7870929022357812E-3</c:v>
                </c:pt>
                <c:pt idx="9">
                  <c:v>3.066294360229115E-3</c:v>
                </c:pt>
                <c:pt idx="10">
                  <c:v>4.62184563806159E-3</c:v>
                </c:pt>
                <c:pt idx="11">
                  <c:v>1.3643577946638967E-2</c:v>
                </c:pt>
                <c:pt idx="12">
                  <c:v>2.0988021460148335E-2</c:v>
                </c:pt>
                <c:pt idx="13">
                  <c:v>2.6043614501713101E-2</c:v>
                </c:pt>
                <c:pt idx="14">
                  <c:v>2.9526752329131826E-2</c:v>
                </c:pt>
                <c:pt idx="15">
                  <c:v>3.2010102566236723E-2</c:v>
                </c:pt>
                <c:pt idx="16">
                  <c:v>3.3846988073077358E-2</c:v>
                </c:pt>
                <c:pt idx="17">
                  <c:v>3.5250798548642298E-2</c:v>
                </c:pt>
                <c:pt idx="18">
                  <c:v>3.6353748339314387E-2</c:v>
                </c:pt>
                <c:pt idx="19">
                  <c:v>3.7968036549801853E-2</c:v>
                </c:pt>
                <c:pt idx="20">
                  <c:v>3.9087352163709441E-2</c:v>
                </c:pt>
                <c:pt idx="21">
                  <c:v>3.9906378878678428E-2</c:v>
                </c:pt>
                <c:pt idx="22">
                  <c:v>4.0530478468568075E-2</c:v>
                </c:pt>
                <c:pt idx="23">
                  <c:v>4.1021261760168772E-2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A-950D-4D20-96BA-2EEE7D4B5EE9}"/>
            </c:ext>
          </c:extLst>
        </c:ser>
        <c:ser>
          <c:idx val="27"/>
          <c:order val="27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Rauscher!$DN$30:$EK$30</c:f>
              <c:numCache>
                <c:formatCode>0%</c:formatCode>
                <c:ptCount val="24"/>
                <c:pt idx="0">
                  <c:v>8.3566653619403324E-44</c:v>
                </c:pt>
                <c:pt idx="1">
                  <c:v>8.7621035440718406E-26</c:v>
                </c:pt>
                <c:pt idx="2">
                  <c:v>6.8176130149211866E-18</c:v>
                </c:pt>
                <c:pt idx="3">
                  <c:v>2.1693304090474551E-10</c:v>
                </c:pt>
                <c:pt idx="4">
                  <c:v>7.8971211854335507E-7</c:v>
                </c:pt>
                <c:pt idx="5">
                  <c:v>5.0841076110389912E-5</c:v>
                </c:pt>
                <c:pt idx="6">
                  <c:v>3.9680593969680189E-4</c:v>
                </c:pt>
                <c:pt idx="7">
                  <c:v>1.3585208395540092E-3</c:v>
                </c:pt>
                <c:pt idx="8">
                  <c:v>3.1866461706385463E-3</c:v>
                </c:pt>
                <c:pt idx="9">
                  <c:v>5.9841223028543429E-3</c:v>
                </c:pt>
                <c:pt idx="10">
                  <c:v>9.695316152340672E-3</c:v>
                </c:pt>
                <c:pt idx="11">
                  <c:v>3.5543040885596733E-2</c:v>
                </c:pt>
                <c:pt idx="12">
                  <c:v>6.0930913224428576E-2</c:v>
                </c:pt>
                <c:pt idx="13">
                  <c:v>8.0684734787512008E-2</c:v>
                </c:pt>
                <c:pt idx="14">
                  <c:v>9.5526035012552329E-2</c:v>
                </c:pt>
                <c:pt idx="15">
                  <c:v>0.10681521106534335</c:v>
                </c:pt>
                <c:pt idx="16">
                  <c:v>0.11559686086013501</c:v>
                </c:pt>
                <c:pt idx="17">
                  <c:v>0.12258432849245947</c:v>
                </c:pt>
                <c:pt idx="18">
                  <c:v>0.12825880037221557</c:v>
                </c:pt>
                <c:pt idx="19">
                  <c:v>0.13688759477067503</c:v>
                </c:pt>
                <c:pt idx="20">
                  <c:v>0.14312061331454629</c:v>
                </c:pt>
                <c:pt idx="21">
                  <c:v>0.14782512195222261</c:v>
                </c:pt>
                <c:pt idx="22">
                  <c:v>0.15149826017581386</c:v>
                </c:pt>
                <c:pt idx="23">
                  <c:v>0.154443957471989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B-950D-4D20-96BA-2EEE7D4B5EE9}"/>
            </c:ext>
          </c:extLst>
        </c:ser>
        <c:ser>
          <c:idx val="28"/>
          <c:order val="28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Rauscher!$DN$31:$EK$31</c:f>
              <c:numCache>
                <c:formatCode>0%</c:formatCode>
                <c:ptCount val="24"/>
                <c:pt idx="0">
                  <c:v>3.9024910552951529E-45</c:v>
                </c:pt>
                <c:pt idx="1">
                  <c:v>8.2094967198240646E-27</c:v>
                </c:pt>
                <c:pt idx="2">
                  <c:v>9.0477402171355605E-19</c:v>
                </c:pt>
                <c:pt idx="3">
                  <c:v>4.0778674447748727E-11</c:v>
                </c:pt>
                <c:pt idx="4">
                  <c:v>1.7667537217662533E-7</c:v>
                </c:pt>
                <c:pt idx="5">
                  <c:v>1.2626466586724939E-5</c:v>
                </c:pt>
                <c:pt idx="6">
                  <c:v>1.0565381627628833E-4</c:v>
                </c:pt>
                <c:pt idx="7">
                  <c:v>3.8016600179100499E-4</c:v>
                </c:pt>
                <c:pt idx="8">
                  <c:v>9.2563714568708641E-4</c:v>
                </c:pt>
                <c:pt idx="9">
                  <c:v>1.7893996987313886E-3</c:v>
                </c:pt>
                <c:pt idx="10">
                  <c:v>2.9672138621901394E-3</c:v>
                </c:pt>
                <c:pt idx="11">
                  <c:v>1.1662224024519866E-2</c:v>
                </c:pt>
                <c:pt idx="12">
                  <c:v>2.0700672201235105E-2</c:v>
                </c:pt>
                <c:pt idx="13">
                  <c:v>2.7990465053329278E-2</c:v>
                </c:pt>
                <c:pt idx="14">
                  <c:v>3.3603806500557283E-2</c:v>
                </c:pt>
                <c:pt idx="15">
                  <c:v>3.7950702161166729E-2</c:v>
                </c:pt>
                <c:pt idx="16">
                  <c:v>4.1378309634915553E-2</c:v>
                </c:pt>
                <c:pt idx="17">
                  <c:v>4.4134849567324351E-2</c:v>
                </c:pt>
                <c:pt idx="18">
                  <c:v>4.6392723303455584E-2</c:v>
                </c:pt>
                <c:pt idx="19">
                  <c:v>4.9859828273749102E-2</c:v>
                </c:pt>
                <c:pt idx="20">
                  <c:v>5.2390056765143286E-2</c:v>
                </c:pt>
                <c:pt idx="21">
                  <c:v>5.431439198997972E-2</c:v>
                </c:pt>
                <c:pt idx="22">
                  <c:v>5.5825718146525281E-2</c:v>
                </c:pt>
                <c:pt idx="23">
                  <c:v>5.7043424819340265E-2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C-950D-4D20-96BA-2EEE7D4B5EE9}"/>
            </c:ext>
          </c:extLst>
        </c:ser>
        <c:ser>
          <c:idx val="29"/>
          <c:order val="29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Rauscher!$DN$32:$EK$32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D-950D-4D20-96BA-2EEE7D4B5EE9}"/>
            </c:ext>
          </c:extLst>
        </c:ser>
        <c:ser>
          <c:idx val="30"/>
          <c:order val="30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Rauscher!$DN$33:$EK$33</c:f>
              <c:numCache>
                <c:formatCode>0%</c:formatCode>
                <c:ptCount val="24"/>
                <c:pt idx="0">
                  <c:v>0.5024318376932434</c:v>
                </c:pt>
                <c:pt idx="1">
                  <c:v>0.1614725023794123</c:v>
                </c:pt>
                <c:pt idx="2">
                  <c:v>6.955775680349126E-3</c:v>
                </c:pt>
                <c:pt idx="3">
                  <c:v>1.2253550733347783E-4</c:v>
                </c:pt>
                <c:pt idx="4">
                  <c:v>1.0495824620571648E-5</c:v>
                </c:pt>
                <c:pt idx="5">
                  <c:v>1.1290921948254368E-6</c:v>
                </c:pt>
                <c:pt idx="6">
                  <c:v>1.2409018748641948E-7</c:v>
                </c:pt>
                <c:pt idx="7">
                  <c:v>2.0222221860878E-8</c:v>
                </c:pt>
                <c:pt idx="8">
                  <c:v>4.8339135301044768E-9</c:v>
                </c:pt>
                <c:pt idx="9">
                  <c:v>1.5366232962615209E-9</c:v>
                </c:pt>
                <c:pt idx="10">
                  <c:v>6.0118822068301668E-10</c:v>
                </c:pt>
                <c:pt idx="11">
                  <c:v>3.1034708734453962E-11</c:v>
                </c:pt>
                <c:pt idx="12">
                  <c:v>6.3132513857313598E-12</c:v>
                </c:pt>
                <c:pt idx="13">
                  <c:v>2.3270201978372309E-12</c:v>
                </c:pt>
                <c:pt idx="14">
                  <c:v>1.1745173864437976E-12</c:v>
                </c:pt>
                <c:pt idx="15">
                  <c:v>7.1431777804058018E-13</c:v>
                </c:pt>
                <c:pt idx="16">
                  <c:v>4.8960392423092953E-13</c:v>
                </c:pt>
                <c:pt idx="17">
                  <c:v>3.6396044357143885E-13</c:v>
                </c:pt>
                <c:pt idx="18">
                  <c:v>2.8660430787468256E-13</c:v>
                </c:pt>
                <c:pt idx="19">
                  <c:v>1.9972116629316766E-13</c:v>
                </c:pt>
                <c:pt idx="20">
                  <c:v>1.5400063743599199E-13</c:v>
                </c:pt>
                <c:pt idx="21">
                  <c:v>1.2658691689985499E-13</c:v>
                </c:pt>
                <c:pt idx="22">
                  <c:v>1.0861965369062725E-13</c:v>
                </c:pt>
                <c:pt idx="23">
                  <c:v>9.606381799507091E-14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E-950D-4D20-96BA-2EEE7D4B5EE9}"/>
            </c:ext>
          </c:extLst>
        </c:ser>
        <c:ser>
          <c:idx val="31"/>
          <c:order val="31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Rauscher!$DN$34:$EK$34</c:f>
              <c:numCache>
                <c:formatCode>0%</c:formatCode>
                <c:ptCount val="24"/>
                <c:pt idx="0">
                  <c:v>3.7981804059410173E-4</c:v>
                </c:pt>
                <c:pt idx="1">
                  <c:v>7.801714147872893E-2</c:v>
                </c:pt>
                <c:pt idx="2">
                  <c:v>8.4963723391978774E-2</c:v>
                </c:pt>
                <c:pt idx="3">
                  <c:v>3.783959087993826E-2</c:v>
                </c:pt>
                <c:pt idx="4">
                  <c:v>1.6296686062226593E-2</c:v>
                </c:pt>
                <c:pt idx="5">
                  <c:v>4.6200969865051438E-3</c:v>
                </c:pt>
                <c:pt idx="6">
                  <c:v>9.6876497782184801E-4</c:v>
                </c:pt>
                <c:pt idx="7">
                  <c:v>2.5044326766378977E-4</c:v>
                </c:pt>
                <c:pt idx="8">
                  <c:v>8.4621163884701249E-5</c:v>
                </c:pt>
                <c:pt idx="9">
                  <c:v>3.5208476990754395E-5</c:v>
                </c:pt>
                <c:pt idx="10">
                  <c:v>1.7084806177092339E-5</c:v>
                </c:pt>
                <c:pt idx="11">
                  <c:v>1.6826995144096052E-6</c:v>
                </c:pt>
                <c:pt idx="12">
                  <c:v>4.7281541731926394E-7</c:v>
                </c:pt>
                <c:pt idx="13">
                  <c:v>2.1154681451984153E-7</c:v>
                </c:pt>
                <c:pt idx="14">
                  <c:v>1.2150038321347981E-7</c:v>
                </c:pt>
                <c:pt idx="15">
                  <c:v>8.103815726504336E-8</c:v>
                </c:pt>
                <c:pt idx="16">
                  <c:v>5.9525480974134826E-8</c:v>
                </c:pt>
                <c:pt idx="17">
                  <c:v>4.6697340851892415E-8</c:v>
                </c:pt>
                <c:pt idx="18">
                  <c:v>3.8390576370073003E-8</c:v>
                </c:pt>
                <c:pt idx="19">
                  <c:v>2.8537895425988814E-8</c:v>
                </c:pt>
                <c:pt idx="20">
                  <c:v>2.304413003934416E-8</c:v>
                </c:pt>
                <c:pt idx="21">
                  <c:v>1.9609051356624065E-8</c:v>
                </c:pt>
                <c:pt idx="22">
                  <c:v>1.7284871139787936E-8</c:v>
                </c:pt>
                <c:pt idx="23">
                  <c:v>1.5619587218473713E-8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F-950D-4D20-96BA-2EEE7D4B5EE9}"/>
            </c:ext>
          </c:extLst>
        </c:ser>
        <c:ser>
          <c:idx val="32"/>
          <c:order val="32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Rauscher!$DN$35:$EK$35</c:f>
              <c:numCache>
                <c:formatCode>0%</c:formatCode>
                <c:ptCount val="24"/>
                <c:pt idx="0">
                  <c:v>6.217477010328254E-5</c:v>
                </c:pt>
                <c:pt idx="1">
                  <c:v>2.2815395736992643E-2</c:v>
                </c:pt>
                <c:pt idx="2">
                  <c:v>3.3210177374744104E-2</c:v>
                </c:pt>
                <c:pt idx="3">
                  <c:v>1.9768957945064114E-2</c:v>
                </c:pt>
                <c:pt idx="4">
                  <c:v>9.8432040478953157E-3</c:v>
                </c:pt>
                <c:pt idx="5">
                  <c:v>3.0443051830972485E-3</c:v>
                </c:pt>
                <c:pt idx="6">
                  <c:v>6.7648077990989537E-4</c:v>
                </c:pt>
                <c:pt idx="7">
                  <c:v>1.8228307604997425E-4</c:v>
                </c:pt>
                <c:pt idx="8">
                  <c:v>6.3535426251492064E-5</c:v>
                </c:pt>
                <c:pt idx="9">
                  <c:v>2.708221407307024E-5</c:v>
                </c:pt>
                <c:pt idx="10">
                  <c:v>1.3398215621140522E-5</c:v>
                </c:pt>
                <c:pt idx="11">
                  <c:v>1.3984386331696638E-6</c:v>
                </c:pt>
                <c:pt idx="12">
                  <c:v>4.0450923573638285E-7</c:v>
                </c:pt>
                <c:pt idx="13">
                  <c:v>1.8416338284345134E-7</c:v>
                </c:pt>
                <c:pt idx="14">
                  <c:v>1.0700755199951471E-7</c:v>
                </c:pt>
                <c:pt idx="15">
                  <c:v>7.1965828444703556E-8</c:v>
                </c:pt>
                <c:pt idx="16">
                  <c:v>5.3191186597025657E-8</c:v>
                </c:pt>
                <c:pt idx="17">
                  <c:v>4.1930390876411919E-8</c:v>
                </c:pt>
                <c:pt idx="18">
                  <c:v>3.4605201981781621E-8</c:v>
                </c:pt>
                <c:pt idx="19">
                  <c:v>2.5873709158164348E-8</c:v>
                </c:pt>
                <c:pt idx="20">
                  <c:v>2.0979593190042227E-8</c:v>
                </c:pt>
                <c:pt idx="21">
                  <c:v>1.7907844967148629E-8</c:v>
                </c:pt>
                <c:pt idx="22">
                  <c:v>1.5823512175399917E-8</c:v>
                </c:pt>
                <c:pt idx="23">
                  <c:v>1.4326704054328627E-8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0-950D-4D20-96BA-2EEE7D4B5EE9}"/>
            </c:ext>
          </c:extLst>
        </c:ser>
        <c:ser>
          <c:idx val="33"/>
          <c:order val="33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Rauscher!$DN$36:$EK$36</c:f>
              <c:numCache>
                <c:formatCode>0%</c:formatCode>
                <c:ptCount val="24"/>
                <c:pt idx="0">
                  <c:v>9.1617713224468676E-20</c:v>
                </c:pt>
                <c:pt idx="1">
                  <c:v>6.2083712239698864E-11</c:v>
                </c:pt>
                <c:pt idx="2">
                  <c:v>1.2280415812868912E-7</c:v>
                </c:pt>
                <c:pt idx="3">
                  <c:v>9.9338560041740593E-5</c:v>
                </c:pt>
                <c:pt idx="4">
                  <c:v>1.8233358617528971E-3</c:v>
                </c:pt>
                <c:pt idx="5">
                  <c:v>4.9110689850856322E-3</c:v>
                </c:pt>
                <c:pt idx="6">
                  <c:v>4.6193593759578976E-3</c:v>
                </c:pt>
                <c:pt idx="7">
                  <c:v>3.4887634517276221E-3</c:v>
                </c:pt>
                <c:pt idx="8">
                  <c:v>2.6341487028077684E-3</c:v>
                </c:pt>
                <c:pt idx="9">
                  <c:v>2.0483674093316972E-3</c:v>
                </c:pt>
                <c:pt idx="10">
                  <c:v>1.6392686516968626E-3</c:v>
                </c:pt>
                <c:pt idx="11">
                  <c:v>7.2424419928465776E-4</c:v>
                </c:pt>
                <c:pt idx="12">
                  <c:v>4.3101191361126528E-4</c:v>
                </c:pt>
                <c:pt idx="13">
                  <c:v>3.0252108473593245E-4</c:v>
                </c:pt>
                <c:pt idx="14">
                  <c:v>2.3458189067011295E-4</c:v>
                </c:pt>
                <c:pt idx="15">
                  <c:v>1.9387694150312673E-4</c:v>
                </c:pt>
                <c:pt idx="16">
                  <c:v>1.6725508965273808E-4</c:v>
                </c:pt>
                <c:pt idx="17">
                  <c:v>1.4869228817684081E-4</c:v>
                </c:pt>
                <c:pt idx="18">
                  <c:v>1.3510667881853471E-4</c:v>
                </c:pt>
                <c:pt idx="19">
                  <c:v>1.1669653634550698E-4</c:v>
                </c:pt>
                <c:pt idx="20">
                  <c:v>1.0489534731824504E-4</c:v>
                </c:pt>
                <c:pt idx="21">
                  <c:v>9.673249844826634E-5</c:v>
                </c:pt>
                <c:pt idx="22">
                  <c:v>9.0769908934083026E-5</c:v>
                </c:pt>
                <c:pt idx="23">
                  <c:v>8.6232951706146681E-5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1-950D-4D20-96BA-2EEE7D4B5EE9}"/>
            </c:ext>
          </c:extLst>
        </c:ser>
        <c:ser>
          <c:idx val="34"/>
          <c:order val="34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Rauscher!$DN$37:$EK$37</c:f>
              <c:numCache>
                <c:formatCode>0%</c:formatCode>
                <c:ptCount val="24"/>
                <c:pt idx="0">
                  <c:v>1.5967065629251798E-22</c:v>
                </c:pt>
                <c:pt idx="1">
                  <c:v>6.6653256975894493E-13</c:v>
                </c:pt>
                <c:pt idx="2">
                  <c:v>3.2723201653227956E-9</c:v>
                </c:pt>
                <c:pt idx="3">
                  <c:v>6.569912639475887E-6</c:v>
                </c:pt>
                <c:pt idx="4">
                  <c:v>1.8998001479092358E-4</c:v>
                </c:pt>
                <c:pt idx="5">
                  <c:v>6.7213573105457324E-4</c:v>
                </c:pt>
                <c:pt idx="6">
                  <c:v>7.5826760617419447E-4</c:v>
                </c:pt>
                <c:pt idx="7">
                  <c:v>6.5209690051983937E-4</c:v>
                </c:pt>
                <c:pt idx="8">
                  <c:v>5.4272620904697352E-4</c:v>
                </c:pt>
                <c:pt idx="9">
                  <c:v>4.5524824707641727E-4</c:v>
                </c:pt>
                <c:pt idx="10">
                  <c:v>3.8708869976878887E-4</c:v>
                </c:pt>
                <c:pt idx="11">
                  <c:v>2.0511866839566017E-4</c:v>
                </c:pt>
                <c:pt idx="12">
                  <c:v>1.336870498130563E-4</c:v>
                </c:pt>
                <c:pt idx="13">
                  <c:v>9.9093154723643397E-5</c:v>
                </c:pt>
                <c:pt idx="14">
                  <c:v>7.9684609525380463E-5</c:v>
                </c:pt>
                <c:pt idx="15">
                  <c:v>6.7590568364992313E-5</c:v>
                </c:pt>
                <c:pt idx="16">
                  <c:v>5.9456489005548742E-5</c:v>
                </c:pt>
                <c:pt idx="17">
                  <c:v>5.366465550704689E-5</c:v>
                </c:pt>
                <c:pt idx="18">
                  <c:v>4.9356085321148096E-5</c:v>
                </c:pt>
                <c:pt idx="19">
                  <c:v>4.3412803685822642E-5</c:v>
                </c:pt>
                <c:pt idx="20">
                  <c:v>3.9532663849160031E-5</c:v>
                </c:pt>
                <c:pt idx="21">
                  <c:v>3.6813087989098275E-5</c:v>
                </c:pt>
                <c:pt idx="22">
                  <c:v>3.4806610660810186E-5</c:v>
                </c:pt>
                <c:pt idx="23">
                  <c:v>3.3267876537954475E-5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2-950D-4D20-96BA-2EEE7D4B5EE9}"/>
            </c:ext>
          </c:extLst>
        </c:ser>
        <c:ser>
          <c:idx val="35"/>
          <c:order val="35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Rauscher!$DN$38:$EK$38</c:f>
              <c:numCache>
                <c:formatCode>0%</c:formatCode>
                <c:ptCount val="24"/>
                <c:pt idx="0">
                  <c:v>1.0392067249770665E-26</c:v>
                </c:pt>
                <c:pt idx="1">
                  <c:v>6.3751854530653243E-15</c:v>
                </c:pt>
                <c:pt idx="2">
                  <c:v>3.7942377451438608E-10</c:v>
                </c:pt>
                <c:pt idx="3">
                  <c:v>9.2347607971286534E-6</c:v>
                </c:pt>
                <c:pt idx="4">
                  <c:v>9.2976378320922622E-4</c:v>
                </c:pt>
                <c:pt idx="5">
                  <c:v>6.9534587517057827E-3</c:v>
                </c:pt>
                <c:pt idx="6">
                  <c:v>1.2920694655566984E-2</c:v>
                </c:pt>
                <c:pt idx="7">
                  <c:v>1.5869933656001336E-2</c:v>
                </c:pt>
                <c:pt idx="8">
                  <c:v>1.7256133072844036E-2</c:v>
                </c:pt>
                <c:pt idx="9">
                  <c:v>1.7820124915016798E-2</c:v>
                </c:pt>
                <c:pt idx="10">
                  <c:v>1.789422011629891E-2</c:v>
                </c:pt>
                <c:pt idx="11">
                  <c:v>1.5618054408147682E-2</c:v>
                </c:pt>
                <c:pt idx="12">
                  <c:v>1.3063838801002144E-2</c:v>
                </c:pt>
                <c:pt idx="13">
                  <c:v>1.1247110616262247E-2</c:v>
                </c:pt>
                <c:pt idx="14">
                  <c:v>9.9934548040576682E-3</c:v>
                </c:pt>
                <c:pt idx="15">
                  <c:v>9.1030562270638937E-3</c:v>
                </c:pt>
                <c:pt idx="16">
                  <c:v>8.4473468925631515E-3</c:v>
                </c:pt>
                <c:pt idx="17">
                  <c:v>7.9482106746267631E-3</c:v>
                </c:pt>
                <c:pt idx="18">
                  <c:v>7.5573527593264297E-3</c:v>
                </c:pt>
                <c:pt idx="19">
                  <c:v>6.9874508917084962E-3</c:v>
                </c:pt>
                <c:pt idx="20">
                  <c:v>6.5938182984677405E-3</c:v>
                </c:pt>
                <c:pt idx="21">
                  <c:v>6.3065684783319047E-3</c:v>
                </c:pt>
                <c:pt idx="22">
                  <c:v>6.0881112494816812E-3</c:v>
                </c:pt>
                <c:pt idx="23">
                  <c:v>5.9165686439745842E-3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950D-4D20-96BA-2EEE7D4B5EE9}"/>
            </c:ext>
          </c:extLst>
        </c:ser>
        <c:ser>
          <c:idx val="36"/>
          <c:order val="36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Rauscher!$DN$39:$EK$39</c:f>
              <c:numCache>
                <c:formatCode>0%</c:formatCode>
                <c:ptCount val="24"/>
                <c:pt idx="0">
                  <c:v>1.9890846904461475E-28</c:v>
                </c:pt>
                <c:pt idx="1">
                  <c:v>1.5390187053772063E-16</c:v>
                </c:pt>
                <c:pt idx="2">
                  <c:v>1.0286686164612684E-11</c:v>
                </c:pt>
                <c:pt idx="3">
                  <c:v>2.8117485209265778E-7</c:v>
                </c:pt>
                <c:pt idx="4">
                  <c:v>3.0000147312514991E-5</c:v>
                </c:pt>
                <c:pt idx="5">
                  <c:v>2.3231198044676722E-4</c:v>
                </c:pt>
                <c:pt idx="6">
                  <c:v>4.4181103875290845E-4</c:v>
                </c:pt>
                <c:pt idx="7">
                  <c:v>5.517289754531599E-4</c:v>
                </c:pt>
                <c:pt idx="8">
                  <c:v>6.0742707961617271E-4</c:v>
                </c:pt>
                <c:pt idx="9">
                  <c:v>6.3337570627092319E-4</c:v>
                </c:pt>
                <c:pt idx="10">
                  <c:v>6.4094892649216079E-4</c:v>
                </c:pt>
                <c:pt idx="11">
                  <c:v>5.7255545343367568E-4</c:v>
                </c:pt>
                <c:pt idx="12">
                  <c:v>4.8450852669311011E-4</c:v>
                </c:pt>
                <c:pt idx="13">
                  <c:v>4.2004475926035847E-4</c:v>
                </c:pt>
                <c:pt idx="14">
                  <c:v>3.7496113208387085E-4</c:v>
                </c:pt>
                <c:pt idx="15">
                  <c:v>3.4268715083635344E-4</c:v>
                </c:pt>
                <c:pt idx="16">
                  <c:v>3.1879457459755938E-4</c:v>
                </c:pt>
                <c:pt idx="17">
                  <c:v>3.0053839354065215E-4</c:v>
                </c:pt>
                <c:pt idx="18">
                  <c:v>2.8620174907399368E-4</c:v>
                </c:pt>
                <c:pt idx="19">
                  <c:v>2.6523409785222598E-4</c:v>
                </c:pt>
                <c:pt idx="20">
                  <c:v>2.50707635028492E-4</c:v>
                </c:pt>
                <c:pt idx="21">
                  <c:v>2.4008426588530279E-4</c:v>
                </c:pt>
                <c:pt idx="22">
                  <c:v>2.3199208182231123E-4</c:v>
                </c:pt>
                <c:pt idx="23">
                  <c:v>2.2562981591036431E-4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4-950D-4D20-96BA-2EEE7D4B5EE9}"/>
            </c:ext>
          </c:extLst>
        </c:ser>
        <c:ser>
          <c:idx val="37"/>
          <c:order val="37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Rauscher!$DN$40:$EK$40</c:f>
              <c:numCache>
                <c:formatCode>0%</c:formatCode>
                <c:ptCount val="24"/>
                <c:pt idx="0">
                  <c:v>2.8773972991381319E-31</c:v>
                </c:pt>
                <c:pt idx="1">
                  <c:v>5.7383488240204067E-18</c:v>
                </c:pt>
                <c:pt idx="2">
                  <c:v>1.9472278901176219E-12</c:v>
                </c:pt>
                <c:pt idx="3">
                  <c:v>2.7021908012983871E-7</c:v>
                </c:pt>
                <c:pt idx="4">
                  <c:v>6.4962397641856107E-5</c:v>
                </c:pt>
                <c:pt idx="5">
                  <c:v>8.190110077428229E-4</c:v>
                </c:pt>
                <c:pt idx="6">
                  <c:v>2.1556306163999272E-3</c:v>
                </c:pt>
                <c:pt idx="7">
                  <c:v>3.3951840541497388E-3</c:v>
                </c:pt>
                <c:pt idx="8">
                  <c:v>4.4486833148424387E-3</c:v>
                </c:pt>
                <c:pt idx="9">
                  <c:v>5.3112726617748655E-3</c:v>
                </c:pt>
                <c:pt idx="10">
                  <c:v>5.9896370013878498E-3</c:v>
                </c:pt>
                <c:pt idx="11">
                  <c:v>7.404816199406165E-3</c:v>
                </c:pt>
                <c:pt idx="12">
                  <c:v>7.371535755224699E-3</c:v>
                </c:pt>
                <c:pt idx="13">
                  <c:v>7.0451138731325059E-3</c:v>
                </c:pt>
                <c:pt idx="14">
                  <c:v>6.7112378103799395E-3</c:v>
                </c:pt>
                <c:pt idx="15">
                  <c:v>6.425015016004264E-3</c:v>
                </c:pt>
                <c:pt idx="16">
                  <c:v>6.188810863629695E-3</c:v>
                </c:pt>
                <c:pt idx="17">
                  <c:v>5.9945449357928582E-3</c:v>
                </c:pt>
                <c:pt idx="18">
                  <c:v>5.8335982884530468E-3</c:v>
                </c:pt>
                <c:pt idx="19">
                  <c:v>5.5847733946923373E-3</c:v>
                </c:pt>
                <c:pt idx="20">
                  <c:v>5.4028602711130172E-3</c:v>
                </c:pt>
                <c:pt idx="21">
                  <c:v>5.2647754926652733E-3</c:v>
                </c:pt>
                <c:pt idx="22">
                  <c:v>5.1566695822036308E-3</c:v>
                </c:pt>
                <c:pt idx="23">
                  <c:v>5.06986762223109E-3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5-950D-4D20-96BA-2EEE7D4B5EE9}"/>
            </c:ext>
          </c:extLst>
        </c:ser>
        <c:ser>
          <c:idx val="38"/>
          <c:order val="38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Rauscher!$DN$41:$EK$41</c:f>
              <c:numCache>
                <c:formatCode>0%</c:formatCode>
                <c:ptCount val="24"/>
                <c:pt idx="0">
                  <c:v>2.5250371048504095E-38</c:v>
                </c:pt>
                <c:pt idx="1">
                  <c:v>2.023244645587855E-22</c:v>
                </c:pt>
                <c:pt idx="2">
                  <c:v>1.3761792253348696E-15</c:v>
                </c:pt>
                <c:pt idx="3">
                  <c:v>3.8279917096844067E-9</c:v>
                </c:pt>
                <c:pt idx="4">
                  <c:v>4.1201725409719168E-6</c:v>
                </c:pt>
                <c:pt idx="5">
                  <c:v>1.2768565982313878E-4</c:v>
                </c:pt>
                <c:pt idx="6">
                  <c:v>6.1210521795277925E-4</c:v>
                </c:pt>
                <c:pt idx="7">
                  <c:v>1.4794987353697593E-3</c:v>
                </c:pt>
                <c:pt idx="8">
                  <c:v>2.6728982077138118E-3</c:v>
                </c:pt>
                <c:pt idx="9">
                  <c:v>4.0968423849340428E-3</c:v>
                </c:pt>
                <c:pt idx="10">
                  <c:v>5.6422320806508641E-3</c:v>
                </c:pt>
                <c:pt idx="11">
                  <c:v>1.2704690164869768E-2</c:v>
                </c:pt>
                <c:pt idx="12">
                  <c:v>1.7068975210015658E-2</c:v>
                </c:pt>
                <c:pt idx="13">
                  <c:v>1.9527978763076045E-2</c:v>
                </c:pt>
                <c:pt idx="14">
                  <c:v>2.0972575935878399E-2</c:v>
                </c:pt>
                <c:pt idx="15">
                  <c:v>2.1873747868138754E-2</c:v>
                </c:pt>
                <c:pt idx="16">
                  <c:v>2.2467574779418853E-2</c:v>
                </c:pt>
                <c:pt idx="17">
                  <c:v>2.2877320238466992E-2</c:v>
                </c:pt>
                <c:pt idx="18">
                  <c:v>2.3171033644652932E-2</c:v>
                </c:pt>
                <c:pt idx="19">
                  <c:v>2.3553441864181776E-2</c:v>
                </c:pt>
                <c:pt idx="20">
                  <c:v>2.3783321856810837E-2</c:v>
                </c:pt>
                <c:pt idx="21">
                  <c:v>2.3931978206513708E-2</c:v>
                </c:pt>
                <c:pt idx="22">
                  <c:v>2.4033555245526254E-2</c:v>
                </c:pt>
                <c:pt idx="23">
                  <c:v>2.4106008961650237E-2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6-950D-4D20-96BA-2EEE7D4B5EE9}"/>
            </c:ext>
          </c:extLst>
        </c:ser>
        <c:ser>
          <c:idx val="39"/>
          <c:order val="39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Rauscher!$DN$42:$EK$42</c:f>
              <c:numCache>
                <c:formatCode>0%</c:formatCode>
                <c:ptCount val="24"/>
                <c:pt idx="0">
                  <c:v>2.4256760229209071E-40</c:v>
                </c:pt>
                <c:pt idx="1">
                  <c:v>9.8676031619232591E-24</c:v>
                </c:pt>
                <c:pt idx="2">
                  <c:v>1.5122980619877303E-16</c:v>
                </c:pt>
                <c:pt idx="3">
                  <c:v>9.4783449259870863E-10</c:v>
                </c:pt>
                <c:pt idx="4">
                  <c:v>1.5313571305039183E-6</c:v>
                </c:pt>
                <c:pt idx="5">
                  <c:v>6.0554014912306195E-5</c:v>
                </c:pt>
                <c:pt idx="6">
                  <c:v>3.4149686769578078E-4</c:v>
                </c:pt>
                <c:pt idx="7">
                  <c:v>9.2699014213589587E-4</c:v>
                </c:pt>
                <c:pt idx="8">
                  <c:v>1.8270180721392066E-3</c:v>
                </c:pt>
                <c:pt idx="9">
                  <c:v>2.9964677388777949E-3</c:v>
                </c:pt>
                <c:pt idx="10">
                  <c:v>4.3564349918769688E-3</c:v>
                </c:pt>
                <c:pt idx="11">
                  <c:v>1.1539957103700919E-2</c:v>
                </c:pt>
                <c:pt idx="12">
                  <c:v>1.6816184986895761E-2</c:v>
                </c:pt>
                <c:pt idx="13">
                  <c:v>2.0199716302120814E-2</c:v>
                </c:pt>
                <c:pt idx="14">
                  <c:v>2.2410508778549651E-2</c:v>
                </c:pt>
                <c:pt idx="15">
                  <c:v>2.3922310197267729E-2</c:v>
                </c:pt>
                <c:pt idx="16">
                  <c:v>2.5003228665828887E-2</c:v>
                </c:pt>
                <c:pt idx="17">
                  <c:v>2.580625793548702E-2</c:v>
                </c:pt>
                <c:pt idx="18">
                  <c:v>2.6422218421257488E-2</c:v>
                </c:pt>
                <c:pt idx="19">
                  <c:v>2.7298213907287022E-2</c:v>
                </c:pt>
                <c:pt idx="20">
                  <c:v>2.788639364762004E-2</c:v>
                </c:pt>
                <c:pt idx="21">
                  <c:v>2.8305995268768893E-2</c:v>
                </c:pt>
                <c:pt idx="22">
                  <c:v>2.8619223337655396E-2</c:v>
                </c:pt>
                <c:pt idx="23">
                  <c:v>2.8861382567403487E-2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950D-4D20-96BA-2EEE7D4B5EE9}"/>
            </c:ext>
          </c:extLst>
        </c:ser>
        <c:ser>
          <c:idx val="40"/>
          <c:order val="40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Rauscher!$DN$43:$EK$43</c:f>
              <c:numCache>
                <c:formatCode>0%</c:formatCode>
                <c:ptCount val="24"/>
                <c:pt idx="0">
                  <c:v>1.1914077182822889E-40</c:v>
                </c:pt>
                <c:pt idx="1">
                  <c:v>7.7097232335891873E-24</c:v>
                </c:pt>
                <c:pt idx="2">
                  <c:v>1.4902675922058538E-16</c:v>
                </c:pt>
                <c:pt idx="3">
                  <c:v>1.1780375123327505E-9</c:v>
                </c:pt>
                <c:pt idx="4">
                  <c:v>2.1374844827813893E-6</c:v>
                </c:pt>
                <c:pt idx="5">
                  <c:v>9.061693189367334E-5</c:v>
                </c:pt>
                <c:pt idx="6">
                  <c:v>5.3531952596897587E-4</c:v>
                </c:pt>
                <c:pt idx="7">
                  <c:v>1.5021089718419275E-3</c:v>
                </c:pt>
                <c:pt idx="8">
                  <c:v>3.0350729962108232E-3</c:v>
                </c:pt>
                <c:pt idx="9">
                  <c:v>5.074998086584172E-3</c:v>
                </c:pt>
                <c:pt idx="10">
                  <c:v>7.4933755266515236E-3</c:v>
                </c:pt>
                <c:pt idx="11">
                  <c:v>2.0792676857016003E-2</c:v>
                </c:pt>
                <c:pt idx="12">
                  <c:v>3.1010849321354336E-2</c:v>
                </c:pt>
                <c:pt idx="13">
                  <c:v>3.7772822649180755E-2</c:v>
                </c:pt>
                <c:pt idx="14">
                  <c:v>4.2297809396360818E-2</c:v>
                </c:pt>
                <c:pt idx="15">
                  <c:v>4.5451609829486365E-2</c:v>
                </c:pt>
                <c:pt idx="16">
                  <c:v>4.7742179328000067E-2</c:v>
                </c:pt>
                <c:pt idx="17">
                  <c:v>4.9466499275023286E-2</c:v>
                </c:pt>
                <c:pt idx="18">
                  <c:v>5.080417670001313E-2</c:v>
                </c:pt>
                <c:pt idx="19">
                  <c:v>5.2732743534703766E-2</c:v>
                </c:pt>
                <c:pt idx="20">
                  <c:v>5.4047857707690238E-2</c:v>
                </c:pt>
                <c:pt idx="21">
                  <c:v>5.4997703829643002E-2</c:v>
                </c:pt>
                <c:pt idx="22">
                  <c:v>5.5713952541210802E-2</c:v>
                </c:pt>
                <c:pt idx="23">
                  <c:v>5.6272376411326729E-2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8-950D-4D20-96BA-2EEE7D4B5EE9}"/>
            </c:ext>
          </c:extLst>
        </c:ser>
        <c:ser>
          <c:idx val="41"/>
          <c:order val="41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Rauscher!$DN$44:$EK$44</c:f>
              <c:numCache>
                <c:formatCode>0%</c:formatCode>
                <c:ptCount val="24"/>
                <c:pt idx="0">
                  <c:v>1.2834354203388121E-41</c:v>
                </c:pt>
                <c:pt idx="1">
                  <c:v>2.1016064681881003E-24</c:v>
                </c:pt>
                <c:pt idx="2">
                  <c:v>6.4621400251549436E-17</c:v>
                </c:pt>
                <c:pt idx="3">
                  <c:v>8.1258860052469281E-10</c:v>
                </c:pt>
                <c:pt idx="4">
                  <c:v>1.8595776825516782E-6</c:v>
                </c:pt>
                <c:pt idx="5">
                  <c:v>9.0615096671847826E-5</c:v>
                </c:pt>
                <c:pt idx="6">
                  <c:v>5.8738680827306172E-4</c:v>
                </c:pt>
                <c:pt idx="7">
                  <c:v>1.7612153928726526E-3</c:v>
                </c:pt>
                <c:pt idx="8">
                  <c:v>3.7400733478559272E-3</c:v>
                </c:pt>
                <c:pt idx="9">
                  <c:v>6.5005008546960208E-3</c:v>
                </c:pt>
                <c:pt idx="10">
                  <c:v>9.8998451379879657E-3</c:v>
                </c:pt>
                <c:pt idx="11">
                  <c:v>3.0142634489854821E-2</c:v>
                </c:pt>
                <c:pt idx="12">
                  <c:v>4.7091704895028223E-2</c:v>
                </c:pt>
                <c:pt idx="13">
                  <c:v>5.8980189348722963E-2</c:v>
                </c:pt>
                <c:pt idx="14">
                  <c:v>6.7283500601832344E-2</c:v>
                </c:pt>
                <c:pt idx="15">
                  <c:v>7.3265574334503383E-2</c:v>
                </c:pt>
                <c:pt idx="16">
                  <c:v>7.7727181081883895E-2</c:v>
                </c:pt>
                <c:pt idx="17">
                  <c:v>8.115996405494931E-2</c:v>
                </c:pt>
                <c:pt idx="18">
                  <c:v>8.3872208827799527E-2</c:v>
                </c:pt>
                <c:pt idx="19">
                  <c:v>8.7868056320660498E-2</c:v>
                </c:pt>
                <c:pt idx="20">
                  <c:v>9.0658625445834418E-2</c:v>
                </c:pt>
                <c:pt idx="21">
                  <c:v>9.27118395198607E-2</c:v>
                </c:pt>
                <c:pt idx="22">
                  <c:v>9.4283263328127753E-2</c:v>
                </c:pt>
                <c:pt idx="23">
                  <c:v>9.5523425644940138E-2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9-950D-4D20-96BA-2EEE7D4B5EE9}"/>
            </c:ext>
          </c:extLst>
        </c:ser>
        <c:ser>
          <c:idx val="42"/>
          <c:order val="42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Rauscher!$DN$45:$EK$45</c:f>
              <c:numCache>
                <c:formatCode>0%</c:formatCode>
                <c:ptCount val="24"/>
                <c:pt idx="0">
                  <c:v>2.4974151986336795E-4</c:v>
                </c:pt>
                <c:pt idx="1">
                  <c:v>9.3867873743527102E-7</c:v>
                </c:pt>
                <c:pt idx="2">
                  <c:v>4.3728680784422867E-9</c:v>
                </c:pt>
                <c:pt idx="3">
                  <c:v>8.3307703774046624E-12</c:v>
                </c:pt>
                <c:pt idx="4">
                  <c:v>2.3466103273228713E-13</c:v>
                </c:pt>
                <c:pt idx="5">
                  <c:v>1.295252796186633E-14</c:v>
                </c:pt>
                <c:pt idx="6">
                  <c:v>9.1235331550850222E-16</c:v>
                </c:pt>
                <c:pt idx="7">
                  <c:v>1.0820686830060747E-16</c:v>
                </c:pt>
                <c:pt idx="8">
                  <c:v>2.0380981372299014E-17</c:v>
                </c:pt>
                <c:pt idx="9">
                  <c:v>5.3826213292176318E-18</c:v>
                </c:pt>
                <c:pt idx="10">
                  <c:v>1.8156705014076503E-18</c:v>
                </c:pt>
                <c:pt idx="11">
                  <c:v>6.0072364919797326E-20</c:v>
                </c:pt>
                <c:pt idx="12">
                  <c:v>9.7831875371147392E-21</c:v>
                </c:pt>
                <c:pt idx="13">
                  <c:v>3.1554957024652169E-21</c:v>
                </c:pt>
                <c:pt idx="14">
                  <c:v>1.4570920422744076E-21</c:v>
                </c:pt>
                <c:pt idx="15">
                  <c:v>8.3160877637693013E-22</c:v>
                </c:pt>
                <c:pt idx="16">
                  <c:v>5.4346620939823974E-22</c:v>
                </c:pt>
                <c:pt idx="17">
                  <c:v>3.8929773968986009E-22</c:v>
                </c:pt>
                <c:pt idx="18">
                  <c:v>2.9759829754007283E-22</c:v>
                </c:pt>
                <c:pt idx="19">
                  <c:v>1.9835898169517622E-22</c:v>
                </c:pt>
                <c:pt idx="20">
                  <c:v>1.4816660485260294E-22</c:v>
                </c:pt>
                <c:pt idx="21">
                  <c:v>1.1892321983604764E-22</c:v>
                </c:pt>
                <c:pt idx="22">
                  <c:v>1.0016967634007262E-22</c:v>
                </c:pt>
                <c:pt idx="23">
                  <c:v>8.7286627939388205E-23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950D-4D20-96BA-2EEE7D4B5EE9}"/>
            </c:ext>
          </c:extLst>
        </c:ser>
        <c:ser>
          <c:idx val="43"/>
          <c:order val="43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Rauscher!$DN$46:$EK$46</c:f>
              <c:numCache>
                <c:formatCode>0%</c:formatCode>
                <c:ptCount val="24"/>
                <c:pt idx="0">
                  <c:v>2.3843727303691591E-2</c:v>
                </c:pt>
                <c:pt idx="1">
                  <c:v>1.2439345617664501E-3</c:v>
                </c:pt>
                <c:pt idx="2">
                  <c:v>2.1589645372392052E-5</c:v>
                </c:pt>
                <c:pt idx="3">
                  <c:v>1.5323673017546246E-7</c:v>
                </c:pt>
                <c:pt idx="4">
                  <c:v>8.3313998737717211E-9</c:v>
                </c:pt>
                <c:pt idx="5">
                  <c:v>6.82324733032034E-10</c:v>
                </c:pt>
                <c:pt idx="6">
                  <c:v>6.2522933425631485E-11</c:v>
                </c:pt>
                <c:pt idx="7">
                  <c:v>8.9481017986273132E-12</c:v>
                </c:pt>
                <c:pt idx="8">
                  <c:v>1.9404436170254189E-12</c:v>
                </c:pt>
                <c:pt idx="9">
                  <c:v>5.7183356763110265E-13</c:v>
                </c:pt>
                <c:pt idx="10">
                  <c:v>2.105681883701601E-13</c:v>
                </c:pt>
                <c:pt idx="11">
                  <c:v>9.0629621915495875E-15</c:v>
                </c:pt>
                <c:pt idx="12">
                  <c:v>1.683432376073634E-15</c:v>
                </c:pt>
                <c:pt idx="13">
                  <c:v>5.8756349353388494E-16</c:v>
                </c:pt>
                <c:pt idx="14">
                  <c:v>2.8597109668409422E-16</c:v>
                </c:pt>
                <c:pt idx="15">
                  <c:v>1.6946272197437961E-16</c:v>
                </c:pt>
                <c:pt idx="16">
                  <c:v>1.1391151554512326E-16</c:v>
                </c:pt>
                <c:pt idx="17">
                  <c:v>8.3405932442692535E-17</c:v>
                </c:pt>
                <c:pt idx="18">
                  <c:v>6.4887565947285696E-17</c:v>
                </c:pt>
                <c:pt idx="19">
                  <c:v>4.4402444748657029E-17</c:v>
                </c:pt>
                <c:pt idx="20">
                  <c:v>3.3796001563487279E-17</c:v>
                </c:pt>
                <c:pt idx="21">
                  <c:v>2.7510699688586347E-17</c:v>
                </c:pt>
                <c:pt idx="22">
                  <c:v>2.3427785312337048E-17</c:v>
                </c:pt>
                <c:pt idx="23">
                  <c:v>2.0594472460447027E-17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950D-4D20-96BA-2EEE7D4B5EE9}"/>
            </c:ext>
          </c:extLst>
        </c:ser>
        <c:ser>
          <c:idx val="44"/>
          <c:order val="44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Rauscher!$DN$47:$EK$47</c:f>
              <c:numCache>
                <c:formatCode>0%</c:formatCode>
                <c:ptCount val="24"/>
                <c:pt idx="0">
                  <c:v>2.1650841094879025E-3</c:v>
                </c:pt>
                <c:pt idx="1">
                  <c:v>2.2661956865680782E-4</c:v>
                </c:pt>
                <c:pt idx="2">
                  <c:v>5.5711519875551908E-6</c:v>
                </c:pt>
                <c:pt idx="3">
                  <c:v>5.6009538994355947E-8</c:v>
                </c:pt>
                <c:pt idx="4">
                  <c:v>3.6242396981720961E-9</c:v>
                </c:pt>
                <c:pt idx="5">
                  <c:v>3.2949583925161266E-10</c:v>
                </c:pt>
                <c:pt idx="6">
                  <c:v>3.2369656557751611E-11</c:v>
                </c:pt>
                <c:pt idx="7">
                  <c:v>4.8688860232979402E-12</c:v>
                </c:pt>
                <c:pt idx="8">
                  <c:v>1.0959725572912634E-12</c:v>
                </c:pt>
                <c:pt idx="9">
                  <c:v>3.3248209768626442E-13</c:v>
                </c:pt>
                <c:pt idx="10">
                  <c:v>1.2530585261838616E-13</c:v>
                </c:pt>
                <c:pt idx="11">
                  <c:v>5.7821411372963507E-15</c:v>
                </c:pt>
                <c:pt idx="12">
                  <c:v>1.1120752049585051E-15</c:v>
                </c:pt>
                <c:pt idx="13">
                  <c:v>3.9633758997477863E-16</c:v>
                </c:pt>
                <c:pt idx="14">
                  <c:v>1.9560528543909733E-16</c:v>
                </c:pt>
                <c:pt idx="15">
                  <c:v>1.1707188523828749E-16</c:v>
                </c:pt>
                <c:pt idx="16">
                  <c:v>7.9284091849531496E-17</c:v>
                </c:pt>
                <c:pt idx="17">
                  <c:v>5.8389581385256057E-17</c:v>
                </c:pt>
                <c:pt idx="18">
                  <c:v>4.5636874964210585E-17</c:v>
                </c:pt>
                <c:pt idx="19">
                  <c:v>3.1447439458534944E-17</c:v>
                </c:pt>
                <c:pt idx="20">
                  <c:v>2.4054909278431917E-17</c:v>
                </c:pt>
                <c:pt idx="21">
                  <c:v>1.965441101632349E-17</c:v>
                </c:pt>
                <c:pt idx="22">
                  <c:v>1.6786093205258091E-17</c:v>
                </c:pt>
                <c:pt idx="23">
                  <c:v>1.4790302749133851E-17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C-950D-4D20-96BA-2EEE7D4B5EE9}"/>
            </c:ext>
          </c:extLst>
        </c:ser>
        <c:ser>
          <c:idx val="45"/>
          <c:order val="45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Rauscher!$DN$48:$EK$48</c:f>
              <c:numCache>
                <c:formatCode>0%</c:formatCode>
                <c:ptCount val="24"/>
                <c:pt idx="0">
                  <c:v>1.0494921238106509E-8</c:v>
                </c:pt>
                <c:pt idx="1">
                  <c:v>1.550213437616653E-5</c:v>
                </c:pt>
                <c:pt idx="2">
                  <c:v>4.5272443349439595E-5</c:v>
                </c:pt>
                <c:pt idx="3">
                  <c:v>5.4068679622968096E-5</c:v>
                </c:pt>
                <c:pt idx="4">
                  <c:v>3.8132747565574853E-5</c:v>
                </c:pt>
                <c:pt idx="5">
                  <c:v>1.4533478478119066E-5</c:v>
                </c:pt>
                <c:pt idx="6">
                  <c:v>3.7120746069740125E-6</c:v>
                </c:pt>
                <c:pt idx="7">
                  <c:v>1.1048605718466632E-6</c:v>
                </c:pt>
                <c:pt idx="8">
                  <c:v>4.1493206186847663E-7</c:v>
                </c:pt>
                <c:pt idx="9">
                  <c:v>1.874326088965E-7</c:v>
                </c:pt>
                <c:pt idx="10">
                  <c:v>9.7133244633714011E-8</c:v>
                </c:pt>
                <c:pt idx="11">
                  <c:v>1.1653173060817741E-8</c:v>
                </c:pt>
                <c:pt idx="12">
                  <c:v>3.613841905383558E-9</c:v>
                </c:pt>
                <c:pt idx="13">
                  <c:v>1.7154890345286454E-9</c:v>
                </c:pt>
                <c:pt idx="14">
                  <c:v>1.0249320204246975E-9</c:v>
                </c:pt>
                <c:pt idx="15">
                  <c:v>7.031483147266154E-10</c:v>
                </c:pt>
                <c:pt idx="16">
                  <c:v>5.2752163228705676E-10</c:v>
                </c:pt>
                <c:pt idx="17">
                  <c:v>4.2069707576278455E-10</c:v>
                </c:pt>
                <c:pt idx="18">
                  <c:v>3.5044023328418519E-10</c:v>
                </c:pt>
                <c:pt idx="19">
                  <c:v>2.6569247186870681E-10</c:v>
                </c:pt>
                <c:pt idx="20">
                  <c:v>2.17589337146658E-10</c:v>
                </c:pt>
                <c:pt idx="21">
                  <c:v>1.8712157505396602E-10</c:v>
                </c:pt>
                <c:pt idx="22">
                  <c:v>1.6630427670717767E-10</c:v>
                </c:pt>
                <c:pt idx="23">
                  <c:v>1.5127348667062773E-10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D-950D-4D20-96BA-2EEE7D4B5EE9}"/>
            </c:ext>
          </c:extLst>
        </c:ser>
        <c:ser>
          <c:idx val="46"/>
          <c:order val="46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Rauscher!$DN$49:$EK$49</c:f>
              <c:numCache>
                <c:formatCode>0%</c:formatCode>
                <c:ptCount val="24"/>
                <c:pt idx="0">
                  <c:v>5.0214997390865622E-11</c:v>
                </c:pt>
                <c:pt idx="1">
                  <c:v>6.3422148751433805E-6</c:v>
                </c:pt>
                <c:pt idx="2">
                  <c:v>1.712698769477352E-4</c:v>
                </c:pt>
                <c:pt idx="3">
                  <c:v>1.8914306083494456E-3</c:v>
                </c:pt>
                <c:pt idx="4">
                  <c:v>4.0564072071948756E-3</c:v>
                </c:pt>
                <c:pt idx="5">
                  <c:v>3.0130913462016961E-3</c:v>
                </c:pt>
                <c:pt idx="6">
                  <c:v>1.2007675475738519E-3</c:v>
                </c:pt>
                <c:pt idx="7">
                  <c:v>4.910767556669599E-4</c:v>
                </c:pt>
                <c:pt idx="8">
                  <c:v>2.3405538581600346E-4</c:v>
                </c:pt>
                <c:pt idx="9">
                  <c:v>1.2725843993599339E-4</c:v>
                </c:pt>
                <c:pt idx="10">
                  <c:v>7.6490796033177425E-5</c:v>
                </c:pt>
                <c:pt idx="11">
                  <c:v>1.4318087102463433E-5</c:v>
                </c:pt>
                <c:pt idx="12">
                  <c:v>5.5463811749912467E-6</c:v>
                </c:pt>
                <c:pt idx="13">
                  <c:v>3.0087656743262497E-6</c:v>
                </c:pt>
                <c:pt idx="14">
                  <c:v>1.9648770706615358E-6</c:v>
                </c:pt>
                <c:pt idx="15">
                  <c:v>1.4364390228354066E-6</c:v>
                </c:pt>
                <c:pt idx="16">
                  <c:v>1.1302655136844384E-6</c:v>
                </c:pt>
                <c:pt idx="17">
                  <c:v>9.3542647271588532E-7</c:v>
                </c:pt>
                <c:pt idx="18">
                  <c:v>8.026645669820687E-7</c:v>
                </c:pt>
                <c:pt idx="19">
                  <c:v>6.3623760152755972E-7</c:v>
                </c:pt>
                <c:pt idx="20">
                  <c:v>5.3787041597671201E-7</c:v>
                </c:pt>
                <c:pt idx="21">
                  <c:v>4.7371145564527516E-7</c:v>
                </c:pt>
                <c:pt idx="22">
                  <c:v>4.2888753138832989E-7</c:v>
                </c:pt>
                <c:pt idx="23">
                  <c:v>3.9595223964038657E-7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E-950D-4D20-96BA-2EEE7D4B5EE9}"/>
            </c:ext>
          </c:extLst>
        </c:ser>
        <c:ser>
          <c:idx val="47"/>
          <c:order val="47"/>
          <c:spPr>
            <a:ln w="95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Rauscher!$DN$50:$EK$50</c:f>
              <c:numCache>
                <c:formatCode>0%</c:formatCode>
                <c:ptCount val="24"/>
                <c:pt idx="0">
                  <c:v>3.7706650700915148E-20</c:v>
                </c:pt>
                <c:pt idx="1">
                  <c:v>1.4866775134262372E-11</c:v>
                </c:pt>
                <c:pt idx="2">
                  <c:v>2.2431197543925454E-8</c:v>
                </c:pt>
                <c:pt idx="3">
                  <c:v>1.3840683603019209E-5</c:v>
                </c:pt>
                <c:pt idx="4">
                  <c:v>2.2187404471501557E-4</c:v>
                </c:pt>
                <c:pt idx="5">
                  <c:v>5.5098014513018929E-4</c:v>
                </c:pt>
                <c:pt idx="6">
                  <c:v>4.9093243227170977E-4</c:v>
                </c:pt>
                <c:pt idx="7">
                  <c:v>3.5670692343026437E-4</c:v>
                </c:pt>
                <c:pt idx="8">
                  <c:v>2.6162565833662505E-4</c:v>
                </c:pt>
                <c:pt idx="9">
                  <c:v>1.9890602015389556E-4</c:v>
                </c:pt>
                <c:pt idx="10">
                  <c:v>1.5633284225234452E-4</c:v>
                </c:pt>
                <c:pt idx="11">
                  <c:v>6.5428230342572474E-5</c:v>
                </c:pt>
                <c:pt idx="12">
                  <c:v>3.789740320691752E-5</c:v>
                </c:pt>
                <c:pt idx="13">
                  <c:v>2.6170971484234419E-5</c:v>
                </c:pt>
                <c:pt idx="14">
                  <c:v>2.0074960030034949E-5</c:v>
                </c:pt>
                <c:pt idx="15">
                  <c:v>1.6463659492065353E-5</c:v>
                </c:pt>
                <c:pt idx="16">
                  <c:v>1.4120808522326156E-5</c:v>
                </c:pt>
                <c:pt idx="17">
                  <c:v>1.249708348901399E-5</c:v>
                </c:pt>
                <c:pt idx="18">
                  <c:v>1.1314335399401722E-5</c:v>
                </c:pt>
                <c:pt idx="19">
                  <c:v>9.7198195497570714E-6</c:v>
                </c:pt>
                <c:pt idx="20">
                  <c:v>8.7031499398558477E-6</c:v>
                </c:pt>
                <c:pt idx="21">
                  <c:v>8.0026283559674547E-6</c:v>
                </c:pt>
                <c:pt idx="22">
                  <c:v>7.4924205391128118E-6</c:v>
                </c:pt>
                <c:pt idx="23">
                  <c:v>7.1050886333583311E-6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F-950D-4D20-96BA-2EEE7D4B5EE9}"/>
            </c:ext>
          </c:extLst>
        </c:ser>
        <c:ser>
          <c:idx val="48"/>
          <c:order val="48"/>
          <c:spPr>
            <a:ln w="95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Rauscher!$DN$51:$EK$51</c:f>
              <c:numCache>
                <c:formatCode>0%</c:formatCode>
                <c:ptCount val="24"/>
                <c:pt idx="0">
                  <c:v>2.1872435783683538E-21</c:v>
                </c:pt>
                <c:pt idx="1">
                  <c:v>3.2128802876452042E-12</c:v>
                </c:pt>
                <c:pt idx="2">
                  <c:v>9.3568468467366077E-9</c:v>
                </c:pt>
                <c:pt idx="3">
                  <c:v>1.1143814938051503E-5</c:v>
                </c:pt>
                <c:pt idx="4">
                  <c:v>2.4818898089462956E-4</c:v>
                </c:pt>
                <c:pt idx="5">
                  <c:v>7.5074376008839295E-4</c:v>
                </c:pt>
                <c:pt idx="6">
                  <c:v>7.6295225973958543E-4</c:v>
                </c:pt>
                <c:pt idx="7">
                  <c:v>6.0895763125442517E-4</c:v>
                </c:pt>
                <c:pt idx="8">
                  <c:v>4.7924302033779966E-4</c:v>
                </c:pt>
                <c:pt idx="9">
                  <c:v>3.8487821613922019E-4</c:v>
                </c:pt>
                <c:pt idx="10">
                  <c:v>3.1605712088047909E-4</c:v>
                </c:pt>
                <c:pt idx="11">
                  <c:v>1.5086913060251078E-4</c:v>
                </c:pt>
                <c:pt idx="12">
                  <c:v>9.3326417521726672E-5</c:v>
                </c:pt>
                <c:pt idx="13">
                  <c:v>6.7042614794511279E-5</c:v>
                </c:pt>
                <c:pt idx="14">
                  <c:v>5.2797062593551161E-5</c:v>
                </c:pt>
                <c:pt idx="15">
                  <c:v>4.4120601704304401E-5</c:v>
                </c:pt>
                <c:pt idx="16">
                  <c:v>3.8379083559305003E-5</c:v>
                </c:pt>
                <c:pt idx="17">
                  <c:v>3.4340269210014415E-5</c:v>
                </c:pt>
                <c:pt idx="18">
                  <c:v>3.136404465450015E-5</c:v>
                </c:pt>
                <c:pt idx="19">
                  <c:v>2.7300663551046862E-5</c:v>
                </c:pt>
                <c:pt idx="20">
                  <c:v>2.4675812191207118E-5</c:v>
                </c:pt>
                <c:pt idx="21">
                  <c:v>2.2850075082430341E-5</c:v>
                </c:pt>
                <c:pt idx="22">
                  <c:v>2.1510827750248487E-5</c:v>
                </c:pt>
                <c:pt idx="23">
                  <c:v>2.0488420179623155E-5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0-950D-4D20-96BA-2EEE7D4B5EE9}"/>
            </c:ext>
          </c:extLst>
        </c:ser>
        <c:ser>
          <c:idx val="49"/>
          <c:order val="49"/>
          <c:spPr>
            <a:ln w="95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Rauscher!$DN$52:$EK$52</c:f>
              <c:numCache>
                <c:formatCode>0%</c:formatCode>
                <c:ptCount val="24"/>
                <c:pt idx="0">
                  <c:v>2.8201761649445449E-25</c:v>
                </c:pt>
                <c:pt idx="1">
                  <c:v>1.9075217309433185E-14</c:v>
                </c:pt>
                <c:pt idx="2">
                  <c:v>3.7696619205024503E-10</c:v>
                </c:pt>
                <c:pt idx="3">
                  <c:v>3.0465247042072446E-6</c:v>
                </c:pt>
                <c:pt idx="4">
                  <c:v>1.7674709084883515E-4</c:v>
                </c:pt>
                <c:pt idx="5">
                  <c:v>9.4960040050593158E-4</c:v>
                </c:pt>
                <c:pt idx="6">
                  <c:v>1.4153573607780389E-3</c:v>
                </c:pt>
                <c:pt idx="7">
                  <c:v>1.4850994113261926E-3</c:v>
                </c:pt>
                <c:pt idx="8">
                  <c:v>1.4349078898859694E-3</c:v>
                </c:pt>
                <c:pt idx="9">
                  <c:v>1.3517344604644711E-3</c:v>
                </c:pt>
                <c:pt idx="10">
                  <c:v>1.2611696075401639E-3</c:v>
                </c:pt>
                <c:pt idx="11">
                  <c:v>8.8293328787097513E-4</c:v>
                </c:pt>
                <c:pt idx="12">
                  <c:v>6.6144218743905271E-4</c:v>
                </c:pt>
                <c:pt idx="13">
                  <c:v>5.3300847719004016E-4</c:v>
                </c:pt>
                <c:pt idx="14">
                  <c:v>4.5316551148384573E-4</c:v>
                </c:pt>
                <c:pt idx="15">
                  <c:v>3.9998937638186947E-4</c:v>
                </c:pt>
                <c:pt idx="16">
                  <c:v>3.6251133110057695E-4</c:v>
                </c:pt>
                <c:pt idx="17">
                  <c:v>3.3488110714420148E-4</c:v>
                </c:pt>
                <c:pt idx="18">
                  <c:v>3.1376679908645119E-4</c:v>
                </c:pt>
                <c:pt idx="19">
                  <c:v>2.8377888971727413E-4</c:v>
                </c:pt>
                <c:pt idx="20">
                  <c:v>2.6360783176641867E-4</c:v>
                </c:pt>
                <c:pt idx="21">
                  <c:v>2.4916352255725382E-4</c:v>
                </c:pt>
                <c:pt idx="22">
                  <c:v>2.3833286630199819E-4</c:v>
                </c:pt>
                <c:pt idx="23">
                  <c:v>2.29921334626943E-4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1-950D-4D20-96BA-2EEE7D4B5EE9}"/>
            </c:ext>
          </c:extLst>
        </c:ser>
        <c:ser>
          <c:idx val="50"/>
          <c:order val="50"/>
          <c:spPr>
            <a:ln w="95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Rauscher!$DN$53:$EK$53</c:f>
              <c:numCache>
                <c:formatCode>0%</c:formatCode>
                <c:ptCount val="24"/>
                <c:pt idx="0">
                  <c:v>2.0686583136245904E-27</c:v>
                </c:pt>
                <c:pt idx="1">
                  <c:v>2.4996626008491455E-16</c:v>
                </c:pt>
                <c:pt idx="2">
                  <c:v>6.6025847939163381E-12</c:v>
                </c:pt>
                <c:pt idx="3">
                  <c:v>7.132076215411348E-8</c:v>
                </c:pt>
                <c:pt idx="4">
                  <c:v>4.7836939749202022E-6</c:v>
                </c:pt>
                <c:pt idx="5">
                  <c:v>2.8038314945594982E-5</c:v>
                </c:pt>
                <c:pt idx="6">
                  <c:v>4.4287081946753451E-5</c:v>
                </c:pt>
                <c:pt idx="7">
                  <c:v>4.8435795744221573E-5</c:v>
                </c:pt>
                <c:pt idx="8">
                  <c:v>4.8276402902686112E-5</c:v>
                </c:pt>
                <c:pt idx="9">
                  <c:v>4.6591022217860074E-5</c:v>
                </c:pt>
                <c:pt idx="10">
                  <c:v>4.4318426115263136E-5</c:v>
                </c:pt>
                <c:pt idx="11">
                  <c:v>3.288051873621251E-5</c:v>
                </c:pt>
                <c:pt idx="12">
                  <c:v>2.5357277867842655E-5</c:v>
                </c:pt>
                <c:pt idx="13">
                  <c:v>2.0792410271988441E-5</c:v>
                </c:pt>
                <c:pt idx="14">
                  <c:v>1.7884119260430914E-5</c:v>
                </c:pt>
                <c:pt idx="15">
                  <c:v>1.591692445195436E-5</c:v>
                </c:pt>
                <c:pt idx="16">
                  <c:v>1.451550927025821E-5</c:v>
                </c:pt>
                <c:pt idx="17">
                  <c:v>1.3474148612980268E-5</c:v>
                </c:pt>
                <c:pt idx="18">
                  <c:v>1.2673532105518019E-5</c:v>
                </c:pt>
                <c:pt idx="19">
                  <c:v>1.1528976688169115E-5</c:v>
                </c:pt>
                <c:pt idx="20">
                  <c:v>1.0753973954837633E-5</c:v>
                </c:pt>
                <c:pt idx="21">
                  <c:v>1.0196359284224476E-5</c:v>
                </c:pt>
                <c:pt idx="22">
                  <c:v>9.7767520574391927E-6</c:v>
                </c:pt>
                <c:pt idx="23">
                  <c:v>9.449959234589426E-6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950D-4D20-96BA-2EEE7D4B5EE9}"/>
            </c:ext>
          </c:extLst>
        </c:ser>
        <c:ser>
          <c:idx val="51"/>
          <c:order val="51"/>
          <c:spPr>
            <a:ln w="95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Rauscher!$DN$54:$EK$54</c:f>
              <c:numCache>
                <c:formatCode>0%</c:formatCode>
                <c:ptCount val="24"/>
                <c:pt idx="0">
                  <c:v>8.4396590002441408E-30</c:v>
                </c:pt>
                <c:pt idx="1">
                  <c:v>6.0438768520270225E-18</c:v>
                </c:pt>
                <c:pt idx="2">
                  <c:v>3.8863976995053883E-13</c:v>
                </c:pt>
                <c:pt idx="3">
                  <c:v>1.0219938146311953E-8</c:v>
                </c:pt>
                <c:pt idx="4">
                  <c:v>1.0695354899577664E-6</c:v>
                </c:pt>
                <c:pt idx="5">
                  <c:v>8.1865973882486278E-6</c:v>
                </c:pt>
                <c:pt idx="6">
                  <c:v>1.5449285409793978E-5</c:v>
                </c:pt>
                <c:pt idx="7">
                  <c:v>1.91865828081783E-5</c:v>
                </c:pt>
                <c:pt idx="8">
                  <c:v>2.1036137141348431E-5</c:v>
                </c:pt>
                <c:pt idx="9">
                  <c:v>2.1864182778634234E-5</c:v>
                </c:pt>
                <c:pt idx="10">
                  <c:v>2.2068624998673525E-5</c:v>
                </c:pt>
                <c:pt idx="11">
                  <c:v>1.9561827027872534E-5</c:v>
                </c:pt>
                <c:pt idx="12">
                  <c:v>1.6489720235868898E-5</c:v>
                </c:pt>
                <c:pt idx="13">
                  <c:v>1.4262624094164041E-5</c:v>
                </c:pt>
                <c:pt idx="14">
                  <c:v>1.2712123953641379E-5</c:v>
                </c:pt>
                <c:pt idx="15">
                  <c:v>1.1605121432156832E-5</c:v>
                </c:pt>
                <c:pt idx="16">
                  <c:v>1.0787052465838943E-5</c:v>
                </c:pt>
                <c:pt idx="17">
                  <c:v>1.0162763769665536E-5</c:v>
                </c:pt>
                <c:pt idx="18">
                  <c:v>9.672976977190852E-6</c:v>
                </c:pt>
                <c:pt idx="19">
                  <c:v>8.9573846989087225E-6</c:v>
                </c:pt>
                <c:pt idx="20">
                  <c:v>8.4621249181717349E-6</c:v>
                </c:pt>
                <c:pt idx="21">
                  <c:v>8.1001968203125762E-6</c:v>
                </c:pt>
                <c:pt idx="22">
                  <c:v>7.824652061943174E-6</c:v>
                </c:pt>
                <c:pt idx="23">
                  <c:v>7.6081026248904902E-6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950D-4D20-96BA-2EEE7D4B5EE9}"/>
            </c:ext>
          </c:extLst>
        </c:ser>
        <c:ser>
          <c:idx val="52"/>
          <c:order val="52"/>
          <c:spPr>
            <a:ln w="95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Rauscher!$DN$55:$EK$55</c:f>
              <c:numCache>
                <c:formatCode>0%</c:formatCode>
                <c:ptCount val="24"/>
                <c:pt idx="0">
                  <c:v>7.8567895763269218E-35</c:v>
                </c:pt>
                <c:pt idx="1">
                  <c:v>1.4771677281962482E-20</c:v>
                </c:pt>
                <c:pt idx="2">
                  <c:v>1.5390702225929474E-14</c:v>
                </c:pt>
                <c:pt idx="3">
                  <c:v>6.5577741222425639E-9</c:v>
                </c:pt>
                <c:pt idx="4">
                  <c:v>2.7624974254705167E-6</c:v>
                </c:pt>
                <c:pt idx="5">
                  <c:v>4.876286472540019E-5</c:v>
                </c:pt>
                <c:pt idx="6">
                  <c:v>1.6062516014921609E-4</c:v>
                </c:pt>
                <c:pt idx="7">
                  <c:v>2.96963025910321E-4</c:v>
                </c:pt>
                <c:pt idx="8">
                  <c:v>4.3880383902322615E-4</c:v>
                </c:pt>
                <c:pt idx="9">
                  <c:v>5.7522456397373961E-4</c:v>
                </c:pt>
                <c:pt idx="10">
                  <c:v>6.9906771993470532E-4</c:v>
                </c:pt>
                <c:pt idx="11">
                  <c:v>1.0816152111830291E-3</c:v>
                </c:pt>
                <c:pt idx="12">
                  <c:v>1.2045819700915899E-3</c:v>
                </c:pt>
                <c:pt idx="13">
                  <c:v>1.2313976672497021E-3</c:v>
                </c:pt>
                <c:pt idx="14">
                  <c:v>1.2268766161364953E-3</c:v>
                </c:pt>
                <c:pt idx="15">
                  <c:v>1.2128088942540839E-3</c:v>
                </c:pt>
                <c:pt idx="16">
                  <c:v>1.1966452208880391E-3</c:v>
                </c:pt>
                <c:pt idx="17">
                  <c:v>1.1809578576413686E-3</c:v>
                </c:pt>
                <c:pt idx="18">
                  <c:v>1.1665696769294618E-3</c:v>
                </c:pt>
                <c:pt idx="19">
                  <c:v>1.1421514507614708E-3</c:v>
                </c:pt>
                <c:pt idx="20">
                  <c:v>1.1227985893006644E-3</c:v>
                </c:pt>
                <c:pt idx="21">
                  <c:v>1.107332293423945E-3</c:v>
                </c:pt>
                <c:pt idx="22">
                  <c:v>1.0947813836861648E-3</c:v>
                </c:pt>
                <c:pt idx="23">
                  <c:v>1.0844329649702805E-3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950D-4D20-96BA-2EEE7D4B5EE9}"/>
            </c:ext>
          </c:extLst>
        </c:ser>
        <c:ser>
          <c:idx val="53"/>
          <c:order val="53"/>
          <c:spPr>
            <a:ln w="95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Rauscher!$DN$56:$EK$56</c:f>
              <c:numCache>
                <c:formatCode>0%</c:formatCode>
                <c:ptCount val="24"/>
                <c:pt idx="0">
                  <c:v>6.2690533739429254E-38</c:v>
                </c:pt>
                <c:pt idx="1">
                  <c:v>2.1056492485707441E-23</c:v>
                </c:pt>
                <c:pt idx="2">
                  <c:v>2.9323401099032631E-17</c:v>
                </c:pt>
                <c:pt idx="3">
                  <c:v>1.6699829817369668E-11</c:v>
                </c:pt>
                <c:pt idx="4">
                  <c:v>8.1331225632261177E-9</c:v>
                </c:pt>
                <c:pt idx="5">
                  <c:v>1.5661903822484112E-7</c:v>
                </c:pt>
                <c:pt idx="6">
                  <c:v>5.4672489774236243E-7</c:v>
                </c:pt>
                <c:pt idx="7">
                  <c:v>1.0535559724105401E-6</c:v>
                </c:pt>
                <c:pt idx="8">
                  <c:v>1.6059263293632036E-6</c:v>
                </c:pt>
                <c:pt idx="9">
                  <c:v>2.1567141982963163E-6</c:v>
                </c:pt>
                <c:pt idx="10">
                  <c:v>2.6722334844861575E-6</c:v>
                </c:pt>
                <c:pt idx="11">
                  <c:v>4.3815510550183752E-6</c:v>
                </c:pt>
                <c:pt idx="12">
                  <c:v>5.0233266224049606E-6</c:v>
                </c:pt>
                <c:pt idx="13">
                  <c:v>5.2253257121167193E-6</c:v>
                </c:pt>
                <c:pt idx="14">
                  <c:v>5.2669102346313445E-6</c:v>
                </c:pt>
                <c:pt idx="15">
                  <c:v>5.2498560086148985E-6</c:v>
                </c:pt>
                <c:pt idx="16">
                  <c:v>5.2121922074905465E-6</c:v>
                </c:pt>
                <c:pt idx="17">
                  <c:v>5.1687961772152518E-6</c:v>
                </c:pt>
                <c:pt idx="18">
                  <c:v>5.125611507082656E-6</c:v>
                </c:pt>
                <c:pt idx="19">
                  <c:v>5.0475274795081281E-6</c:v>
                </c:pt>
                <c:pt idx="20">
                  <c:v>4.9826094811569115E-6</c:v>
                </c:pt>
                <c:pt idx="21">
                  <c:v>4.9292739354987215E-6</c:v>
                </c:pt>
                <c:pt idx="22">
                  <c:v>4.8852004631339074E-6</c:v>
                </c:pt>
                <c:pt idx="23">
                  <c:v>4.8483916505223974E-6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5-950D-4D20-96BA-2EEE7D4B5EE9}"/>
            </c:ext>
          </c:extLst>
        </c:ser>
        <c:ser>
          <c:idx val="54"/>
          <c:order val="54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Rauscher!$DN$57:$EK$57</c:f>
              <c:numCache>
                <c:formatCode>0%</c:formatCode>
                <c:ptCount val="24"/>
                <c:pt idx="0">
                  <c:v>2.1203937787724285E-41</c:v>
                </c:pt>
                <c:pt idx="1">
                  <c:v>7.6806067003345249E-25</c:v>
                </c:pt>
                <c:pt idx="2">
                  <c:v>1.110762756705186E-17</c:v>
                </c:pt>
                <c:pt idx="3">
                  <c:v>6.569260528485083E-11</c:v>
                </c:pt>
                <c:pt idx="4">
                  <c:v>1.0310043393521939E-7</c:v>
                </c:pt>
                <c:pt idx="5">
                  <c:v>4.0065168202017142E-6</c:v>
                </c:pt>
                <c:pt idx="6">
                  <c:v>2.2334218673677852E-5</c:v>
                </c:pt>
                <c:pt idx="7">
                  <c:v>6.0125564124179747E-5</c:v>
                </c:pt>
                <c:pt idx="8">
                  <c:v>1.1776789116385998E-4</c:v>
                </c:pt>
                <c:pt idx="9">
                  <c:v>1.9221782846018848E-4</c:v>
                </c:pt>
                <c:pt idx="10">
                  <c:v>2.783782512026441E-4</c:v>
                </c:pt>
                <c:pt idx="11">
                  <c:v>7.2890053920442383E-4</c:v>
                </c:pt>
                <c:pt idx="12">
                  <c:v>1.056018580172137E-3</c:v>
                </c:pt>
                <c:pt idx="13">
                  <c:v>1.2640881410366425E-3</c:v>
                </c:pt>
                <c:pt idx="14">
                  <c:v>1.3991871432200286E-3</c:v>
                </c:pt>
                <c:pt idx="15">
                  <c:v>1.4911015061338081E-3</c:v>
                </c:pt>
                <c:pt idx="16">
                  <c:v>1.5565396407157678E-3</c:v>
                </c:pt>
                <c:pt idx="17">
                  <c:v>1.604978161726758E-3</c:v>
                </c:pt>
                <c:pt idx="18">
                  <c:v>1.6420159558883914E-3</c:v>
                </c:pt>
                <c:pt idx="19">
                  <c:v>1.6944873397792943E-3</c:v>
                </c:pt>
                <c:pt idx="20">
                  <c:v>1.729563256393161E-3</c:v>
                </c:pt>
                <c:pt idx="21">
                  <c:v>1.7544965846793372E-3</c:v>
                </c:pt>
                <c:pt idx="22">
                  <c:v>1.7730539145928989E-3</c:v>
                </c:pt>
                <c:pt idx="23">
                  <c:v>1.787364919953846E-3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950D-4D20-96BA-2EEE7D4B5EE9}"/>
            </c:ext>
          </c:extLst>
        </c:ser>
        <c:ser>
          <c:idx val="55"/>
          <c:order val="55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Rauscher!$DN$58:$EK$58</c:f>
              <c:numCache>
                <c:formatCode>0%</c:formatCode>
                <c:ptCount val="24"/>
                <c:pt idx="0">
                  <c:v>6.482049390650831E-45</c:v>
                </c:pt>
                <c:pt idx="1">
                  <c:v>3.2590310600968011E-27</c:v>
                </c:pt>
                <c:pt idx="2">
                  <c:v>1.7559528951368186E-19</c:v>
                </c:pt>
                <c:pt idx="3">
                  <c:v>3.8690702627069966E-12</c:v>
                </c:pt>
                <c:pt idx="4">
                  <c:v>1.1720601860649117E-8</c:v>
                </c:pt>
                <c:pt idx="5">
                  <c:v>6.7579654085519496E-7</c:v>
                </c:pt>
                <c:pt idx="6">
                  <c:v>4.9007153043681052E-6</c:v>
                </c:pt>
                <c:pt idx="7">
                  <c:v>1.5920168905450011E-5</c:v>
                </c:pt>
                <c:pt idx="8">
                  <c:v>3.590171979625972E-5</c:v>
                </c:pt>
                <c:pt idx="9">
                  <c:v>6.5385568317715355E-5</c:v>
                </c:pt>
                <c:pt idx="10">
                  <c:v>1.0337212493537007E-4</c:v>
                </c:pt>
                <c:pt idx="11">
                  <c:v>3.5210819166003958E-4</c:v>
                </c:pt>
                <c:pt idx="12">
                  <c:v>5.8183423944135979E-4</c:v>
                </c:pt>
                <c:pt idx="13">
                  <c:v>7.5366263963712917E-4</c:v>
                </c:pt>
                <c:pt idx="14">
                  <c:v>8.7927227451008812E-4</c:v>
                </c:pt>
                <c:pt idx="15">
                  <c:v>9.7291464663888975E-4</c:v>
                </c:pt>
                <c:pt idx="16">
                  <c:v>1.0446424927340987E-3</c:v>
                </c:pt>
                <c:pt idx="17">
                  <c:v>1.1010235441905778E-3</c:v>
                </c:pt>
                <c:pt idx="18">
                  <c:v>1.1463594950079459E-3</c:v>
                </c:pt>
                <c:pt idx="19">
                  <c:v>1.214523044287268E-3</c:v>
                </c:pt>
                <c:pt idx="20">
                  <c:v>1.2631759871114775E-3</c:v>
                </c:pt>
                <c:pt idx="21">
                  <c:v>1.2995707344514967E-3</c:v>
                </c:pt>
                <c:pt idx="22">
                  <c:v>1.3277897919439351E-3</c:v>
                </c:pt>
                <c:pt idx="23">
                  <c:v>1.3502948279910101E-3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7-950D-4D20-96BA-2EEE7D4B5EE9}"/>
            </c:ext>
          </c:extLst>
        </c:ser>
        <c:ser>
          <c:idx val="56"/>
          <c:order val="56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Rauscher!$DN$59:$EK$59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8-950D-4D20-96BA-2EEE7D4B5EE9}"/>
            </c:ext>
          </c:extLst>
        </c:ser>
        <c:ser>
          <c:idx val="57"/>
          <c:order val="57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Rauscher!$DN$60:$EK$60</c:f>
              <c:numCache>
                <c:formatCode>0%</c:formatCode>
                <c:ptCount val="24"/>
                <c:pt idx="0">
                  <c:v>6.1995294405693149E-7</c:v>
                </c:pt>
                <c:pt idx="1">
                  <c:v>3.6929591945719816E-5</c:v>
                </c:pt>
                <c:pt idx="2">
                  <c:v>2.1658016493459466E-5</c:v>
                </c:pt>
                <c:pt idx="3">
                  <c:v>5.1943623808235923E-6</c:v>
                </c:pt>
                <c:pt idx="4">
                  <c:v>1.6416684283392093E-6</c:v>
                </c:pt>
                <c:pt idx="5">
                  <c:v>3.8654266791863424E-7</c:v>
                </c:pt>
                <c:pt idx="6">
                  <c:v>7.1615150864715565E-8</c:v>
                </c:pt>
                <c:pt idx="7">
                  <c:v>1.6947121309854441E-8</c:v>
                </c:pt>
                <c:pt idx="8">
                  <c:v>5.3587764803107862E-9</c:v>
                </c:pt>
                <c:pt idx="9">
                  <c:v>2.1175513137206781E-9</c:v>
                </c:pt>
                <c:pt idx="10">
                  <c:v>9.8599974978935642E-10</c:v>
                </c:pt>
                <c:pt idx="11">
                  <c:v>8.5805169127135588E-11</c:v>
                </c:pt>
                <c:pt idx="12">
                  <c:v>2.2663061561071532E-11</c:v>
                </c:pt>
                <c:pt idx="13">
                  <c:v>9.7702455638731034E-12</c:v>
                </c:pt>
                <c:pt idx="14">
                  <c:v>5.4742504621559703E-12</c:v>
                </c:pt>
                <c:pt idx="15">
                  <c:v>3.5872082696617825E-12</c:v>
                </c:pt>
                <c:pt idx="16">
                  <c:v>2.6002192113284056E-12</c:v>
                </c:pt>
                <c:pt idx="17">
                  <c:v>2.0189204692659181E-12</c:v>
                </c:pt>
                <c:pt idx="18">
                  <c:v>1.6461435393855139E-12</c:v>
                </c:pt>
                <c:pt idx="19">
                  <c:v>1.2086179085518037E-12</c:v>
                </c:pt>
                <c:pt idx="20">
                  <c:v>9.673584056801684E-13</c:v>
                </c:pt>
                <c:pt idx="21">
                  <c:v>8.1771823682684378E-13</c:v>
                </c:pt>
                <c:pt idx="22">
                  <c:v>7.1708931500934643E-13</c:v>
                </c:pt>
                <c:pt idx="23">
                  <c:v>6.4533417122212147E-13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9-950D-4D20-96BA-2EEE7D4B5EE9}"/>
            </c:ext>
          </c:extLst>
        </c:ser>
        <c:ser>
          <c:idx val="58"/>
          <c:order val="58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Rauscher!$DN$61:$EK$61</c:f>
              <c:numCache>
                <c:formatCode>0%</c:formatCode>
                <c:ptCount val="24"/>
                <c:pt idx="0">
                  <c:v>2.0675984970536828E-15</c:v>
                </c:pt>
                <c:pt idx="1">
                  <c:v>1.8066400172027007E-9</c:v>
                </c:pt>
                <c:pt idx="2">
                  <c:v>1.2832480549509808E-7</c:v>
                </c:pt>
                <c:pt idx="3">
                  <c:v>3.7275115425984021E-6</c:v>
                </c:pt>
                <c:pt idx="4">
                  <c:v>1.2964913018880922E-5</c:v>
                </c:pt>
                <c:pt idx="5">
                  <c:v>1.2871822623862696E-5</c:v>
                </c:pt>
                <c:pt idx="6">
                  <c:v>6.224242165867161E-6</c:v>
                </c:pt>
                <c:pt idx="7">
                  <c:v>2.922649719240514E-6</c:v>
                </c:pt>
                <c:pt idx="8">
                  <c:v>1.5450620207736116E-6</c:v>
                </c:pt>
                <c:pt idx="9">
                  <c:v>9.105709398344372E-7</c:v>
                </c:pt>
                <c:pt idx="10">
                  <c:v>5.8376264642050056E-7</c:v>
                </c:pt>
                <c:pt idx="11">
                  <c:v>1.3259034864175943E-7</c:v>
                </c:pt>
                <c:pt idx="12">
                  <c:v>5.657655784662371E-8</c:v>
                </c:pt>
                <c:pt idx="13">
                  <c:v>3.252483567869735E-8</c:v>
                </c:pt>
                <c:pt idx="14">
                  <c:v>2.2078119932245523E-8</c:v>
                </c:pt>
                <c:pt idx="15">
                  <c:v>1.6592578023689509E-8</c:v>
                </c:pt>
                <c:pt idx="16">
                  <c:v>1.3329293413356061E-8</c:v>
                </c:pt>
                <c:pt idx="17">
                  <c:v>1.1210791878692961E-8</c:v>
                </c:pt>
                <c:pt idx="18">
                  <c:v>9.7445258439936554E-9</c:v>
                </c:pt>
                <c:pt idx="19">
                  <c:v>7.8749160246268153E-9</c:v>
                </c:pt>
                <c:pt idx="20">
                  <c:v>6.7500072913074988E-9</c:v>
                </c:pt>
                <c:pt idx="21">
                  <c:v>6.0067624919441559E-9</c:v>
                </c:pt>
                <c:pt idx="22">
                  <c:v>5.482390734843297E-9</c:v>
                </c:pt>
                <c:pt idx="23">
                  <c:v>5.0941222270162946E-9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A-950D-4D20-96BA-2EEE7D4B5EE9}"/>
            </c:ext>
          </c:extLst>
        </c:ser>
        <c:ser>
          <c:idx val="59"/>
          <c:order val="59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Rauscher!$DN$62:$EK$62</c:f>
              <c:numCache>
                <c:formatCode>0%</c:formatCode>
                <c:ptCount val="24"/>
                <c:pt idx="0">
                  <c:v>6.6606751485064068E-27</c:v>
                </c:pt>
                <c:pt idx="1">
                  <c:v>5.682131217502983E-16</c:v>
                </c:pt>
                <c:pt idx="2">
                  <c:v>1.2610840754749057E-11</c:v>
                </c:pt>
                <c:pt idx="3">
                  <c:v>1.1445801710741118E-7</c:v>
                </c:pt>
                <c:pt idx="4">
                  <c:v>7.0371000440908609E-6</c:v>
                </c:pt>
                <c:pt idx="5">
                  <c:v>3.9147344031156248E-5</c:v>
                </c:pt>
                <c:pt idx="6">
                  <c:v>5.9718308248663661E-5</c:v>
                </c:pt>
                <c:pt idx="7">
                  <c:v>6.3708429070216227E-5</c:v>
                </c:pt>
                <c:pt idx="8">
                  <c:v>6.2325443925704529E-5</c:v>
                </c:pt>
                <c:pt idx="9">
                  <c:v>5.928334935029615E-5</c:v>
                </c:pt>
                <c:pt idx="10">
                  <c:v>5.5741010102445201E-5</c:v>
                </c:pt>
                <c:pt idx="11">
                  <c:v>3.994010513522133E-5</c:v>
                </c:pt>
                <c:pt idx="12">
                  <c:v>3.02700537226045E-5</c:v>
                </c:pt>
                <c:pt idx="13">
                  <c:v>2.45628869439721E-5</c:v>
                </c:pt>
                <c:pt idx="14">
                  <c:v>2.0980611314429696E-5</c:v>
                </c:pt>
                <c:pt idx="15">
                  <c:v>1.8580172476124188E-5</c:v>
                </c:pt>
                <c:pt idx="16">
                  <c:v>1.6881182605024634E-5</c:v>
                </c:pt>
                <c:pt idx="17">
                  <c:v>1.5624708597517361E-5</c:v>
                </c:pt>
                <c:pt idx="18">
                  <c:v>1.4662238015378385E-5</c:v>
                </c:pt>
                <c:pt idx="19">
                  <c:v>1.3291725407935559E-5</c:v>
                </c:pt>
                <c:pt idx="20">
                  <c:v>1.2367433466081453E-5</c:v>
                </c:pt>
                <c:pt idx="21">
                  <c:v>1.1704307802141006E-5</c:v>
                </c:pt>
                <c:pt idx="22">
                  <c:v>1.1206376448143209E-5</c:v>
                </c:pt>
                <c:pt idx="23">
                  <c:v>1.0819234705514949E-5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B-950D-4D20-96BA-2EEE7D4B5EE9}"/>
            </c:ext>
          </c:extLst>
        </c:ser>
        <c:ser>
          <c:idx val="60"/>
          <c:order val="60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Rauscher!$DN$63:$EK$63</c:f>
              <c:numCache>
                <c:formatCode>0%</c:formatCode>
                <c:ptCount val="24"/>
                <c:pt idx="0">
                  <c:v>2.0441880553837984E-29</c:v>
                </c:pt>
                <c:pt idx="1">
                  <c:v>7.8833756598119531E-18</c:v>
                </c:pt>
                <c:pt idx="2">
                  <c:v>3.7200107090949857E-13</c:v>
                </c:pt>
                <c:pt idx="3">
                  <c:v>7.1786958179652263E-9</c:v>
                </c:pt>
                <c:pt idx="4">
                  <c:v>6.4356534711716884E-7</c:v>
                </c:pt>
                <c:pt idx="5">
                  <c:v>4.4893243516934602E-6</c:v>
                </c:pt>
                <c:pt idx="6">
                  <c:v>7.9635372308566296E-6</c:v>
                </c:pt>
                <c:pt idx="7">
                  <c:v>9.4622691794084199E-6</c:v>
                </c:pt>
                <c:pt idx="8">
                  <c:v>1.0036070315522382E-5</c:v>
                </c:pt>
                <c:pt idx="9">
                  <c:v>1.0165552301400034E-5</c:v>
                </c:pt>
                <c:pt idx="10">
                  <c:v>1.0051086883198401E-5</c:v>
                </c:pt>
                <c:pt idx="11">
                  <c:v>8.3746609472658493E-6</c:v>
                </c:pt>
                <c:pt idx="12">
                  <c:v>6.8443331360598579E-6</c:v>
                </c:pt>
                <c:pt idx="13">
                  <c:v>5.8110325563723056E-6</c:v>
                </c:pt>
                <c:pt idx="14">
                  <c:v>5.1155932402396212E-6</c:v>
                </c:pt>
                <c:pt idx="15">
                  <c:v>4.6290043036387214E-6</c:v>
                </c:pt>
                <c:pt idx="16">
                  <c:v>4.2742576104025033E-6</c:v>
                </c:pt>
                <c:pt idx="17">
                  <c:v>4.006173361194622E-6</c:v>
                </c:pt>
                <c:pt idx="18">
                  <c:v>3.7973975575083991E-6</c:v>
                </c:pt>
                <c:pt idx="19">
                  <c:v>3.4947744008969112E-6</c:v>
                </c:pt>
                <c:pt idx="20">
                  <c:v>3.2869822298123684E-6</c:v>
                </c:pt>
                <c:pt idx="21">
                  <c:v>3.1359815523396129E-6</c:v>
                </c:pt>
                <c:pt idx="22">
                  <c:v>3.0215025517809761E-6</c:v>
                </c:pt>
                <c:pt idx="23">
                  <c:v>2.931826694433905E-6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C-950D-4D20-96BA-2EEE7D4B5EE9}"/>
            </c:ext>
          </c:extLst>
        </c:ser>
        <c:ser>
          <c:idx val="61"/>
          <c:order val="61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Rauscher!$DN$64:$EK$64</c:f>
              <c:numCache>
                <c:formatCode>0%</c:formatCode>
                <c:ptCount val="24"/>
                <c:pt idx="0">
                  <c:v>1.8930713787313414E-34</c:v>
                </c:pt>
                <c:pt idx="1">
                  <c:v>2.0330814189383429E-21</c:v>
                </c:pt>
                <c:pt idx="2">
                  <c:v>5.0627320455939205E-16</c:v>
                </c:pt>
                <c:pt idx="3">
                  <c:v>5.1556628155908585E-11</c:v>
                </c:pt>
                <c:pt idx="4">
                  <c:v>1.0617706296775832E-8</c:v>
                </c:pt>
                <c:pt idx="5">
                  <c:v>1.2199400844801701E-7</c:v>
                </c:pt>
                <c:pt idx="6">
                  <c:v>3.0181663497978768E-7</c:v>
                </c:pt>
                <c:pt idx="7">
                  <c:v>4.5481229842137004E-7</c:v>
                </c:pt>
                <c:pt idx="8">
                  <c:v>5.7650145023310048E-7</c:v>
                </c:pt>
                <c:pt idx="9">
                  <c:v>6.7076059001228153E-7</c:v>
                </c:pt>
                <c:pt idx="10">
                  <c:v>7.4098508487410791E-7</c:v>
                </c:pt>
                <c:pt idx="11">
                  <c:v>8.6107962526021381E-7</c:v>
                </c:pt>
                <c:pt idx="12">
                  <c:v>8.3108805418886563E-7</c:v>
                </c:pt>
                <c:pt idx="13">
                  <c:v>7.796740877114713E-7</c:v>
                </c:pt>
                <c:pt idx="14">
                  <c:v>7.3358716654682794E-7</c:v>
                </c:pt>
                <c:pt idx="15">
                  <c:v>6.961186247485641E-7</c:v>
                </c:pt>
                <c:pt idx="16">
                  <c:v>6.6609523072964373E-7</c:v>
                </c:pt>
                <c:pt idx="17">
                  <c:v>6.4186743044137167E-7</c:v>
                </c:pt>
                <c:pt idx="18">
                  <c:v>6.2206195836957605E-7</c:v>
                </c:pt>
                <c:pt idx="19">
                  <c:v>5.9185413541750239E-7</c:v>
                </c:pt>
                <c:pt idx="20">
                  <c:v>5.7004989646668105E-7</c:v>
                </c:pt>
                <c:pt idx="21">
                  <c:v>5.5364195677570994E-7</c:v>
                </c:pt>
                <c:pt idx="22">
                  <c:v>5.4087691528068447E-7</c:v>
                </c:pt>
                <c:pt idx="23">
                  <c:v>5.3067638682302756E-7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D-950D-4D20-96BA-2EEE7D4B5EE9}"/>
            </c:ext>
          </c:extLst>
        </c:ser>
        <c:ser>
          <c:idx val="62"/>
          <c:order val="62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Rauscher!$DN$65:$EK$65</c:f>
              <c:numCache>
                <c:formatCode>0%</c:formatCode>
                <c:ptCount val="24"/>
                <c:pt idx="0">
                  <c:v>6.1050336524739777E-33</c:v>
                </c:pt>
                <c:pt idx="1">
                  <c:v>8.2694303416144702E-20</c:v>
                </c:pt>
                <c:pt idx="2">
                  <c:v>2.3126272506396552E-14</c:v>
                </c:pt>
                <c:pt idx="3">
                  <c:v>2.6448745499975813E-9</c:v>
                </c:pt>
                <c:pt idx="4">
                  <c:v>5.7723308641732309E-7</c:v>
                </c:pt>
                <c:pt idx="5">
                  <c:v>6.8671885598203622E-6</c:v>
                </c:pt>
                <c:pt idx="6">
                  <c:v>1.7388560016625812E-5</c:v>
                </c:pt>
                <c:pt idx="7">
                  <c:v>2.6641129141738496E-5</c:v>
                </c:pt>
                <c:pt idx="8">
                  <c:v>3.4191709791929095E-5</c:v>
                </c:pt>
                <c:pt idx="9">
                  <c:v>4.0168715307998555E-5</c:v>
                </c:pt>
                <c:pt idx="10">
                  <c:v>4.4718771268821034E-5</c:v>
                </c:pt>
                <c:pt idx="11">
                  <c:v>5.3186778221073814E-5</c:v>
                </c:pt>
                <c:pt idx="12">
                  <c:v>5.1933476765296085E-5</c:v>
                </c:pt>
                <c:pt idx="13">
                  <c:v>4.9061119214583616E-5</c:v>
                </c:pt>
                <c:pt idx="14">
                  <c:v>4.6375870082499514E-5</c:v>
                </c:pt>
                <c:pt idx="15">
                  <c:v>4.4153343454021919E-5</c:v>
                </c:pt>
                <c:pt idx="16">
                  <c:v>4.2354217590496607E-5</c:v>
                </c:pt>
                <c:pt idx="17">
                  <c:v>4.0892689655548775E-5</c:v>
                </c:pt>
                <c:pt idx="18">
                  <c:v>3.969227383224659E-5</c:v>
                </c:pt>
                <c:pt idx="19">
                  <c:v>3.7852539343880175E-5</c:v>
                </c:pt>
                <c:pt idx="20">
                  <c:v>3.6518522858889667E-5</c:v>
                </c:pt>
                <c:pt idx="21">
                  <c:v>3.5511525155337713E-5</c:v>
                </c:pt>
                <c:pt idx="22">
                  <c:v>3.4726320962773916E-5</c:v>
                </c:pt>
                <c:pt idx="23">
                  <c:v>3.4097778996376244E-5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950D-4D20-96BA-2EEE7D4B5EE9}"/>
            </c:ext>
          </c:extLst>
        </c:ser>
        <c:ser>
          <c:idx val="63"/>
          <c:order val="63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Rauscher!$DN$66:$EK$66</c:f>
              <c:numCache>
                <c:formatCode>0%</c:formatCode>
                <c:ptCount val="24"/>
                <c:pt idx="0">
                  <c:v>3.5614705241448476E-41</c:v>
                </c:pt>
                <c:pt idx="1">
                  <c:v>1.0437850597801517E-25</c:v>
                </c:pt>
                <c:pt idx="2">
                  <c:v>4.2937644637353771E-19</c:v>
                </c:pt>
                <c:pt idx="3">
                  <c:v>7.2232850181333657E-13</c:v>
                </c:pt>
                <c:pt idx="4">
                  <c:v>6.0461572496959647E-10</c:v>
                </c:pt>
                <c:pt idx="5">
                  <c:v>1.6113367893981947E-8</c:v>
                </c:pt>
                <c:pt idx="6">
                  <c:v>6.9853856571745206E-8</c:v>
                </c:pt>
                <c:pt idx="7">
                  <c:v>1.57137189892303E-7</c:v>
                </c:pt>
                <c:pt idx="8">
                  <c:v>2.6899664416351186E-7</c:v>
                </c:pt>
                <c:pt idx="9">
                  <c:v>3.9537913186161383E-7</c:v>
                </c:pt>
                <c:pt idx="10">
                  <c:v>5.2656922042583217E-7</c:v>
                </c:pt>
                <c:pt idx="11">
                  <c:v>1.0722318674112484E-6</c:v>
                </c:pt>
                <c:pt idx="12">
                  <c:v>1.3699103106067292E-6</c:v>
                </c:pt>
                <c:pt idx="13">
                  <c:v>1.5206806278642648E-6</c:v>
                </c:pt>
                <c:pt idx="14">
                  <c:v>1.6006505072949611E-6</c:v>
                </c:pt>
                <c:pt idx="15">
                  <c:v>1.6456139430776473E-6</c:v>
                </c:pt>
                <c:pt idx="16">
                  <c:v>1.672172065619593E-6</c:v>
                </c:pt>
                <c:pt idx="17">
                  <c:v>1.6884567040722914E-6</c:v>
                </c:pt>
                <c:pt idx="18">
                  <c:v>1.69870588887146E-6</c:v>
                </c:pt>
                <c:pt idx="19">
                  <c:v>1.7094609125751614E-6</c:v>
                </c:pt>
                <c:pt idx="20">
                  <c:v>1.7137888632775798E-6</c:v>
                </c:pt>
                <c:pt idx="21">
                  <c:v>1.7152341217322859E-6</c:v>
                </c:pt>
                <c:pt idx="22">
                  <c:v>1.715310845471619E-6</c:v>
                </c:pt>
                <c:pt idx="23">
                  <c:v>1.7147236223304606E-6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F-950D-4D20-96BA-2EEE7D4B5EE9}"/>
            </c:ext>
          </c:extLst>
        </c:ser>
        <c:ser>
          <c:idx val="64"/>
          <c:order val="64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Rauscher!$DN$67:$EK$67</c:f>
              <c:numCache>
                <c:formatCode>0%</c:formatCode>
                <c:ptCount val="24"/>
                <c:pt idx="0">
                  <c:v>2.0038822576407955E-44</c:v>
                </c:pt>
                <c:pt idx="1">
                  <c:v>3.4107472203834226E-27</c:v>
                </c:pt>
                <c:pt idx="2">
                  <c:v>1.0692382362842381E-19</c:v>
                </c:pt>
                <c:pt idx="3">
                  <c:v>1.3707833514130332E-12</c:v>
                </c:pt>
                <c:pt idx="4">
                  <c:v>3.1674692734370122E-9</c:v>
                </c:pt>
                <c:pt idx="5">
                  <c:v>1.5524536295772197E-7</c:v>
                </c:pt>
                <c:pt idx="6">
                  <c:v>1.0102346575524583E-6</c:v>
                </c:pt>
                <c:pt idx="7">
                  <c:v>3.0374598378263273E-6</c:v>
                </c:pt>
                <c:pt idx="8">
                  <c:v>6.4636553149811597E-6</c:v>
                </c:pt>
                <c:pt idx="9">
                  <c:v>1.1252392886980475E-5</c:v>
                </c:pt>
                <c:pt idx="10">
                  <c:v>1.7158782427450836E-5</c:v>
                </c:pt>
                <c:pt idx="11">
                  <c:v>5.244683312959841E-5</c:v>
                </c:pt>
                <c:pt idx="12">
                  <c:v>8.2096090098312527E-5</c:v>
                </c:pt>
                <c:pt idx="13">
                  <c:v>1.0294096173034673E-4</c:v>
                </c:pt>
                <c:pt idx="14">
                  <c:v>1.1752401954665165E-4</c:v>
                </c:pt>
                <c:pt idx="15">
                  <c:v>1.2804364123423519E-4</c:v>
                </c:pt>
                <c:pt idx="16">
                  <c:v>1.3589734575725627E-4</c:v>
                </c:pt>
                <c:pt idx="17">
                  <c:v>1.4194493578261789E-4</c:v>
                </c:pt>
                <c:pt idx="18">
                  <c:v>1.4672635773681615E-4</c:v>
                </c:pt>
                <c:pt idx="19">
                  <c:v>1.5377618262657277E-4</c:v>
                </c:pt>
                <c:pt idx="20">
                  <c:v>1.5870374887540516E-4</c:v>
                </c:pt>
                <c:pt idx="21">
                  <c:v>1.623316688900381E-4</c:v>
                </c:pt>
                <c:pt idx="22">
                  <c:v>1.6510972769666208E-4</c:v>
                </c:pt>
                <c:pt idx="23">
                  <c:v>1.673030828932702E-4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0-950D-4D20-96BA-2EEE7D4B5EE9}"/>
            </c:ext>
          </c:extLst>
        </c:ser>
        <c:ser>
          <c:idx val="65"/>
          <c:order val="65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Rauscher!$DN$1:$EK$1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Rauscher!$DN$68:$EK$68</c:f>
              <c:numCache>
                <c:formatCode>0%</c:formatCode>
                <c:ptCount val="24"/>
                <c:pt idx="0">
                  <c:v>3.3581824501938545E-47</c:v>
                </c:pt>
                <c:pt idx="1">
                  <c:v>6.5385129560084999E-29</c:v>
                </c:pt>
                <c:pt idx="2">
                  <c:v>6.9327033822431351E-21</c:v>
                </c:pt>
                <c:pt idx="3">
                  <c:v>3.0060461448999212E-13</c:v>
                </c:pt>
                <c:pt idx="4">
                  <c:v>1.2774343035243522E-9</c:v>
                </c:pt>
                <c:pt idx="5">
                  <c:v>9.0241105244408939E-8</c:v>
                </c:pt>
                <c:pt idx="6">
                  <c:v>7.492862602545713E-7</c:v>
                </c:pt>
                <c:pt idx="7">
                  <c:v>2.6812410610954797E-6</c:v>
                </c:pt>
                <c:pt idx="8">
                  <c:v>6.5013472806391798E-6</c:v>
                </c:pt>
                <c:pt idx="9">
                  <c:v>1.2527659884654134E-5</c:v>
                </c:pt>
                <c:pt idx="10">
                  <c:v>2.0720080878749307E-5</c:v>
                </c:pt>
                <c:pt idx="11">
                  <c:v>8.0809791291995E-5</c:v>
                </c:pt>
                <c:pt idx="12">
                  <c:v>1.4288513775896476E-4</c:v>
                </c:pt>
                <c:pt idx="13">
                  <c:v>1.9275458899548656E-4</c:v>
                </c:pt>
                <c:pt idx="14">
                  <c:v>2.3105272188145425E-4</c:v>
                </c:pt>
                <c:pt idx="15">
                  <c:v>2.6065282157907517E-4</c:v>
                </c:pt>
                <c:pt idx="16">
                  <c:v>2.8395881881703041E-4</c:v>
                </c:pt>
                <c:pt idx="17">
                  <c:v>3.0268037767180344E-4</c:v>
                </c:pt>
                <c:pt idx="18">
                  <c:v>3.180009987137929E-4</c:v>
                </c:pt>
                <c:pt idx="19">
                  <c:v>3.4150211390884594E-4</c:v>
                </c:pt>
                <c:pt idx="20">
                  <c:v>3.5863402266023137E-4</c:v>
                </c:pt>
                <c:pt idx="21">
                  <c:v>3.7165291312063269E-4</c:v>
                </c:pt>
                <c:pt idx="22">
                  <c:v>3.8187122810932368E-4</c:v>
                </c:pt>
                <c:pt idx="23">
                  <c:v>3.9010023484539942E-4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1-950D-4D20-96BA-2EEE7D4B5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279072"/>
        <c:axId val="1004934048"/>
      </c:scatterChart>
      <c:valAx>
        <c:axId val="7642790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T9 (GK)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04934048"/>
        <c:crossesAt val="1.0000000000000011E-20"/>
        <c:crossBetween val="midCat"/>
        <c:majorUnit val="1"/>
      </c:valAx>
      <c:valAx>
        <c:axId val="10049340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Contribution</a:t>
                </a:r>
              </a:p>
            </c:rich>
          </c:tx>
          <c:layout>
            <c:manualLayout>
              <c:xMode val="edge"/>
              <c:yMode val="edge"/>
              <c:x val="1.4113188976377953E-2"/>
              <c:y val="0.33928779497528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4279072"/>
        <c:crosses val="autoZero"/>
        <c:crossBetween val="midCat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600" dirty="0"/>
              <a:t>(p,</a:t>
            </a:r>
            <a:r>
              <a:rPr lang="en-US" altLang="zh-CN" sz="1600" dirty="0"/>
              <a:t>γ</a:t>
            </a:r>
            <a:r>
              <a:rPr lang="el-GR" sz="1600" dirty="0"/>
              <a:t>)</a:t>
            </a:r>
            <a:r>
              <a:rPr lang="en-US" sz="1600" dirty="0"/>
              <a:t> reaction rates for Brown's 66 resonances with interpolated Rauscher's Γp and Rauscher's Γγ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82863079615048"/>
          <c:y val="0.15850439051490053"/>
          <c:w val="0.84171314523184615"/>
          <c:h val="0.66621755613881595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Rauscher!$HR$3:$IO$3</c:f>
              <c:numCache>
                <c:formatCode>0E+00</c:formatCode>
                <c:ptCount val="24"/>
                <c:pt idx="0">
                  <c:v>6.8985039614840258E-23</c:v>
                </c:pt>
                <c:pt idx="1">
                  <c:v>4.904647394331785E-19</c:v>
                </c:pt>
                <c:pt idx="2">
                  <c:v>3.6407810838875792E-17</c:v>
                </c:pt>
                <c:pt idx="3">
                  <c:v>2.2649183898113163E-15</c:v>
                </c:pt>
                <c:pt idx="4">
                  <c:v>1.572685538740666E-14</c:v>
                </c:pt>
                <c:pt idx="5">
                  <c:v>4.6631065390858992E-14</c:v>
                </c:pt>
                <c:pt idx="6">
                  <c:v>9.1517141157480253E-14</c:v>
                </c:pt>
                <c:pt idx="7">
                  <c:v>1.4291622270691948E-13</c:v>
                </c:pt>
                <c:pt idx="8">
                  <c:v>1.9435381068663244E-13</c:v>
                </c:pt>
                <c:pt idx="9">
                  <c:v>2.4174853445300834E-13</c:v>
                </c:pt>
                <c:pt idx="10">
                  <c:v>2.8309178890475254E-13</c:v>
                </c:pt>
                <c:pt idx="11">
                  <c:v>3.9754780538381902E-13</c:v>
                </c:pt>
                <c:pt idx="12">
                  <c:v>4.1474460312759326E-13</c:v>
                </c:pt>
                <c:pt idx="13">
                  <c:v>3.9436232355906579E-13</c:v>
                </c:pt>
                <c:pt idx="14">
                  <c:v>3.6261297749972003E-13</c:v>
                </c:pt>
                <c:pt idx="15">
                  <c:v>3.2947541388748461E-13</c:v>
                </c:pt>
                <c:pt idx="16">
                  <c:v>2.9849357126360202E-13</c:v>
                </c:pt>
                <c:pt idx="17">
                  <c:v>2.7071113084782514E-13</c:v>
                </c:pt>
                <c:pt idx="18">
                  <c:v>2.4621233617819861E-13</c:v>
                </c:pt>
                <c:pt idx="19">
                  <c:v>2.0591967185685449E-13</c:v>
                </c:pt>
                <c:pt idx="20">
                  <c:v>1.7485480850806123E-13</c:v>
                </c:pt>
                <c:pt idx="21">
                  <c:v>1.5057040015845225E-13</c:v>
                </c:pt>
                <c:pt idx="22">
                  <c:v>1.3126857727282256E-13</c:v>
                </c:pt>
                <c:pt idx="23">
                  <c:v>1.156763317960455E-13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815-4F6D-97E3-78D6C7917DAF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Rauscher!$HR$4:$IO$4</c:f>
              <c:numCache>
                <c:formatCode>0E+00</c:formatCode>
                <c:ptCount val="24"/>
                <c:pt idx="0">
                  <c:v>3.6931754994806218E-35</c:v>
                </c:pt>
                <c:pt idx="1">
                  <c:v>7.5584764228338851E-24</c:v>
                </c:pt>
                <c:pt idx="2">
                  <c:v>3.0103137379360441E-18</c:v>
                </c:pt>
                <c:pt idx="3">
                  <c:v>1.0047556909814885E-12</c:v>
                </c:pt>
                <c:pt idx="4">
                  <c:v>5.1102855864290778E-10</c:v>
                </c:pt>
                <c:pt idx="5">
                  <c:v>1.9923050349809892E-8</c:v>
                </c:pt>
                <c:pt idx="6">
                  <c:v>2.1782167030940615E-7</c:v>
                </c:pt>
                <c:pt idx="7">
                  <c:v>1.1600557012032651E-6</c:v>
                </c:pt>
                <c:pt idx="8">
                  <c:v>3.9590353519257856E-6</c:v>
                </c:pt>
                <c:pt idx="9">
                  <c:v>1.0073013043794972E-5</c:v>
                </c:pt>
                <c:pt idx="10">
                  <c:v>2.0910393261856515E-5</c:v>
                </c:pt>
                <c:pt idx="11">
                  <c:v>1.6358460612093156E-4</c:v>
                </c:pt>
                <c:pt idx="12">
                  <c:v>4.0280317767651529E-4</c:v>
                </c:pt>
                <c:pt idx="13">
                  <c:v>6.411844844782668E-4</c:v>
                </c:pt>
                <c:pt idx="14">
                  <c:v>8.3121727348621098E-4</c:v>
                </c:pt>
                <c:pt idx="15">
                  <c:v>9.6528145789154338E-4</c:v>
                </c:pt>
                <c:pt idx="16">
                  <c:v>1.0512009263299699E-3</c:v>
                </c:pt>
                <c:pt idx="17">
                  <c:v>1.1000608561323685E-3</c:v>
                </c:pt>
                <c:pt idx="18">
                  <c:v>1.1218848504354849E-3</c:v>
                </c:pt>
                <c:pt idx="19">
                  <c:v>1.1141101387806347E-3</c:v>
                </c:pt>
                <c:pt idx="20">
                  <c:v>1.0695171090221534E-3</c:v>
                </c:pt>
                <c:pt idx="21">
                  <c:v>1.0097402344100795E-3</c:v>
                </c:pt>
                <c:pt idx="22">
                  <c:v>9.4560717310609706E-4</c:v>
                </c:pt>
                <c:pt idx="23">
                  <c:v>8.823856286370804E-4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815-4F6D-97E3-78D6C7917DAF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Rauscher!$HR$5:$IO$5</c:f>
              <c:numCache>
                <c:formatCode>0E+00</c:formatCode>
                <c:ptCount val="24"/>
                <c:pt idx="0">
                  <c:v>1.7882183204876173E-45</c:v>
                </c:pt>
                <c:pt idx="1">
                  <c:v>4.5988014509581142E-30</c:v>
                </c:pt>
                <c:pt idx="2">
                  <c:v>2.0531328841886524E-22</c:v>
                </c:pt>
                <c:pt idx="3">
                  <c:v>7.6817589405563022E-15</c:v>
                </c:pt>
                <c:pt idx="4">
                  <c:v>4.1365932764496173E-11</c:v>
                </c:pt>
                <c:pt idx="5">
                  <c:v>6.6440356404414702E-9</c:v>
                </c:pt>
                <c:pt idx="6">
                  <c:v>1.8667930924214897E-7</c:v>
                </c:pt>
                <c:pt idx="7">
                  <c:v>1.951071637410211E-6</c:v>
                </c:pt>
                <c:pt idx="8">
                  <c:v>1.1040359273299537E-5</c:v>
                </c:pt>
                <c:pt idx="9">
                  <c:v>4.1624861169989357E-5</c:v>
                </c:pt>
                <c:pt idx="10">
                  <c:v>1.1835735807893253E-4</c:v>
                </c:pt>
                <c:pt idx="11">
                  <c:v>2.3795480271135241E-3</c:v>
                </c:pt>
                <c:pt idx="12">
                  <c:v>9.3930021170417956E-3</c:v>
                </c:pt>
                <c:pt idx="13">
                  <c:v>1.9845874056374592E-2</c:v>
                </c:pt>
                <c:pt idx="14">
                  <c:v>3.1073171502550578E-2</c:v>
                </c:pt>
                <c:pt idx="15">
                  <c:v>4.1293799103533306E-2</c:v>
                </c:pt>
                <c:pt idx="16">
                  <c:v>4.9754973853274778E-2</c:v>
                </c:pt>
                <c:pt idx="17">
                  <c:v>5.6328397199573686E-2</c:v>
                </c:pt>
                <c:pt idx="18">
                  <c:v>6.1176819937894443E-2</c:v>
                </c:pt>
                <c:pt idx="19">
                  <c:v>6.676650438324154E-2</c:v>
                </c:pt>
                <c:pt idx="20">
                  <c:v>6.8564320449949354E-2</c:v>
                </c:pt>
                <c:pt idx="21">
                  <c:v>6.8089484575813999E-2</c:v>
                </c:pt>
                <c:pt idx="22">
                  <c:v>6.6322532393937358E-2</c:v>
                </c:pt>
                <c:pt idx="23">
                  <c:v>6.3866443828438368E-2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815-4F6D-97E3-78D6C7917DAF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Rauscher!$HR$6:$IO$6</c:f>
              <c:numCache>
                <c:formatCode>0E+00</c:formatCode>
                <c:ptCount val="24"/>
                <c:pt idx="0">
                  <c:v>2.7480154727474819E-55</c:v>
                </c:pt>
                <c:pt idx="1">
                  <c:v>2.8922398672613503E-36</c:v>
                </c:pt>
                <c:pt idx="2">
                  <c:v>8.2604216233525847E-27</c:v>
                </c:pt>
                <c:pt idx="3">
                  <c:v>1.9771578247957384E-17</c:v>
                </c:pt>
                <c:pt idx="4">
                  <c:v>8.5157173623275543E-13</c:v>
                </c:pt>
                <c:pt idx="5">
                  <c:v>4.7622152636699352E-10</c:v>
                </c:pt>
                <c:pt idx="6">
                  <c:v>3.0737769951710142E-8</c:v>
                </c:pt>
                <c:pt idx="7">
                  <c:v>5.8190051900911076E-7</c:v>
                </c:pt>
                <c:pt idx="8">
                  <c:v>5.1411260721883042E-6</c:v>
                </c:pt>
                <c:pt idx="9">
                  <c:v>2.7411163569419117E-5</c:v>
                </c:pt>
                <c:pt idx="10">
                  <c:v>1.0284179213587354E-4</c:v>
                </c:pt>
                <c:pt idx="11">
                  <c:v>4.7497193600944451E-3</c:v>
                </c:pt>
                <c:pt idx="12">
                  <c:v>2.8416948884666549E-2</c:v>
                </c:pt>
                <c:pt idx="13">
                  <c:v>7.7055383681899986E-2</c:v>
                </c:pt>
                <c:pt idx="14">
                  <c:v>0.14248139503721441</c:v>
                </c:pt>
                <c:pt idx="15">
                  <c:v>0.2132344099895972</c:v>
                </c:pt>
                <c:pt idx="16">
                  <c:v>0.28087226359594597</c:v>
                </c:pt>
                <c:pt idx="17">
                  <c:v>0.34080006650621214</c:v>
                </c:pt>
                <c:pt idx="18">
                  <c:v>0.39123627488002227</c:v>
                </c:pt>
                <c:pt idx="19">
                  <c:v>0.46401366050476689</c:v>
                </c:pt>
                <c:pt idx="20">
                  <c:v>0.50567355159171223</c:v>
                </c:pt>
                <c:pt idx="21">
                  <c:v>0.52505169120955342</c:v>
                </c:pt>
                <c:pt idx="22">
                  <c:v>0.52945990589479142</c:v>
                </c:pt>
                <c:pt idx="23">
                  <c:v>0.52418511258069567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815-4F6D-97E3-78D6C7917DAF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Rauscher!$HR$7:$IO$7</c:f>
              <c:numCache>
                <c:formatCode>0E+00</c:formatCode>
                <c:ptCount val="24"/>
                <c:pt idx="0">
                  <c:v>1.3025641525347015E-61</c:v>
                </c:pt>
                <c:pt idx="1">
                  <c:v>2.262604986633919E-40</c:v>
                </c:pt>
                <c:pt idx="2">
                  <c:v>8.3018310023213198E-30</c:v>
                </c:pt>
                <c:pt idx="3">
                  <c:v>2.5527615689506885E-19</c:v>
                </c:pt>
                <c:pt idx="4">
                  <c:v>3.9408397472427166E-14</c:v>
                </c:pt>
                <c:pt idx="5">
                  <c:v>4.7404080972377107E-11</c:v>
                </c:pt>
                <c:pt idx="6">
                  <c:v>5.09845408887726E-9</c:v>
                </c:pt>
                <c:pt idx="7">
                  <c:v>1.3899990629214067E-7</c:v>
                </c:pt>
                <c:pt idx="8">
                  <c:v>1.6144467359558074E-6</c:v>
                </c:pt>
                <c:pt idx="9">
                  <c:v>1.0648604782680177E-5</c:v>
                </c:pt>
                <c:pt idx="10">
                  <c:v>4.7364688970549742E-5</c:v>
                </c:pt>
                <c:pt idx="11">
                  <c:v>3.6451252178007977E-3</c:v>
                </c:pt>
                <c:pt idx="12">
                  <c:v>2.8151508549562759E-2</c:v>
                </c:pt>
                <c:pt idx="13">
                  <c:v>8.8972347202300045E-2</c:v>
                </c:pt>
                <c:pt idx="14">
                  <c:v>0.18220576292729027</c:v>
                </c:pt>
                <c:pt idx="15">
                  <c:v>0.29331965153291351</c:v>
                </c:pt>
                <c:pt idx="16">
                  <c:v>0.40808691227173194</c:v>
                </c:pt>
                <c:pt idx="17">
                  <c:v>0.51668212529844504</c:v>
                </c:pt>
                <c:pt idx="18">
                  <c:v>0.61368688882376421</c:v>
                </c:pt>
                <c:pt idx="19">
                  <c:v>0.7659747275921962</c:v>
                </c:pt>
                <c:pt idx="20">
                  <c:v>0.86575273919370677</c:v>
                </c:pt>
                <c:pt idx="21">
                  <c:v>0.92385894323586937</c:v>
                </c:pt>
                <c:pt idx="22">
                  <c:v>0.95164870446762628</c:v>
                </c:pt>
                <c:pt idx="23">
                  <c:v>0.95834139258432061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815-4F6D-97E3-78D6C7917DAF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Rauscher!$HR$8:$IO$8</c:f>
              <c:numCache>
                <c:formatCode>0E+00</c:formatCode>
                <c:ptCount val="24"/>
                <c:pt idx="0">
                  <c:v>3.754224950145869E-48</c:v>
                </c:pt>
                <c:pt idx="1">
                  <c:v>3.250744987494908E-48</c:v>
                </c:pt>
                <c:pt idx="2">
                  <c:v>2.6630207221757245E-48</c:v>
                </c:pt>
                <c:pt idx="3">
                  <c:v>1.8282576804684608E-48</c:v>
                </c:pt>
                <c:pt idx="4">
                  <c:v>1.3336110222797187E-48</c:v>
                </c:pt>
                <c:pt idx="5">
                  <c:v>1.0230670123123446E-48</c:v>
                </c:pt>
                <c:pt idx="6">
                  <c:v>8.1525254328030856E-49</c:v>
                </c:pt>
                <c:pt idx="7">
                  <c:v>6.6876254533467196E-49</c:v>
                </c:pt>
                <c:pt idx="8">
                  <c:v>5.6115649599810954E-49</c:v>
                </c:pt>
                <c:pt idx="9">
                  <c:v>4.7946310124694306E-49</c:v>
                </c:pt>
                <c:pt idx="10">
                  <c:v>4.1575639452320256E-49</c:v>
                </c:pt>
                <c:pt idx="11">
                  <c:v>2.3706202991420521E-49</c:v>
                </c:pt>
                <c:pt idx="12">
                  <c:v>1.5759189174914548E-49</c:v>
                </c:pt>
                <c:pt idx="13">
                  <c:v>1.1434490929339305E-49</c:v>
                </c:pt>
                <c:pt idx="14">
                  <c:v>8.7796449879190117E-50</c:v>
                </c:pt>
                <c:pt idx="15">
                  <c:v>7.0135316892016373E-50</c:v>
                </c:pt>
                <c:pt idx="16">
                  <c:v>5.7691102391396849E-50</c:v>
                </c:pt>
                <c:pt idx="17">
                  <c:v>4.8535560565630722E-50</c:v>
                </c:pt>
                <c:pt idx="18">
                  <c:v>4.1568830932199361E-50</c:v>
                </c:pt>
                <c:pt idx="19">
                  <c:v>3.176961388642826E-50</c:v>
                </c:pt>
                <c:pt idx="20">
                  <c:v>2.529482904702186E-50</c:v>
                </c:pt>
                <c:pt idx="21">
                  <c:v>2.0755051983519743E-50</c:v>
                </c:pt>
                <c:pt idx="22">
                  <c:v>1.7427497924940514E-50</c:v>
                </c:pt>
                <c:pt idx="23">
                  <c:v>1.49029005107392E-50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815-4F6D-97E3-78D6C7917DAF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Rauscher!$HR$9:$IO$9</c:f>
              <c:numCache>
                <c:formatCode>0E+00</c:formatCode>
                <c:ptCount val="24"/>
                <c:pt idx="0">
                  <c:v>3.0826259211238338E-22</c:v>
                </c:pt>
                <c:pt idx="1">
                  <c:v>1.1147485506879166E-19</c:v>
                </c:pt>
                <c:pt idx="2">
                  <c:v>1.8662305777734984E-18</c:v>
                </c:pt>
                <c:pt idx="3">
                  <c:v>2.6183331357385107E-17</c:v>
                </c:pt>
                <c:pt idx="4">
                  <c:v>8.6340595900241944E-17</c:v>
                </c:pt>
                <c:pt idx="5">
                  <c:v>1.6376042963566784E-16</c:v>
                </c:pt>
                <c:pt idx="6">
                  <c:v>2.3860327362970199E-16</c:v>
                </c:pt>
                <c:pt idx="7">
                  <c:v>3.0120051627564005E-16</c:v>
                </c:pt>
                <c:pt idx="8">
                  <c:v>3.4919451658499061E-16</c:v>
                </c:pt>
                <c:pt idx="9">
                  <c:v>3.8365277083585436E-16</c:v>
                </c:pt>
                <c:pt idx="10">
                  <c:v>4.0680086644599709E-16</c:v>
                </c:pt>
                <c:pt idx="11">
                  <c:v>4.2411563067841089E-16</c:v>
                </c:pt>
                <c:pt idx="12">
                  <c:v>3.8123768403860519E-16</c:v>
                </c:pt>
                <c:pt idx="13">
                  <c:v>3.3151454874092327E-16</c:v>
                </c:pt>
                <c:pt idx="14">
                  <c:v>2.8719612969087008E-16</c:v>
                </c:pt>
                <c:pt idx="15">
                  <c:v>2.5007961854388715E-16</c:v>
                </c:pt>
                <c:pt idx="16">
                  <c:v>2.1944733068450788E-16</c:v>
                </c:pt>
                <c:pt idx="17">
                  <c:v>1.9414287665132952E-16</c:v>
                </c:pt>
                <c:pt idx="18">
                  <c:v>1.7310163809552894E-16</c:v>
                </c:pt>
                <c:pt idx="19">
                  <c:v>1.4052488495904357E-16</c:v>
                </c:pt>
                <c:pt idx="20">
                  <c:v>1.1681349119097038E-16</c:v>
                </c:pt>
                <c:pt idx="21">
                  <c:v>9.8997686538043516E-17</c:v>
                </c:pt>
                <c:pt idx="22">
                  <c:v>8.5242510711048156E-17</c:v>
                </c:pt>
                <c:pt idx="23">
                  <c:v>7.4375170372632556E-17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5815-4F6D-97E3-78D6C7917DAF}"/>
            </c:ext>
          </c:extLst>
        </c:ser>
        <c:ser>
          <c:idx val="7"/>
          <c:order val="7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Rauscher!$HR$10:$IO$10</c:f>
              <c:numCache>
                <c:formatCode>0E+00</c:formatCode>
                <c:ptCount val="24"/>
                <c:pt idx="0">
                  <c:v>1.5931047559075436E-26</c:v>
                </c:pt>
                <c:pt idx="1">
                  <c:v>4.8182372357870286E-19</c:v>
                </c:pt>
                <c:pt idx="2">
                  <c:v>2.3327620510227579E-15</c:v>
                </c:pt>
                <c:pt idx="3">
                  <c:v>9.4650719594679102E-12</c:v>
                </c:pt>
                <c:pt idx="4">
                  <c:v>5.3077565958503534E-10</c:v>
                </c:pt>
                <c:pt idx="5">
                  <c:v>5.5114146878069421E-9</c:v>
                </c:pt>
                <c:pt idx="6">
                  <c:v>2.4944183551572728E-8</c:v>
                </c:pt>
                <c:pt idx="7">
                  <c:v>7.0753468202747542E-8</c:v>
                </c:pt>
                <c:pt idx="8">
                  <c:v>1.5054238094195636E-7</c:v>
                </c:pt>
                <c:pt idx="9">
                  <c:v>2.6523399944148496E-7</c:v>
                </c:pt>
                <c:pt idx="10">
                  <c:v>4.1034799521659103E-7</c:v>
                </c:pt>
                <c:pt idx="11">
                  <c:v>1.3289036700091914E-6</c:v>
                </c:pt>
                <c:pt idx="12">
                  <c:v>2.1053506202360869E-6</c:v>
                </c:pt>
                <c:pt idx="13">
                  <c:v>2.5721887540459941E-6</c:v>
                </c:pt>
                <c:pt idx="14">
                  <c:v>2.795288132564242E-6</c:v>
                </c:pt>
                <c:pt idx="15">
                  <c:v>2.8618450839754432E-6</c:v>
                </c:pt>
                <c:pt idx="16">
                  <c:v>2.8355544687338054E-6</c:v>
                </c:pt>
                <c:pt idx="17">
                  <c:v>2.7570779816147675E-6</c:v>
                </c:pt>
                <c:pt idx="18">
                  <c:v>2.6512133970651952E-6</c:v>
                </c:pt>
                <c:pt idx="19">
                  <c:v>2.4105748652606283E-6</c:v>
                </c:pt>
                <c:pt idx="20">
                  <c:v>2.1728027479728517E-6</c:v>
                </c:pt>
                <c:pt idx="21">
                  <c:v>1.9566911385463181E-6</c:v>
                </c:pt>
                <c:pt idx="22">
                  <c:v>1.7662957104822847E-6</c:v>
                </c:pt>
                <c:pt idx="23">
                  <c:v>1.6004536975929851E-6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5815-4F6D-97E3-78D6C7917DAF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Rauscher!$HR$11:$IO$11</c:f>
              <c:numCache>
                <c:formatCode>0E+00</c:formatCode>
                <c:ptCount val="24"/>
                <c:pt idx="0">
                  <c:v>4.2864393310440241E-29</c:v>
                </c:pt>
                <c:pt idx="1">
                  <c:v>2.5488090981938355E-20</c:v>
                </c:pt>
                <c:pt idx="2">
                  <c:v>5.4716456199062775E-16</c:v>
                </c:pt>
                <c:pt idx="3">
                  <c:v>9.8439597950052345E-12</c:v>
                </c:pt>
                <c:pt idx="4">
                  <c:v>1.1624013492064276E-9</c:v>
                </c:pt>
                <c:pt idx="5">
                  <c:v>1.8868949114222845E-8</c:v>
                </c:pt>
                <c:pt idx="6">
                  <c:v>1.1503065581596087E-7</c:v>
                </c:pt>
                <c:pt idx="7">
                  <c:v>4.0363777672063002E-7</c:v>
                </c:pt>
                <c:pt idx="8">
                  <c:v>1.0074017023354859E-6</c:v>
                </c:pt>
                <c:pt idx="9">
                  <c:v>2.0094303612927487E-6</c:v>
                </c:pt>
                <c:pt idx="10">
                  <c:v>3.4333333697950815E-6</c:v>
                </c:pt>
                <c:pt idx="11">
                  <c:v>1.4976724386020503E-5</c:v>
                </c:pt>
                <c:pt idx="12">
                  <c:v>2.7537696459257162E-5</c:v>
                </c:pt>
                <c:pt idx="13">
                  <c:v>3.6788655359619804E-5</c:v>
                </c:pt>
                <c:pt idx="14">
                  <c:v>4.2433572401567434E-5</c:v>
                </c:pt>
                <c:pt idx="15">
                  <c:v>4.533243944416257E-5</c:v>
                </c:pt>
                <c:pt idx="16">
                  <c:v>4.6372544721144401E-5</c:v>
                </c:pt>
                <c:pt idx="17">
                  <c:v>4.6222343180191755E-5</c:v>
                </c:pt>
                <c:pt idx="18">
                  <c:v>4.5338961882619079E-5</c:v>
                </c:pt>
                <c:pt idx="19">
                  <c:v>4.2470119016118743E-5</c:v>
                </c:pt>
                <c:pt idx="20">
                  <c:v>3.9104175467790441E-5</c:v>
                </c:pt>
                <c:pt idx="21">
                  <c:v>3.5781215702938111E-5</c:v>
                </c:pt>
                <c:pt idx="22">
                  <c:v>3.2702896111159275E-5</c:v>
                </c:pt>
                <c:pt idx="23">
                  <c:v>2.9928014384911247E-5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5815-4F6D-97E3-78D6C7917DAF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Rauscher!$HR$12:$IO$12</c:f>
              <c:numCache>
                <c:formatCode>0E+00</c:formatCode>
                <c:ptCount val="24"/>
                <c:pt idx="0">
                  <c:v>1.4819936757203727E-45</c:v>
                </c:pt>
                <c:pt idx="1">
                  <c:v>5.6113848097459291E-30</c:v>
                </c:pt>
                <c:pt idx="2">
                  <c:v>3.039780624335246E-22</c:v>
                </c:pt>
                <c:pt idx="3">
                  <c:v>1.3800208535439621E-14</c:v>
                </c:pt>
                <c:pt idx="4">
                  <c:v>8.1859236898251118E-11</c:v>
                </c:pt>
                <c:pt idx="5">
                  <c:v>1.3933388957682369E-8</c:v>
                </c:pt>
                <c:pt idx="6">
                  <c:v>4.0693116410493017E-7</c:v>
                </c:pt>
                <c:pt idx="7">
                  <c:v>4.3721791754963103E-6</c:v>
                </c:pt>
                <c:pt idx="8">
                  <c:v>2.5258521152631437E-5</c:v>
                </c:pt>
                <c:pt idx="9">
                  <c:v>9.6778189671658642E-5</c:v>
                </c:pt>
                <c:pt idx="10">
                  <c:v>2.787532531531308E-4</c:v>
                </c:pt>
                <c:pt idx="11">
                  <c:v>5.8253109814475675E-3</c:v>
                </c:pt>
                <c:pt idx="12">
                  <c:v>2.3443855697337344E-2</c:v>
                </c:pt>
                <c:pt idx="13">
                  <c:v>5.0111204029770262E-2</c:v>
                </c:pt>
                <c:pt idx="14">
                  <c:v>7.9069716282346311E-2</c:v>
                </c:pt>
                <c:pt idx="15">
                  <c:v>0.10565971454096143</c:v>
                </c:pt>
                <c:pt idx="16">
                  <c:v>0.12783833048835808</c:v>
                </c:pt>
                <c:pt idx="17">
                  <c:v>0.14519510603680094</c:v>
                </c:pt>
                <c:pt idx="18">
                  <c:v>0.15809985792539863</c:v>
                </c:pt>
                <c:pt idx="19">
                  <c:v>0.17321408997593452</c:v>
                </c:pt>
                <c:pt idx="20">
                  <c:v>0.17837038534403021</c:v>
                </c:pt>
                <c:pt idx="21">
                  <c:v>0.1775025591767718</c:v>
                </c:pt>
                <c:pt idx="22">
                  <c:v>0.17317518931579007</c:v>
                </c:pt>
                <c:pt idx="23">
                  <c:v>0.16697724985731704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5815-4F6D-97E3-78D6C7917DAF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Rauscher!$HR$13:$IO$13</c:f>
              <c:numCache>
                <c:formatCode>0E+00</c:formatCode>
                <c:ptCount val="24"/>
                <c:pt idx="0">
                  <c:v>3.1152727200275179E-52</c:v>
                </c:pt>
                <c:pt idx="1">
                  <c:v>3.7576259545542438E-34</c:v>
                </c:pt>
                <c:pt idx="2">
                  <c:v>3.6331441023859341E-25</c:v>
                </c:pt>
                <c:pt idx="3">
                  <c:v>2.9438990735296841E-16</c:v>
                </c:pt>
                <c:pt idx="4">
                  <c:v>7.3774012137310466E-12</c:v>
                </c:pt>
                <c:pt idx="5">
                  <c:v>2.9810656330615879E-9</c:v>
                </c:pt>
                <c:pt idx="6">
                  <c:v>1.5493698663035415E-7</c:v>
                </c:pt>
                <c:pt idx="7">
                  <c:v>2.5126480516239713E-6</c:v>
                </c:pt>
                <c:pt idx="8">
                  <c:v>1.976702427650093E-5</c:v>
                </c:pt>
                <c:pt idx="9">
                  <c:v>9.6296523932215864E-5</c:v>
                </c:pt>
                <c:pt idx="10">
                  <c:v>3.3611883793450037E-4</c:v>
                </c:pt>
                <c:pt idx="11">
                  <c:v>1.2500039953912303E-2</c:v>
                </c:pt>
                <c:pt idx="12">
                  <c:v>6.7109038170823976E-2</c:v>
                </c:pt>
                <c:pt idx="13">
                  <c:v>0.17052286698882071</c:v>
                </c:pt>
                <c:pt idx="14">
                  <c:v>0.30194082962254148</c:v>
                </c:pt>
                <c:pt idx="15">
                  <c:v>0.43810782243973362</c:v>
                </c:pt>
                <c:pt idx="16">
                  <c:v>0.56383573614007576</c:v>
                </c:pt>
                <c:pt idx="17">
                  <c:v>0.67189813280673494</c:v>
                </c:pt>
                <c:pt idx="18">
                  <c:v>0.76027532250161667</c:v>
                </c:pt>
                <c:pt idx="19">
                  <c:v>0.88237779115124249</c:v>
                </c:pt>
                <c:pt idx="20">
                  <c:v>0.94683446562011775</c:v>
                </c:pt>
                <c:pt idx="21">
                  <c:v>0.97177538295292876</c:v>
                </c:pt>
                <c:pt idx="22">
                  <c:v>0.97112899149716936</c:v>
                </c:pt>
                <c:pt idx="23">
                  <c:v>0.95453648180314199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5815-4F6D-97E3-78D6C7917DAF}"/>
            </c:ext>
          </c:extLst>
        </c:ser>
        <c:ser>
          <c:idx val="11"/>
          <c:order val="11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Rauscher!$HR$14:$IO$14</c:f>
              <c:numCache>
                <c:formatCode>0E+00</c:formatCode>
                <c:ptCount val="24"/>
                <c:pt idx="0">
                  <c:v>3.3819488890770231E-57</c:v>
                </c:pt>
                <c:pt idx="1">
                  <c:v>2.6606025393280765E-37</c:v>
                </c:pt>
                <c:pt idx="2">
                  <c:v>2.0775276918488191E-27</c:v>
                </c:pt>
                <c:pt idx="3">
                  <c:v>1.3595176734453542E-17</c:v>
                </c:pt>
                <c:pt idx="4">
                  <c:v>9.6819807598938632E-13</c:v>
                </c:pt>
                <c:pt idx="5">
                  <c:v>7.3213585012642922E-10</c:v>
                </c:pt>
                <c:pt idx="6">
                  <c:v>5.7784956299878916E-8</c:v>
                </c:pt>
                <c:pt idx="7">
                  <c:v>1.2629641487335805E-6</c:v>
                </c:pt>
                <c:pt idx="8">
                  <c:v>1.2427976274756761E-5</c:v>
                </c:pt>
                <c:pt idx="9">
                  <c:v>7.2055899209163781E-5</c:v>
                </c:pt>
                <c:pt idx="10">
                  <c:v>2.8908904520248371E-4</c:v>
                </c:pt>
                <c:pt idx="11">
                  <c:v>1.6326373630805129E-2</c:v>
                </c:pt>
                <c:pt idx="12">
                  <c:v>0.10801376856594774</c:v>
                </c:pt>
                <c:pt idx="13">
                  <c:v>0.31110901420496778</c:v>
                </c:pt>
                <c:pt idx="14">
                  <c:v>0.59887987986579194</c:v>
                </c:pt>
                <c:pt idx="15">
                  <c:v>0.92239899643404</c:v>
                </c:pt>
                <c:pt idx="16">
                  <c:v>1.2414532334915258</c:v>
                </c:pt>
                <c:pt idx="17">
                  <c:v>1.5317968157795157</c:v>
                </c:pt>
                <c:pt idx="18">
                  <c:v>1.7822334570740908</c:v>
                </c:pt>
                <c:pt idx="19">
                  <c:v>2.1567123321755068</c:v>
                </c:pt>
                <c:pt idx="20">
                  <c:v>2.3843591846737366</c:v>
                </c:pt>
                <c:pt idx="21">
                  <c:v>2.5025541868462815</c:v>
                </c:pt>
                <c:pt idx="22">
                  <c:v>2.5448049287416925</c:v>
                </c:pt>
                <c:pt idx="23">
                  <c:v>2.5364020424196414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5815-4F6D-97E3-78D6C7917DAF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Rauscher!$HR$15:$IO$15</c:f>
              <c:numCache>
                <c:formatCode>0E+00</c:formatCode>
                <c:ptCount val="24"/>
                <c:pt idx="0">
                  <c:v>1.4254535598326269E-62</c:v>
                </c:pt>
                <c:pt idx="1">
                  <c:v>9.5887330536679803E-41</c:v>
                </c:pt>
                <c:pt idx="2">
                  <c:v>6.9234991824569966E-30</c:v>
                </c:pt>
                <c:pt idx="3">
                  <c:v>4.1894911623805763E-19</c:v>
                </c:pt>
                <c:pt idx="4">
                  <c:v>9.0727602500331342E-14</c:v>
                </c:pt>
                <c:pt idx="5">
                  <c:v>1.3371070287515771E-10</c:v>
                </c:pt>
                <c:pt idx="6">
                  <c:v>1.6466026388601579E-8</c:v>
                </c:pt>
                <c:pt idx="7">
                  <c:v>4.9449817963910558E-7</c:v>
                </c:pt>
                <c:pt idx="8">
                  <c:v>6.1755242672764898E-6</c:v>
                </c:pt>
                <c:pt idx="9">
                  <c:v>4.3096575214170426E-5</c:v>
                </c:pt>
                <c:pt idx="10">
                  <c:v>2.0054169966918244E-4</c:v>
                </c:pt>
                <c:pt idx="11">
                  <c:v>1.7671048027812108E-2</c:v>
                </c:pt>
                <c:pt idx="12">
                  <c:v>0.14603315043374043</c:v>
                </c:pt>
                <c:pt idx="13">
                  <c:v>0.48066753069070822</c:v>
                </c:pt>
                <c:pt idx="14">
                  <c:v>1.0113740777036742</c:v>
                </c:pt>
                <c:pt idx="15">
                  <c:v>1.6599341071628768</c:v>
                </c:pt>
                <c:pt idx="16">
                  <c:v>2.3431621279764356</c:v>
                </c:pt>
                <c:pt idx="17">
                  <c:v>3.0003581398846779</c:v>
                </c:pt>
                <c:pt idx="18">
                  <c:v>3.5959736065256753</c:v>
                </c:pt>
                <c:pt idx="19">
                  <c:v>4.549504268499363</c:v>
                </c:pt>
                <c:pt idx="20">
                  <c:v>5.1921053971944335</c:v>
                </c:pt>
                <c:pt idx="21">
                  <c:v>5.5809134183307085</c:v>
                </c:pt>
                <c:pt idx="22">
                  <c:v>5.7813101994890328</c:v>
                </c:pt>
                <c:pt idx="23">
                  <c:v>5.8483028384460596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5815-4F6D-97E3-78D6C7917DAF}"/>
            </c:ext>
          </c:extLst>
        </c:ser>
        <c:ser>
          <c:idx val="13"/>
          <c:order val="13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Rauscher!$HR$16:$IO$16</c:f>
              <c:numCache>
                <c:formatCode>0E+00</c:formatCode>
                <c:ptCount val="24"/>
                <c:pt idx="0">
                  <c:v>2.3882881433135712E-24</c:v>
                </c:pt>
                <c:pt idx="1">
                  <c:v>1.4019895521258494E-22</c:v>
                </c:pt>
                <c:pt idx="2">
                  <c:v>9.4565809357485448E-22</c:v>
                </c:pt>
                <c:pt idx="3">
                  <c:v>5.3455786889648983E-21</c:v>
                </c:pt>
                <c:pt idx="4">
                  <c:v>1.1188847582160607E-20</c:v>
                </c:pt>
                <c:pt idx="5">
                  <c:v>1.6156213356669064E-20</c:v>
                </c:pt>
                <c:pt idx="6">
                  <c:v>1.9626696421439143E-20</c:v>
                </c:pt>
                <c:pt idx="7">
                  <c:v>2.1758385116942679E-20</c:v>
                </c:pt>
                <c:pt idx="8">
                  <c:v>2.2884344026272446E-20</c:v>
                </c:pt>
                <c:pt idx="9">
                  <c:v>2.3308239589644824E-20</c:v>
                </c:pt>
                <c:pt idx="10">
                  <c:v>2.3261251089411347E-20</c:v>
                </c:pt>
                <c:pt idx="11">
                  <c:v>2.0219745035208366E-20</c:v>
                </c:pt>
                <c:pt idx="12">
                  <c:v>1.6596148692469971E-20</c:v>
                </c:pt>
                <c:pt idx="13">
                  <c:v>1.3665519493263893E-20</c:v>
                </c:pt>
                <c:pt idx="14">
                  <c:v>1.1415900524799982E-20</c:v>
                </c:pt>
                <c:pt idx="15">
                  <c:v>9.6856755971891184E-21</c:v>
                </c:pt>
                <c:pt idx="16">
                  <c:v>8.3353136096449564E-21</c:v>
                </c:pt>
                <c:pt idx="17">
                  <c:v>7.2632855538213457E-21</c:v>
                </c:pt>
                <c:pt idx="18">
                  <c:v>6.3980679639384927E-21</c:v>
                </c:pt>
                <c:pt idx="19">
                  <c:v>5.1004081314264756E-21</c:v>
                </c:pt>
                <c:pt idx="20">
                  <c:v>4.185089103770626E-21</c:v>
                </c:pt>
                <c:pt idx="21">
                  <c:v>3.5124225875568659E-21</c:v>
                </c:pt>
                <c:pt idx="22">
                  <c:v>3.0015664098681411E-21</c:v>
                </c:pt>
                <c:pt idx="23">
                  <c:v>2.6030811297554005E-21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5815-4F6D-97E3-78D6C7917DAF}"/>
            </c:ext>
          </c:extLst>
        </c:ser>
        <c:ser>
          <c:idx val="14"/>
          <c:order val="14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Rauscher!$HR$17:$IO$17</c:f>
              <c:numCache>
                <c:formatCode>0E+00</c:formatCode>
                <c:ptCount val="24"/>
                <c:pt idx="0">
                  <c:v>1.6317439684073521E-24</c:v>
                </c:pt>
                <c:pt idx="1">
                  <c:v>3.4205720688215064E-18</c:v>
                </c:pt>
                <c:pt idx="2">
                  <c:v>4.3599594390388709E-15</c:v>
                </c:pt>
                <c:pt idx="3">
                  <c:v>4.6573338375241459E-12</c:v>
                </c:pt>
                <c:pt idx="4">
                  <c:v>1.3400628536004663E-10</c:v>
                </c:pt>
                <c:pt idx="5">
                  <c:v>9.3239018224327277E-10</c:v>
                </c:pt>
                <c:pt idx="6">
                  <c:v>3.2313513683923018E-9</c:v>
                </c:pt>
                <c:pt idx="7">
                  <c:v>7.5746545291124503E-9</c:v>
                </c:pt>
                <c:pt idx="8">
                  <c:v>1.3969280304143094E-8</c:v>
                </c:pt>
                <c:pt idx="9">
                  <c:v>2.202138174769261E-8</c:v>
                </c:pt>
                <c:pt idx="10">
                  <c:v>3.1169352728949645E-8</c:v>
                </c:pt>
                <c:pt idx="11">
                  <c:v>7.7294618301660933E-8</c:v>
                </c:pt>
                <c:pt idx="12">
                  <c:v>1.0715694729224456E-7</c:v>
                </c:pt>
                <c:pt idx="13">
                  <c:v>1.2084336826857157E-7</c:v>
                </c:pt>
                <c:pt idx="14">
                  <c:v>1.2449807177834019E-7</c:v>
                </c:pt>
                <c:pt idx="15">
                  <c:v>1.2269368396774122E-7</c:v>
                </c:pt>
                <c:pt idx="16">
                  <c:v>1.1813922313406378E-7</c:v>
                </c:pt>
                <c:pt idx="17">
                  <c:v>1.1234278618072547E-7</c:v>
                </c:pt>
                <c:pt idx="18">
                  <c:v>1.0612381293980767E-7</c:v>
                </c:pt>
                <c:pt idx="19">
                  <c:v>9.395000607805705E-8</c:v>
                </c:pt>
                <c:pt idx="20">
                  <c:v>8.3083830503217069E-8</c:v>
                </c:pt>
                <c:pt idx="21">
                  <c:v>7.3757893146602292E-8</c:v>
                </c:pt>
                <c:pt idx="22">
                  <c:v>6.5844522252849623E-8</c:v>
                </c:pt>
                <c:pt idx="23">
                  <c:v>5.9133741770512883E-8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5815-4F6D-97E3-78D6C7917DAF}"/>
            </c:ext>
          </c:extLst>
        </c:ser>
        <c:ser>
          <c:idx val="15"/>
          <c:order val="15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Rauscher!$HR$18:$IO$18</c:f>
              <c:numCache>
                <c:formatCode>0E+00</c:formatCode>
                <c:ptCount val="24"/>
                <c:pt idx="0">
                  <c:v>1.1289432311321967E-24</c:v>
                </c:pt>
                <c:pt idx="1">
                  <c:v>2.762604188268411E-18</c:v>
                </c:pt>
                <c:pt idx="2">
                  <c:v>3.8045411536843889E-15</c:v>
                </c:pt>
                <c:pt idx="3">
                  <c:v>4.3909361595358525E-12</c:v>
                </c:pt>
                <c:pt idx="4">
                  <c:v>1.3132423529951785E-10</c:v>
                </c:pt>
                <c:pt idx="5">
                  <c:v>9.3518466914134991E-10</c:v>
                </c:pt>
                <c:pt idx="6">
                  <c:v>3.2915757540560113E-9</c:v>
                </c:pt>
                <c:pt idx="7">
                  <c:v>7.8015785955344165E-9</c:v>
                </c:pt>
                <c:pt idx="8">
                  <c:v>1.4507536804941772E-8</c:v>
                </c:pt>
                <c:pt idx="9">
                  <c:v>2.3017820966880083E-8</c:v>
                </c:pt>
                <c:pt idx="10">
                  <c:v>3.2748198962831E-8</c:v>
                </c:pt>
                <c:pt idx="11">
                  <c:v>8.247624437493588E-8</c:v>
                </c:pt>
                <c:pt idx="12">
                  <c:v>1.1522850953285182E-7</c:v>
                </c:pt>
                <c:pt idx="13">
                  <c:v>1.3055046660107037E-7</c:v>
                </c:pt>
                <c:pt idx="14">
                  <c:v>1.3491561839197358E-7</c:v>
                </c:pt>
                <c:pt idx="15">
                  <c:v>1.3325447649379431E-7</c:v>
                </c:pt>
                <c:pt idx="16">
                  <c:v>1.2852088565239324E-7</c:v>
                </c:pt>
                <c:pt idx="17">
                  <c:v>1.2237276925289811E-7</c:v>
                </c:pt>
                <c:pt idx="18">
                  <c:v>1.1571787289022507E-7</c:v>
                </c:pt>
                <c:pt idx="19">
                  <c:v>1.0260213723042772E-7</c:v>
                </c:pt>
                <c:pt idx="20">
                  <c:v>9.0835603239291965E-8</c:v>
                </c:pt>
                <c:pt idx="21">
                  <c:v>8.0706422302793067E-8</c:v>
                </c:pt>
                <c:pt idx="22">
                  <c:v>7.209402004129822E-8</c:v>
                </c:pt>
                <c:pt idx="23">
                  <c:v>6.4779702908813234E-8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5815-4F6D-97E3-78D6C7917DAF}"/>
            </c:ext>
          </c:extLst>
        </c:ser>
        <c:ser>
          <c:idx val="16"/>
          <c:order val="16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Rauscher!$HR$19:$IO$19</c:f>
              <c:numCache>
                <c:formatCode>0E+00</c:formatCode>
                <c:ptCount val="24"/>
                <c:pt idx="0">
                  <c:v>4.4310061776716185E-29</c:v>
                </c:pt>
                <c:pt idx="1">
                  <c:v>2.8467078530186649E-20</c:v>
                </c:pt>
                <c:pt idx="2">
                  <c:v>6.3521904529816326E-16</c:v>
                </c:pt>
                <c:pt idx="3">
                  <c:v>1.1878875713067065E-11</c:v>
                </c:pt>
                <c:pt idx="4">
                  <c:v>1.4300841445010577E-9</c:v>
                </c:pt>
                <c:pt idx="5">
                  <c:v>2.3485141812224655E-8</c:v>
                </c:pt>
                <c:pt idx="6">
                  <c:v>1.4428429479640098E-7</c:v>
                </c:pt>
                <c:pt idx="7">
                  <c:v>5.0909316314300002E-7</c:v>
                </c:pt>
                <c:pt idx="8">
                  <c:v>1.2758750220541559E-6</c:v>
                </c:pt>
                <c:pt idx="9">
                  <c:v>2.5531622311560915E-6</c:v>
                </c:pt>
                <c:pt idx="10">
                  <c:v>4.3736237900741451E-6</c:v>
                </c:pt>
                <c:pt idx="11">
                  <c:v>1.922659055968944E-5</c:v>
                </c:pt>
                <c:pt idx="12">
                  <c:v>3.5488941368871211E-5</c:v>
                </c:pt>
                <c:pt idx="13">
                  <c:v>4.7521194439244471E-5</c:v>
                </c:pt>
                <c:pt idx="14">
                  <c:v>5.4897810990581852E-5</c:v>
                </c:pt>
                <c:pt idx="15">
                  <c:v>5.8713033679900582E-5</c:v>
                </c:pt>
                <c:pt idx="16">
                  <c:v>6.0109948865935988E-5</c:v>
                </c:pt>
                <c:pt idx="17">
                  <c:v>5.9953892764875976E-5</c:v>
                </c:pt>
                <c:pt idx="18">
                  <c:v>5.8838419794840262E-5</c:v>
                </c:pt>
                <c:pt idx="19">
                  <c:v>5.5158050199537069E-5</c:v>
                </c:pt>
                <c:pt idx="20">
                  <c:v>5.081460571474078E-5</c:v>
                </c:pt>
                <c:pt idx="21">
                  <c:v>4.6515802591406683E-5</c:v>
                </c:pt>
                <c:pt idx="22">
                  <c:v>4.2527675066931291E-5</c:v>
                </c:pt>
                <c:pt idx="23">
                  <c:v>3.8929186641759813E-5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5815-4F6D-97E3-78D6C7917DAF}"/>
            </c:ext>
          </c:extLst>
        </c:ser>
        <c:ser>
          <c:idx val="17"/>
          <c:order val="17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Rauscher!$HR$20:$IO$20</c:f>
              <c:numCache>
                <c:formatCode>0E+00</c:formatCode>
                <c:ptCount val="24"/>
                <c:pt idx="0">
                  <c:v>6.8864386895737258E-30</c:v>
                </c:pt>
                <c:pt idx="1">
                  <c:v>1.07704603922018E-20</c:v>
                </c:pt>
                <c:pt idx="2">
                  <c:v>3.7498543438618579E-16</c:v>
                </c:pt>
                <c:pt idx="3">
                  <c:v>1.0941219875733178E-11</c:v>
                </c:pt>
                <c:pt idx="4">
                  <c:v>1.645325234788798E-9</c:v>
                </c:pt>
                <c:pt idx="5">
                  <c:v>3.0877576745860034E-8</c:v>
                </c:pt>
                <c:pt idx="6">
                  <c:v>2.0735236247743516E-7</c:v>
                </c:pt>
                <c:pt idx="7">
                  <c:v>7.7962745173560594E-7</c:v>
                </c:pt>
                <c:pt idx="8">
                  <c:v>2.0492641468818873E-6</c:v>
                </c:pt>
                <c:pt idx="9">
                  <c:v>4.2556722930613946E-6</c:v>
                </c:pt>
                <c:pt idx="10">
                  <c:v>7.509502352997089E-6</c:v>
                </c:pt>
                <c:pt idx="11">
                  <c:v>3.6083770856846203E-5</c:v>
                </c:pt>
                <c:pt idx="12">
                  <c:v>6.963420711634704E-5</c:v>
                </c:pt>
                <c:pt idx="13">
                  <c:v>9.5765462300298658E-5</c:v>
                </c:pt>
                <c:pt idx="14">
                  <c:v>1.1261715970357958E-4</c:v>
                </c:pt>
                <c:pt idx="15">
                  <c:v>1.2198433116354257E-4</c:v>
                </c:pt>
                <c:pt idx="16">
                  <c:v>1.2608280924626528E-4</c:v>
                </c:pt>
                <c:pt idx="17">
                  <c:v>1.2669133047707402E-4</c:v>
                </c:pt>
                <c:pt idx="18">
                  <c:v>1.2507384593505734E-4</c:v>
                </c:pt>
                <c:pt idx="19">
                  <c:v>1.1829827174896574E-4</c:v>
                </c:pt>
                <c:pt idx="20">
                  <c:v>1.0967762750839411E-4</c:v>
                </c:pt>
                <c:pt idx="21">
                  <c:v>1.0087882171063376E-4</c:v>
                </c:pt>
                <c:pt idx="22">
                  <c:v>9.2572313880296057E-5</c:v>
                </c:pt>
                <c:pt idx="23">
                  <c:v>8.4990973735829189E-5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5815-4F6D-97E3-78D6C7917DAF}"/>
            </c:ext>
          </c:extLst>
        </c:ser>
        <c:ser>
          <c:idx val="18"/>
          <c:order val="18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Rauscher!$HR$21:$IO$21</c:f>
              <c:numCache>
                <c:formatCode>0E+00</c:formatCode>
                <c:ptCount val="24"/>
                <c:pt idx="0">
                  <c:v>7.950118693654332E-37</c:v>
                </c:pt>
                <c:pt idx="1">
                  <c:v>1.2162021207937335E-24</c:v>
                </c:pt>
                <c:pt idx="2">
                  <c:v>1.3242871581882462E-18</c:v>
                </c:pt>
                <c:pt idx="3">
                  <c:v>1.2084530864082164E-12</c:v>
                </c:pt>
                <c:pt idx="4">
                  <c:v>1.016281332670872E-9</c:v>
                </c:pt>
                <c:pt idx="5">
                  <c:v>5.3575259557043517E-8</c:v>
                </c:pt>
                <c:pt idx="6">
                  <c:v>7.1625772327216988E-7</c:v>
                </c:pt>
                <c:pt idx="7">
                  <c:v>4.4039960572939578E-6</c:v>
                </c:pt>
                <c:pt idx="8">
                  <c:v>1.6740072788652312E-5</c:v>
                </c:pt>
                <c:pt idx="9">
                  <c:v>4.6315597176264378E-5</c:v>
                </c:pt>
                <c:pt idx="10">
                  <c:v>1.0281346595963987E-4</c:v>
                </c:pt>
                <c:pt idx="11">
                  <c:v>9.8353544231635478E-4</c:v>
                </c:pt>
                <c:pt idx="12">
                  <c:v>2.6780603605952714E-3</c:v>
                </c:pt>
                <c:pt idx="13">
                  <c:v>4.5281250586274137E-3</c:v>
                </c:pt>
                <c:pt idx="14">
                  <c:v>6.1111356557483525E-3</c:v>
                </c:pt>
                <c:pt idx="15">
                  <c:v>7.3036726094491177E-3</c:v>
                </c:pt>
                <c:pt idx="16">
                  <c:v>8.1270521254012077E-3</c:v>
                </c:pt>
                <c:pt idx="17">
                  <c:v>8.6485639987269949E-3</c:v>
                </c:pt>
                <c:pt idx="18">
                  <c:v>8.9392186732184069E-3</c:v>
                </c:pt>
                <c:pt idx="19">
                  <c:v>9.0576468201524016E-3</c:v>
                </c:pt>
                <c:pt idx="20">
                  <c:v>8.8209422100146134E-3</c:v>
                </c:pt>
                <c:pt idx="21">
                  <c:v>8.418154466812872E-3</c:v>
                </c:pt>
                <c:pt idx="22">
                  <c:v>7.9498324895537591E-3</c:v>
                </c:pt>
                <c:pt idx="23">
                  <c:v>7.4682292122322308E-3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5815-4F6D-97E3-78D6C7917DAF}"/>
            </c:ext>
          </c:extLst>
        </c:ser>
        <c:ser>
          <c:idx val="19"/>
          <c:order val="19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Rauscher!$HR$22:$IO$22</c:f>
              <c:numCache>
                <c:formatCode>0E+00</c:formatCode>
                <c:ptCount val="24"/>
                <c:pt idx="0">
                  <c:v>7.1689749810853417E-43</c:v>
                </c:pt>
                <c:pt idx="1">
                  <c:v>2.7700220891317415E-28</c:v>
                </c:pt>
                <c:pt idx="2">
                  <c:v>4.7935433082490117E-21</c:v>
                </c:pt>
                <c:pt idx="3">
                  <c:v>6.9518644410079454E-14</c:v>
                </c:pt>
                <c:pt idx="4">
                  <c:v>2.3306870014049125E-10</c:v>
                </c:pt>
                <c:pt idx="5">
                  <c:v>2.8170424599820995E-8</c:v>
                </c:pt>
                <c:pt idx="6">
                  <c:v>6.5484396508809629E-7</c:v>
                </c:pt>
                <c:pt idx="7">
                  <c:v>5.9774369820562966E-6</c:v>
                </c:pt>
                <c:pt idx="8">
                  <c:v>3.0558012668112444E-5</c:v>
                </c:pt>
                <c:pt idx="9">
                  <c:v>1.0646203996049593E-4</c:v>
                </c:pt>
                <c:pt idx="10">
                  <c:v>2.8418249070902491E-4</c:v>
                </c:pt>
                <c:pt idx="11">
                  <c:v>4.7269034682238462E-3</c:v>
                </c:pt>
                <c:pt idx="12">
                  <c:v>1.6971756072643372E-2</c:v>
                </c:pt>
                <c:pt idx="13">
                  <c:v>3.3876353290106853E-2</c:v>
                </c:pt>
                <c:pt idx="14">
                  <c:v>5.1067905427751192E-2</c:v>
                </c:pt>
                <c:pt idx="15">
                  <c:v>6.605220699549301E-2</c:v>
                </c:pt>
                <c:pt idx="16">
                  <c:v>7.7986425855912436E-2</c:v>
                </c:pt>
                <c:pt idx="17">
                  <c:v>8.6906032852852505E-2</c:v>
                </c:pt>
                <c:pt idx="18">
                  <c:v>9.3201186946268527E-2</c:v>
                </c:pt>
                <c:pt idx="19">
                  <c:v>9.9807046652088727E-2</c:v>
                </c:pt>
                <c:pt idx="20">
                  <c:v>0.10111620377056145</c:v>
                </c:pt>
                <c:pt idx="21">
                  <c:v>9.940143132600289E-2</c:v>
                </c:pt>
                <c:pt idx="22">
                  <c:v>9.6060247317036856E-2</c:v>
                </c:pt>
                <c:pt idx="23">
                  <c:v>9.1920280605073373E-2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5815-4F6D-97E3-78D6C7917DAF}"/>
            </c:ext>
          </c:extLst>
        </c:ser>
        <c:ser>
          <c:idx val="20"/>
          <c:order val="2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Rauscher!$HR$23:$IO$23</c:f>
              <c:numCache>
                <c:formatCode>0E+00</c:formatCode>
                <c:ptCount val="24"/>
                <c:pt idx="0">
                  <c:v>1.6160208089008108E-46</c:v>
                </c:pt>
                <c:pt idx="1">
                  <c:v>1.5483518150930285E-30</c:v>
                </c:pt>
                <c:pt idx="2">
                  <c:v>1.3342626726093727E-22</c:v>
                </c:pt>
                <c:pt idx="3">
                  <c:v>9.6357215516396671E-15</c:v>
                </c:pt>
                <c:pt idx="4">
                  <c:v>7.208850738602926E-11</c:v>
                </c:pt>
                <c:pt idx="5">
                  <c:v>1.4103761394560409E-8</c:v>
                </c:pt>
                <c:pt idx="6">
                  <c:v>4.5197981670267394E-7</c:v>
                </c:pt>
                <c:pt idx="7">
                  <c:v>5.1891469631335451E-6</c:v>
                </c:pt>
                <c:pt idx="8">
                  <c:v>3.1506915282936735E-5</c:v>
                </c:pt>
                <c:pt idx="9">
                  <c:v>1.2548026224652251E-4</c:v>
                </c:pt>
                <c:pt idx="10">
                  <c:v>3.7278448988421563E-4</c:v>
                </c:pt>
                <c:pt idx="11">
                  <c:v>8.5482438974957779E-3</c:v>
                </c:pt>
                <c:pt idx="12">
                  <c:v>3.603684645763041E-2</c:v>
                </c:pt>
                <c:pt idx="13">
                  <c:v>7.9204261228623771E-2</c:v>
                </c:pt>
                <c:pt idx="14">
                  <c:v>0.12731743195942002</c:v>
                </c:pt>
                <c:pt idx="15">
                  <c:v>0.17240390892427121</c:v>
                </c:pt>
                <c:pt idx="16">
                  <c:v>0.21067779045893734</c:v>
                </c:pt>
                <c:pt idx="17">
                  <c:v>0.24114020983212417</c:v>
                </c:pt>
                <c:pt idx="18">
                  <c:v>0.26420262558947605</c:v>
                </c:pt>
                <c:pt idx="19">
                  <c:v>0.29216006738981548</c:v>
                </c:pt>
                <c:pt idx="20">
                  <c:v>0.30285892948920357</c:v>
                </c:pt>
                <c:pt idx="21">
                  <c:v>0.30288812443947977</c:v>
                </c:pt>
                <c:pt idx="22">
                  <c:v>0.29664927679464764</c:v>
                </c:pt>
                <c:pt idx="23">
                  <c:v>0.28691874553877156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5815-4F6D-97E3-78D6C7917DAF}"/>
            </c:ext>
          </c:extLst>
        </c:ser>
        <c:ser>
          <c:idx val="21"/>
          <c:order val="21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Rauscher!$HR$24:$IO$24</c:f>
              <c:numCache>
                <c:formatCode>0E+00</c:formatCode>
                <c:ptCount val="24"/>
                <c:pt idx="0">
                  <c:v>2.8606732198942847E-48</c:v>
                </c:pt>
                <c:pt idx="1">
                  <c:v>1.2390513902364004E-31</c:v>
                </c:pt>
                <c:pt idx="2">
                  <c:v>2.2701794767418345E-23</c:v>
                </c:pt>
                <c:pt idx="3">
                  <c:v>3.4857985375623597E-15</c:v>
                </c:pt>
                <c:pt idx="4">
                  <c:v>3.8026264774059117E-11</c:v>
                </c:pt>
                <c:pt idx="5">
                  <c:v>9.3289409038187468E-9</c:v>
                </c:pt>
                <c:pt idx="6">
                  <c:v>3.4764522501878609E-7</c:v>
                </c:pt>
                <c:pt idx="7">
                  <c:v>4.4454228874613546E-6</c:v>
                </c:pt>
                <c:pt idx="8">
                  <c:v>2.9263273640970056E-5</c:v>
                </c:pt>
                <c:pt idx="9">
                  <c:v>1.2410588417059978E-4</c:v>
                </c:pt>
                <c:pt idx="10">
                  <c:v>3.8771690361743443E-4</c:v>
                </c:pt>
                <c:pt idx="11">
                  <c:v>1.0338407416998232E-2</c:v>
                </c:pt>
                <c:pt idx="12">
                  <c:v>4.6998439246614454E-2</c:v>
                </c:pt>
                <c:pt idx="13">
                  <c:v>0.10807895952064001</c:v>
                </c:pt>
                <c:pt idx="14">
                  <c:v>0.17905417221796119</c:v>
                </c:pt>
                <c:pt idx="15">
                  <c:v>0.24774429366425421</c:v>
                </c:pt>
                <c:pt idx="16">
                  <c:v>0.30767718195930766</c:v>
                </c:pt>
                <c:pt idx="17">
                  <c:v>0.35662037729960111</c:v>
                </c:pt>
                <c:pt idx="18">
                  <c:v>0.39467683698386158</c:v>
                </c:pt>
                <c:pt idx="19">
                  <c:v>0.44307510546506568</c:v>
                </c:pt>
                <c:pt idx="20">
                  <c:v>0.46427667422666474</c:v>
                </c:pt>
                <c:pt idx="21">
                  <c:v>0.46808930574758717</c:v>
                </c:pt>
                <c:pt idx="22">
                  <c:v>0.46133856481601226</c:v>
                </c:pt>
                <c:pt idx="23">
                  <c:v>0.44845553050994569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5815-4F6D-97E3-78D6C7917DAF}"/>
            </c:ext>
          </c:extLst>
        </c:ser>
        <c:ser>
          <c:idx val="22"/>
          <c:order val="22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Rauscher!$HR$25:$IO$25</c:f>
              <c:numCache>
                <c:formatCode>0E+00</c:formatCode>
                <c:ptCount val="24"/>
                <c:pt idx="0">
                  <c:v>5.1346136680921167E-49</c:v>
                </c:pt>
                <c:pt idx="1">
                  <c:v>4.2926762050069997E-32</c:v>
                </c:pt>
                <c:pt idx="2">
                  <c:v>1.0926942297232315E-23</c:v>
                </c:pt>
                <c:pt idx="3">
                  <c:v>2.3309898617133973E-15</c:v>
                </c:pt>
                <c:pt idx="4">
                  <c:v>2.9972404941029583E-11</c:v>
                </c:pt>
                <c:pt idx="5">
                  <c:v>8.1154042680053091E-9</c:v>
                </c:pt>
                <c:pt idx="6">
                  <c:v>3.2297879855207874E-7</c:v>
                </c:pt>
                <c:pt idx="7">
                  <c:v>4.3286331037909973E-6</c:v>
                </c:pt>
                <c:pt idx="8">
                  <c:v>2.9516208237730048E-5</c:v>
                </c:pt>
                <c:pt idx="9">
                  <c:v>1.2865598691488985E-4</c:v>
                </c:pt>
                <c:pt idx="10">
                  <c:v>4.1083963968605546E-4</c:v>
                </c:pt>
                <c:pt idx="11">
                  <c:v>1.1699604363367264E-2</c:v>
                </c:pt>
                <c:pt idx="12">
                  <c:v>5.4964329344612491E-2</c:v>
                </c:pt>
                <c:pt idx="13">
                  <c:v>0.12891594340766221</c:v>
                </c:pt>
                <c:pt idx="14">
                  <c:v>0.21640231729348403</c:v>
                </c:pt>
                <c:pt idx="15">
                  <c:v>0.30224638262525622</c:v>
                </c:pt>
                <c:pt idx="16">
                  <c:v>0.3780182204163513</c:v>
                </c:pt>
                <c:pt idx="17">
                  <c:v>0.44055850863882529</c:v>
                </c:pt>
                <c:pt idx="18">
                  <c:v>0.48971462311965491</c:v>
                </c:pt>
                <c:pt idx="19">
                  <c:v>0.55339442015264784</c:v>
                </c:pt>
                <c:pt idx="20">
                  <c:v>0.58260510537310561</c:v>
                </c:pt>
                <c:pt idx="21">
                  <c:v>0.58946243872842752</c:v>
                </c:pt>
                <c:pt idx="22">
                  <c:v>0.58255532276062716</c:v>
                </c:pt>
                <c:pt idx="23">
                  <c:v>0.56752996447935911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6-5815-4F6D-97E3-78D6C7917DAF}"/>
            </c:ext>
          </c:extLst>
        </c:ser>
        <c:ser>
          <c:idx val="23"/>
          <c:order val="23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Rauscher!$HR$26:$IO$26</c:f>
              <c:numCache>
                <c:formatCode>0E+00</c:formatCode>
                <c:ptCount val="24"/>
                <c:pt idx="0">
                  <c:v>2.4371541594140331E-54</c:v>
                </c:pt>
                <c:pt idx="1">
                  <c:v>1.8823417274941184E-35</c:v>
                </c:pt>
                <c:pt idx="2">
                  <c:v>4.605391377739324E-26</c:v>
                </c:pt>
                <c:pt idx="3">
                  <c:v>9.4429096351088387E-17</c:v>
                </c:pt>
                <c:pt idx="4">
                  <c:v>3.7643137852122086E-12</c:v>
                </c:pt>
                <c:pt idx="5">
                  <c:v>2.0096186488352684E-9</c:v>
                </c:pt>
                <c:pt idx="6">
                  <c:v>1.257584045245779E-7</c:v>
                </c:pt>
                <c:pt idx="7">
                  <c:v>2.3286994007801137E-6</c:v>
                </c:pt>
                <c:pt idx="8">
                  <c:v>2.0235920226657897E-5</c:v>
                </c:pt>
                <c:pt idx="9">
                  <c:v>1.065104427274013E-4</c:v>
                </c:pt>
                <c:pt idx="10">
                  <c:v>3.9550717447191605E-4</c:v>
                </c:pt>
                <c:pt idx="11">
                  <c:v>1.7709761525151989E-2</c:v>
                </c:pt>
                <c:pt idx="12">
                  <c:v>0.10432832290861811</c:v>
                </c:pt>
                <c:pt idx="13">
                  <c:v>0.28028236753660574</c:v>
                </c:pt>
                <c:pt idx="14">
                  <c:v>0.5150660862860339</c:v>
                </c:pt>
                <c:pt idx="15">
                  <c:v>0.76743586301201661</c:v>
                </c:pt>
                <c:pt idx="16">
                  <c:v>1.0075199616119346</c:v>
                </c:pt>
                <c:pt idx="17">
                  <c:v>1.2193390392636936</c:v>
                </c:pt>
                <c:pt idx="18">
                  <c:v>1.3969083883175879</c:v>
                </c:pt>
                <c:pt idx="19">
                  <c:v>1.6516407132093103</c:v>
                </c:pt>
                <c:pt idx="20">
                  <c:v>1.7959533639030787</c:v>
                </c:pt>
                <c:pt idx="21">
                  <c:v>1.861687913922152</c:v>
                </c:pt>
                <c:pt idx="22">
                  <c:v>1.8748990850468206</c:v>
                </c:pt>
                <c:pt idx="23">
                  <c:v>1.8543064223686396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5815-4F6D-97E3-78D6C7917DAF}"/>
            </c:ext>
          </c:extLst>
        </c:ser>
        <c:ser>
          <c:idx val="24"/>
          <c:order val="24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Rauscher!$HR$27:$IO$27</c:f>
              <c:numCache>
                <c:formatCode>0E+00</c:formatCode>
                <c:ptCount val="24"/>
                <c:pt idx="0">
                  <c:v>6.2384096838119757E-57</c:v>
                </c:pt>
                <c:pt idx="1">
                  <c:v>4.2042353597284634E-37</c:v>
                </c:pt>
                <c:pt idx="2">
                  <c:v>3.0384628037656356E-27</c:v>
                </c:pt>
                <c:pt idx="3">
                  <c:v>1.8403144837631858E-17</c:v>
                </c:pt>
                <c:pt idx="4">
                  <c:v>1.2608732861330828E-12</c:v>
                </c:pt>
                <c:pt idx="5">
                  <c:v>9.3157736252782572E-10</c:v>
                </c:pt>
                <c:pt idx="6">
                  <c:v>7.2397248219132078E-8</c:v>
                </c:pt>
                <c:pt idx="7">
                  <c:v>1.5649422098316836E-6</c:v>
                </c:pt>
                <c:pt idx="8">
                  <c:v>1.5272414638846365E-5</c:v>
                </c:pt>
                <c:pt idx="9">
                  <c:v>8.797855813919143E-5</c:v>
                </c:pt>
                <c:pt idx="10">
                  <c:v>3.5115506598751983E-4</c:v>
                </c:pt>
                <c:pt idx="11">
                  <c:v>1.9527068571376562E-2</c:v>
                </c:pt>
                <c:pt idx="12">
                  <c:v>0.12819363054634886</c:v>
                </c:pt>
                <c:pt idx="13">
                  <c:v>0.3675224967976311</c:v>
                </c:pt>
                <c:pt idx="14">
                  <c:v>0.70528891734382793</c:v>
                </c:pt>
                <c:pt idx="15">
                  <c:v>1.0838923748849885</c:v>
                </c:pt>
                <c:pt idx="16">
                  <c:v>1.4563900562958489</c:v>
                </c:pt>
                <c:pt idx="17">
                  <c:v>1.7946861235330829</c:v>
                </c:pt>
                <c:pt idx="18">
                  <c:v>2.0859501997527774</c:v>
                </c:pt>
                <c:pt idx="19">
                  <c:v>2.5203425232435515</c:v>
                </c:pt>
                <c:pt idx="20">
                  <c:v>2.7832936286692425</c:v>
                </c:pt>
                <c:pt idx="21">
                  <c:v>2.9188436829568056</c:v>
                </c:pt>
                <c:pt idx="22">
                  <c:v>2.9662096624081875</c:v>
                </c:pt>
                <c:pt idx="23">
                  <c:v>2.9548908473747675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8-5815-4F6D-97E3-78D6C7917DAF}"/>
            </c:ext>
          </c:extLst>
        </c:ser>
        <c:ser>
          <c:idx val="25"/>
          <c:order val="25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Rauscher!$HR$28:$IO$28</c:f>
              <c:numCache>
                <c:formatCode>0E+00</c:formatCode>
                <c:ptCount val="24"/>
                <c:pt idx="0">
                  <c:v>2.7365738104239321E-61</c:v>
                </c:pt>
                <c:pt idx="1">
                  <c:v>6.733120830622262E-40</c:v>
                </c:pt>
                <c:pt idx="2">
                  <c:v>2.9402304338909993E-29</c:v>
                </c:pt>
                <c:pt idx="3">
                  <c:v>1.0760130666473811E-18</c:v>
                </c:pt>
                <c:pt idx="4">
                  <c:v>1.8121576341644275E-13</c:v>
                </c:pt>
                <c:pt idx="5">
                  <c:v>2.2966926101850473E-10</c:v>
                </c:pt>
                <c:pt idx="6">
                  <c:v>2.5576765224386134E-8</c:v>
                </c:pt>
                <c:pt idx="7">
                  <c:v>7.148609677602559E-7</c:v>
                </c:pt>
                <c:pt idx="8">
                  <c:v>8.4592289314580986E-6</c:v>
                </c:pt>
                <c:pt idx="9">
                  <c:v>5.6610859696669242E-5</c:v>
                </c:pt>
                <c:pt idx="10">
                  <c:v>2.5474268305752143E-4</c:v>
                </c:pt>
                <c:pt idx="11">
                  <c:v>2.029922433383255E-2</c:v>
                </c:pt>
                <c:pt idx="12">
                  <c:v>0.15952496012879458</c:v>
                </c:pt>
                <c:pt idx="13">
                  <c:v>0.5094692883590215</c:v>
                </c:pt>
                <c:pt idx="14">
                  <c:v>1.0506282220885352</c:v>
                </c:pt>
                <c:pt idx="15">
                  <c:v>1.6997619717586301</c:v>
                </c:pt>
                <c:pt idx="16">
                  <c:v>2.3736660107358065</c:v>
                </c:pt>
                <c:pt idx="17">
                  <c:v>3.014049485851539</c:v>
                </c:pt>
                <c:pt idx="18">
                  <c:v>3.5882424810259987</c:v>
                </c:pt>
                <c:pt idx="19">
                  <c:v>4.4942929317768039</c:v>
                </c:pt>
                <c:pt idx="20">
                  <c:v>5.0923800314348115</c:v>
                </c:pt>
                <c:pt idx="21">
                  <c:v>5.4443068834786592</c:v>
                </c:pt>
                <c:pt idx="22">
                  <c:v>5.6162132438963708</c:v>
                </c:pt>
                <c:pt idx="23">
                  <c:v>5.6622778156445257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9-5815-4F6D-97E3-78D6C7917DAF}"/>
            </c:ext>
          </c:extLst>
        </c:ser>
        <c:ser>
          <c:idx val="26"/>
          <c:order val="26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Rauscher!$HR$29:$IO$29</c:f>
              <c:numCache>
                <c:formatCode>0E+00</c:formatCode>
                <c:ptCount val="24"/>
                <c:pt idx="0">
                  <c:v>1.4326767589915525E-62</c:v>
                </c:pt>
                <c:pt idx="1">
                  <c:v>1.0017430299099076E-40</c:v>
                </c:pt>
                <c:pt idx="2">
                  <c:v>7.3742987083507107E-30</c:v>
                </c:pt>
                <c:pt idx="3">
                  <c:v>4.5494231993256052E-19</c:v>
                </c:pt>
                <c:pt idx="4">
                  <c:v>9.9479703811232425E-14</c:v>
                </c:pt>
                <c:pt idx="5">
                  <c:v>1.4746237162500677E-10</c:v>
                </c:pt>
                <c:pt idx="6">
                  <c:v>1.8229881494635683E-8</c:v>
                </c:pt>
                <c:pt idx="7">
                  <c:v>5.4898405737240781E-7</c:v>
                </c:pt>
                <c:pt idx="8">
                  <c:v>6.8701918648801909E-6</c:v>
                </c:pt>
                <c:pt idx="9">
                  <c:v>4.8021728780308128E-5</c:v>
                </c:pt>
                <c:pt idx="10">
                  <c:v>2.2374828824032317E-4</c:v>
                </c:pt>
                <c:pt idx="11">
                  <c:v>1.9792348672308235E-2</c:v>
                </c:pt>
                <c:pt idx="12">
                  <c:v>0.16388019736119561</c:v>
                </c:pt>
                <c:pt idx="13">
                  <c:v>0.54003736413637893</c:v>
                </c:pt>
                <c:pt idx="14">
                  <c:v>1.1371737859945406</c:v>
                </c:pt>
                <c:pt idx="15">
                  <c:v>1.8674366145232366</c:v>
                </c:pt>
                <c:pt idx="16">
                  <c:v>2.6371653445240706</c:v>
                </c:pt>
                <c:pt idx="17">
                  <c:v>3.3779103406622242</c:v>
                </c:pt>
                <c:pt idx="18">
                  <c:v>4.0495196947133474</c:v>
                </c:pt>
                <c:pt idx="19">
                  <c:v>5.1252977026708617</c:v>
                </c:pt>
                <c:pt idx="20">
                  <c:v>5.8508440053491899</c:v>
                </c:pt>
                <c:pt idx="21">
                  <c:v>6.2902847271105475</c:v>
                </c:pt>
                <c:pt idx="22">
                  <c:v>6.5172036372435995</c:v>
                </c:pt>
                <c:pt idx="23">
                  <c:v>6.5935738085938453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A-5815-4F6D-97E3-78D6C7917DAF}"/>
            </c:ext>
          </c:extLst>
        </c:ser>
        <c:ser>
          <c:idx val="27"/>
          <c:order val="27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Rauscher!$HR$30:$IO$30</c:f>
              <c:numCache>
                <c:formatCode>0E+00</c:formatCode>
                <c:ptCount val="24"/>
                <c:pt idx="0">
                  <c:v>3.0209701996318099E-65</c:v>
                </c:pt>
                <c:pt idx="1">
                  <c:v>1.8431140696952689E-42</c:v>
                </c:pt>
                <c:pt idx="2">
                  <c:v>4.0078867416549641E-31</c:v>
                </c:pt>
                <c:pt idx="3">
                  <c:v>7.3038169902772195E-20</c:v>
                </c:pt>
                <c:pt idx="4">
                  <c:v>2.744905789409379E-14</c:v>
                </c:pt>
                <c:pt idx="5">
                  <c:v>5.6311075607209355E-11</c:v>
                </c:pt>
                <c:pt idx="6">
                  <c:v>8.6452233952198315E-9</c:v>
                </c:pt>
                <c:pt idx="7">
                  <c:v>3.0391486313339661E-7</c:v>
                </c:pt>
                <c:pt idx="8">
                  <c:v>4.2713085777543288E-6</c:v>
                </c:pt>
                <c:pt idx="9">
                  <c:v>3.2676066791126473E-5</c:v>
                </c:pt>
                <c:pt idx="10">
                  <c:v>1.6364834892117211E-4</c:v>
                </c:pt>
                <c:pt idx="11">
                  <c:v>1.7977487919219676E-2</c:v>
                </c:pt>
                <c:pt idx="12">
                  <c:v>0.16588153051723459</c:v>
                </c:pt>
                <c:pt idx="13">
                  <c:v>0.58333669145770173</c:v>
                </c:pt>
                <c:pt idx="14">
                  <c:v>1.2827389384726393</c:v>
                </c:pt>
                <c:pt idx="15">
                  <c:v>2.1726875446950893</c:v>
                </c:pt>
                <c:pt idx="16">
                  <c:v>3.1402826511751942</c:v>
                </c:pt>
                <c:pt idx="17">
                  <c:v>4.0956183336181136</c:v>
                </c:pt>
                <c:pt idx="18">
                  <c:v>4.9813477412485261</c:v>
                </c:pt>
                <c:pt idx="19">
                  <c:v>6.4427372158865559</c:v>
                </c:pt>
                <c:pt idx="20">
                  <c:v>7.46947062821648</c:v>
                </c:pt>
                <c:pt idx="21">
                  <c:v>8.1242185191120075</c:v>
                </c:pt>
                <c:pt idx="22">
                  <c:v>8.4936150451285304</c:v>
                </c:pt>
                <c:pt idx="23">
                  <c:v>8.6554200003606816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B-5815-4F6D-97E3-78D6C7917DAF}"/>
            </c:ext>
          </c:extLst>
        </c:ser>
        <c:ser>
          <c:idx val="28"/>
          <c:order val="28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Rauscher!$HR$31:$IO$31</c:f>
              <c:numCache>
                <c:formatCode>0E+00</c:formatCode>
                <c:ptCount val="24"/>
                <c:pt idx="0">
                  <c:v>4.1027556868815419E-66</c:v>
                </c:pt>
                <c:pt idx="1">
                  <c:v>5.0220458925706947E-43</c:v>
                </c:pt>
                <c:pt idx="2">
                  <c:v>1.5468333498449777E-31</c:v>
                </c:pt>
                <c:pt idx="3">
                  <c:v>3.9928003332244609E-20</c:v>
                </c:pt>
                <c:pt idx="4">
                  <c:v>1.7858910695859234E-14</c:v>
                </c:pt>
                <c:pt idx="5">
                  <c:v>4.0670661154888232E-11</c:v>
                </c:pt>
                <c:pt idx="6">
                  <c:v>6.694275080404597E-9</c:v>
                </c:pt>
                <c:pt idx="7">
                  <c:v>2.4733137996027162E-7</c:v>
                </c:pt>
                <c:pt idx="8">
                  <c:v>3.6081799438476587E-6</c:v>
                </c:pt>
                <c:pt idx="9">
                  <c:v>2.8415610034466204E-5</c:v>
                </c:pt>
                <c:pt idx="10">
                  <c:v>1.4565279128547643E-4</c:v>
                </c:pt>
                <c:pt idx="11">
                  <c:v>1.7154422974447865E-2</c:v>
                </c:pt>
                <c:pt idx="12">
                  <c:v>0.16389477363776037</c:v>
                </c:pt>
                <c:pt idx="13">
                  <c:v>0.58851609220148904</c:v>
                </c:pt>
                <c:pt idx="14">
                  <c:v>1.3122763792554952</c:v>
                </c:pt>
                <c:pt idx="15">
                  <c:v>2.2449377212255035</c:v>
                </c:pt>
                <c:pt idx="16">
                  <c:v>3.269006277045678</c:v>
                </c:pt>
                <c:pt idx="17">
                  <c:v>4.2883131001990886</c:v>
                </c:pt>
                <c:pt idx="18">
                  <c:v>5.2399828264993422</c:v>
                </c:pt>
                <c:pt idx="19">
                  <c:v>6.8246033289687906</c:v>
                </c:pt>
                <c:pt idx="20">
                  <c:v>7.9516419142701515</c:v>
                </c:pt>
                <c:pt idx="21">
                  <c:v>8.6809765410501427</c:v>
                </c:pt>
                <c:pt idx="22">
                  <c:v>9.1020571263023289</c:v>
                </c:pt>
                <c:pt idx="23">
                  <c:v>9.2970063463976551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C-5815-4F6D-97E3-78D6C7917DAF}"/>
            </c:ext>
          </c:extLst>
        </c:ser>
        <c:ser>
          <c:idx val="29"/>
          <c:order val="29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Rauscher!$HR$32:$IO$32</c:f>
              <c:numCache>
                <c:formatCode>0E+00</c:formatCode>
                <c:ptCount val="24"/>
                <c:pt idx="0">
                  <c:v>2.084635451606092E-25</c:v>
                </c:pt>
                <c:pt idx="1">
                  <c:v>3.3457006999499831E-23</c:v>
                </c:pt>
                <c:pt idx="2">
                  <c:v>3.7314352560443645E-22</c:v>
                </c:pt>
                <c:pt idx="3">
                  <c:v>3.4876745345037898E-21</c:v>
                </c:pt>
                <c:pt idx="4">
                  <c:v>9.3869890134481191E-21</c:v>
                </c:pt>
                <c:pt idx="5">
                  <c:v>1.5761602425124388E-20</c:v>
                </c:pt>
                <c:pt idx="6">
                  <c:v>2.1173267537733978E-20</c:v>
                </c:pt>
                <c:pt idx="7">
                  <c:v>2.5221288031240382E-20</c:v>
                </c:pt>
                <c:pt idx="8">
                  <c:v>2.7994905917715206E-20</c:v>
                </c:pt>
                <c:pt idx="9">
                  <c:v>2.973376965469902E-20</c:v>
                </c:pt>
                <c:pt idx="10">
                  <c:v>3.068552316226435E-20</c:v>
                </c:pt>
                <c:pt idx="11">
                  <c:v>2.9495518099706779E-20</c:v>
                </c:pt>
                <c:pt idx="12">
                  <c:v>2.5458195489015865E-20</c:v>
                </c:pt>
                <c:pt idx="13">
                  <c:v>2.1604808104097966E-20</c:v>
                </c:pt>
                <c:pt idx="14">
                  <c:v>1.8414944796387095E-20</c:v>
                </c:pt>
                <c:pt idx="15">
                  <c:v>1.5850032208434537E-20</c:v>
                </c:pt>
                <c:pt idx="16">
                  <c:v>1.3788028193837538E-20</c:v>
                </c:pt>
                <c:pt idx="17">
                  <c:v>1.2115834377182131E-20</c:v>
                </c:pt>
                <c:pt idx="18">
                  <c:v>1.0744372364162244E-20</c:v>
                </c:pt>
                <c:pt idx="19">
                  <c:v>8.6517730887821995E-21</c:v>
                </c:pt>
                <c:pt idx="20">
                  <c:v>7.150310351436271E-21</c:v>
                </c:pt>
                <c:pt idx="21">
                  <c:v>6.0334669611928592E-21</c:v>
                </c:pt>
                <c:pt idx="22">
                  <c:v>5.1775956371620295E-21</c:v>
                </c:pt>
                <c:pt idx="23">
                  <c:v>4.505301640529528E-21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D-5815-4F6D-97E3-78D6C7917DAF}"/>
            </c:ext>
          </c:extLst>
        </c:ser>
        <c:ser>
          <c:idx val="30"/>
          <c:order val="30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Rauscher!$HR$33:$IO$33</c:f>
              <c:numCache>
                <c:formatCode>0E+00</c:formatCode>
                <c:ptCount val="24"/>
                <c:pt idx="0">
                  <c:v>5.1257901260038969E-22</c:v>
                </c:pt>
                <c:pt idx="1">
                  <c:v>9.5854531265646096E-18</c:v>
                </c:pt>
                <c:pt idx="2">
                  <c:v>1.1539816448352077E-15</c:v>
                </c:pt>
                <c:pt idx="3">
                  <c:v>1.1642771404274923E-13</c:v>
                </c:pt>
                <c:pt idx="4">
                  <c:v>1.0295452629242987E-12</c:v>
                </c:pt>
                <c:pt idx="5">
                  <c:v>3.5292200074849689E-12</c:v>
                </c:pt>
                <c:pt idx="6">
                  <c:v>7.6296696662246488E-12</c:v>
                </c:pt>
                <c:pt idx="7">
                  <c:v>1.2766879071459049E-11</c:v>
                </c:pt>
                <c:pt idx="8">
                  <c:v>1.8285052843860702E-11</c:v>
                </c:pt>
                <c:pt idx="9">
                  <c:v>2.367919674322887E-11</c:v>
                </c:pt>
                <c:pt idx="10">
                  <c:v>2.8637186903850728E-11</c:v>
                </c:pt>
                <c:pt idx="11">
                  <c:v>4.4298838266517929E-11</c:v>
                </c:pt>
                <c:pt idx="12">
                  <c:v>4.8504682699963868E-11</c:v>
                </c:pt>
                <c:pt idx="13">
                  <c:v>4.7478644326934581E-11</c:v>
                </c:pt>
                <c:pt idx="14">
                  <c:v>4.45088337912956E-11</c:v>
                </c:pt>
                <c:pt idx="15">
                  <c:v>4.100396645178368E-11</c:v>
                </c:pt>
                <c:pt idx="16">
                  <c:v>3.7535121686136277E-11</c:v>
                </c:pt>
                <c:pt idx="17">
                  <c:v>3.4316971217016618E-11</c:v>
                </c:pt>
                <c:pt idx="18">
                  <c:v>3.1413233274205807E-11</c:v>
                </c:pt>
                <c:pt idx="19">
                  <c:v>2.6527764746558462E-11</c:v>
                </c:pt>
                <c:pt idx="20">
                  <c:v>2.2681950192420309E-11</c:v>
                </c:pt>
                <c:pt idx="21">
                  <c:v>1.9633259710988101E-11</c:v>
                </c:pt>
                <c:pt idx="22">
                  <c:v>1.7185555743208307E-11</c:v>
                </c:pt>
                <c:pt idx="23">
                  <c:v>1.5193131871021549E-11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E-5815-4F6D-97E3-78D6C7917DAF}"/>
            </c:ext>
          </c:extLst>
        </c:ser>
        <c:ser>
          <c:idx val="31"/>
          <c:order val="31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Rauscher!$HR$34:$IO$34</c:f>
              <c:numCache>
                <c:formatCode>0E+00</c:formatCode>
                <c:ptCount val="24"/>
                <c:pt idx="0">
                  <c:v>7.4039587256186494E-26</c:v>
                </c:pt>
                <c:pt idx="1">
                  <c:v>8.8492983521684886E-19</c:v>
                </c:pt>
                <c:pt idx="2">
                  <c:v>2.6933426050161381E-15</c:v>
                </c:pt>
                <c:pt idx="3">
                  <c:v>6.8698235275624233E-12</c:v>
                </c:pt>
                <c:pt idx="4">
                  <c:v>3.0544492266829862E-10</c:v>
                </c:pt>
                <c:pt idx="5">
                  <c:v>2.7593395856627609E-9</c:v>
                </c:pt>
                <c:pt idx="6">
                  <c:v>1.1381289123363128E-8</c:v>
                </c:pt>
                <c:pt idx="7">
                  <c:v>3.0211338511610044E-8</c:v>
                </c:pt>
                <c:pt idx="8">
                  <c:v>6.1161914069486448E-8</c:v>
                </c:pt>
                <c:pt idx="9">
                  <c:v>1.0366962405485196E-7</c:v>
                </c:pt>
                <c:pt idx="10">
                  <c:v>1.5550153449412235E-7</c:v>
                </c:pt>
                <c:pt idx="11">
                  <c:v>4.5894005582665444E-7</c:v>
                </c:pt>
                <c:pt idx="12">
                  <c:v>6.9410783401395412E-7</c:v>
                </c:pt>
                <c:pt idx="13">
                  <c:v>8.2472541603702158E-7</c:v>
                </c:pt>
                <c:pt idx="14">
                  <c:v>8.7976999151611985E-7</c:v>
                </c:pt>
                <c:pt idx="15">
                  <c:v>8.8885045485231253E-7</c:v>
                </c:pt>
                <c:pt idx="16">
                  <c:v>8.7196807152949912E-7</c:v>
                </c:pt>
                <c:pt idx="17">
                  <c:v>8.4130146851935087E-7</c:v>
                </c:pt>
                <c:pt idx="18">
                  <c:v>8.0400599936576725E-7</c:v>
                </c:pt>
                <c:pt idx="19">
                  <c:v>7.2427457123185512E-7</c:v>
                </c:pt>
                <c:pt idx="20">
                  <c:v>6.4851932619234205E-7</c:v>
                </c:pt>
                <c:pt idx="21">
                  <c:v>5.8111877163412491E-7</c:v>
                </c:pt>
                <c:pt idx="22">
                  <c:v>5.2254782537765422E-7</c:v>
                </c:pt>
                <c:pt idx="23">
                  <c:v>4.720214645102738E-7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F-5815-4F6D-97E3-78D6C7917DAF}"/>
            </c:ext>
          </c:extLst>
        </c:ser>
        <c:ser>
          <c:idx val="32"/>
          <c:order val="32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Rauscher!$HR$35:$IO$35</c:f>
              <c:numCache>
                <c:formatCode>0E+00</c:formatCode>
                <c:ptCount val="24"/>
                <c:pt idx="0">
                  <c:v>1.8312327961540657E-26</c:v>
                </c:pt>
                <c:pt idx="1">
                  <c:v>3.9100992319616996E-19</c:v>
                </c:pt>
                <c:pt idx="2">
                  <c:v>1.5906338830551055E-15</c:v>
                </c:pt>
                <c:pt idx="3">
                  <c:v>5.4228038520271544E-12</c:v>
                </c:pt>
                <c:pt idx="4">
                  <c:v>2.7874755614720817E-10</c:v>
                </c:pt>
                <c:pt idx="5">
                  <c:v>2.7471553265958907E-9</c:v>
                </c:pt>
                <c:pt idx="6">
                  <c:v>1.2007966218446824E-8</c:v>
                </c:pt>
                <c:pt idx="7">
                  <c:v>3.3223694427751204E-8</c:v>
                </c:pt>
                <c:pt idx="8">
                  <c:v>6.9383945349490671E-8</c:v>
                </c:pt>
                <c:pt idx="9">
                  <c:v>1.2048401196693003E-7</c:v>
                </c:pt>
                <c:pt idx="10">
                  <c:v>1.8425214609904497E-7</c:v>
                </c:pt>
                <c:pt idx="11">
                  <c:v>5.7628030517997144E-7</c:v>
                </c:pt>
                <c:pt idx="12">
                  <c:v>8.9723194561843761E-7</c:v>
                </c:pt>
                <c:pt idx="13">
                  <c:v>1.084793668865603E-6</c:v>
                </c:pt>
                <c:pt idx="14">
                  <c:v>1.1707034413984819E-6</c:v>
                </c:pt>
                <c:pt idx="15">
                  <c:v>1.1926319527851365E-6</c:v>
                </c:pt>
                <c:pt idx="16">
                  <c:v>1.177276073967731E-6</c:v>
                </c:pt>
                <c:pt idx="17">
                  <c:v>1.1413776832375913E-6</c:v>
                </c:pt>
                <c:pt idx="18">
                  <c:v>1.0950073013265191E-6</c:v>
                </c:pt>
                <c:pt idx="19">
                  <c:v>9.9215827064741696E-7</c:v>
                </c:pt>
                <c:pt idx="20">
                  <c:v>8.9207349849658313E-7</c:v>
                </c:pt>
                <c:pt idx="21">
                  <c:v>8.0184904442233298E-7</c:v>
                </c:pt>
                <c:pt idx="22">
                  <c:v>7.2277605052455092E-7</c:v>
                </c:pt>
                <c:pt idx="23">
                  <c:v>6.5415317676268307E-7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0-5815-4F6D-97E3-78D6C7917DAF}"/>
            </c:ext>
          </c:extLst>
        </c:ser>
        <c:ser>
          <c:idx val="33"/>
          <c:order val="33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Rauscher!$HR$36:$IO$36</c:f>
              <c:numCache>
                <c:formatCode>0E+00</c:formatCode>
                <c:ptCount val="24"/>
                <c:pt idx="0">
                  <c:v>1.7372558127016088E-40</c:v>
                </c:pt>
                <c:pt idx="1">
                  <c:v>6.8500289465780913E-27</c:v>
                </c:pt>
                <c:pt idx="2">
                  <c:v>3.7867537374560433E-20</c:v>
                </c:pt>
                <c:pt idx="3">
                  <c:v>1.7543366447860786E-13</c:v>
                </c:pt>
                <c:pt idx="4">
                  <c:v>3.3242693899811334E-10</c:v>
                </c:pt>
                <c:pt idx="5">
                  <c:v>2.853159294386348E-8</c:v>
                </c:pt>
                <c:pt idx="6">
                  <c:v>5.2789883368054445E-7</c:v>
                </c:pt>
                <c:pt idx="7">
                  <c:v>4.0938135141005964E-6</c:v>
                </c:pt>
                <c:pt idx="8">
                  <c:v>1.8519885094729262E-5</c:v>
                </c:pt>
                <c:pt idx="9">
                  <c:v>5.8668916476106154E-5</c:v>
                </c:pt>
                <c:pt idx="10">
                  <c:v>1.4513450713393597E-4</c:v>
                </c:pt>
                <c:pt idx="11">
                  <c:v>1.9214555671175897E-3</c:v>
                </c:pt>
                <c:pt idx="12">
                  <c:v>6.1548931401609851E-3</c:v>
                </c:pt>
                <c:pt idx="13">
                  <c:v>1.1472404821769635E-2</c:v>
                </c:pt>
                <c:pt idx="14">
                  <c:v>1.6522733753597047E-2</c:v>
                </c:pt>
                <c:pt idx="15">
                  <c:v>2.0685271605893181E-2</c:v>
                </c:pt>
                <c:pt idx="16">
                  <c:v>2.3832683077002054E-2</c:v>
                </c:pt>
                <c:pt idx="17">
                  <c:v>2.6058167229799027E-2</c:v>
                </c:pt>
                <c:pt idx="18">
                  <c:v>2.7523737115834175E-2</c:v>
                </c:pt>
                <c:pt idx="19">
                  <c:v>2.8809464597588024E-2</c:v>
                </c:pt>
                <c:pt idx="20">
                  <c:v>2.8715392482193337E-2</c:v>
                </c:pt>
                <c:pt idx="21">
                  <c:v>2.788538541507345E-2</c:v>
                </c:pt>
                <c:pt idx="22">
                  <c:v>2.6693020752151554E-2</c:v>
                </c:pt>
                <c:pt idx="23">
                  <c:v>2.5349031631481223E-2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1-5815-4F6D-97E3-78D6C7917DAF}"/>
            </c:ext>
          </c:extLst>
        </c:ser>
        <c:ser>
          <c:idx val="34"/>
          <c:order val="34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Rauscher!$HR$37:$IO$37</c:f>
              <c:numCache>
                <c:formatCode>0E+00</c:formatCode>
                <c:ptCount val="24"/>
                <c:pt idx="0">
                  <c:v>1.6622365513105578E-42</c:v>
                </c:pt>
                <c:pt idx="1">
                  <c:v>4.0375647202419004E-28</c:v>
                </c:pt>
                <c:pt idx="2">
                  <c:v>5.5397883269580176E-21</c:v>
                </c:pt>
                <c:pt idx="3">
                  <c:v>6.369979886932653E-14</c:v>
                </c:pt>
                <c:pt idx="4">
                  <c:v>1.9016073422071137E-10</c:v>
                </c:pt>
                <c:pt idx="5">
                  <c:v>2.1438300774887716E-8</c:v>
                </c:pt>
                <c:pt idx="6">
                  <c:v>4.7574567234011949E-7</c:v>
                </c:pt>
                <c:pt idx="7">
                  <c:v>4.2009939772140018E-6</c:v>
                </c:pt>
                <c:pt idx="8">
                  <c:v>2.0948946428791132E-5</c:v>
                </c:pt>
                <c:pt idx="9">
                  <c:v>7.1586624386306007E-5</c:v>
                </c:pt>
                <c:pt idx="10">
                  <c:v>1.8815442370265413E-4</c:v>
                </c:pt>
                <c:pt idx="11">
                  <c:v>2.9876787671960529E-3</c:v>
                </c:pt>
                <c:pt idx="12">
                  <c:v>1.0481030230674778E-2</c:v>
                </c:pt>
                <c:pt idx="13">
                  <c:v>2.0631265162413551E-2</c:v>
                </c:pt>
                <c:pt idx="14">
                  <c:v>3.0813800249710047E-2</c:v>
                </c:pt>
                <c:pt idx="15">
                  <c:v>3.9591737182028137E-2</c:v>
                </c:pt>
                <c:pt idx="16">
                  <c:v>4.6513202995347815E-2</c:v>
                </c:pt>
                <c:pt idx="17">
                  <c:v>5.1632976255200719E-2</c:v>
                </c:pt>
                <c:pt idx="18">
                  <c:v>5.5201983229251211E-2</c:v>
                </c:pt>
                <c:pt idx="19">
                  <c:v>5.884078354491705E-2</c:v>
                </c:pt>
                <c:pt idx="20">
                  <c:v>5.9415260087269592E-2</c:v>
                </c:pt>
                <c:pt idx="21">
                  <c:v>5.826260342397252E-2</c:v>
                </c:pt>
                <c:pt idx="22">
                  <c:v>5.6195423870640089E-2</c:v>
                </c:pt>
                <c:pt idx="23">
                  <c:v>5.3690394377553005E-2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2-5815-4F6D-97E3-78D6C7917DAF}"/>
            </c:ext>
          </c:extLst>
        </c:ser>
        <c:ser>
          <c:idx val="35"/>
          <c:order val="35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Rauscher!$HR$38:$IO$38</c:f>
              <c:numCache>
                <c:formatCode>0E+00</c:formatCode>
                <c:ptCount val="24"/>
                <c:pt idx="0">
                  <c:v>3.370246462139581E-48</c:v>
                </c:pt>
                <c:pt idx="1">
                  <c:v>1.2030479555062865E-31</c:v>
                </c:pt>
                <c:pt idx="2">
                  <c:v>2.0010314650988693E-23</c:v>
                </c:pt>
                <c:pt idx="3">
                  <c:v>2.7893056876326244E-15</c:v>
                </c:pt>
                <c:pt idx="4">
                  <c:v>2.8991958150949473E-11</c:v>
                </c:pt>
                <c:pt idx="5">
                  <c:v>6.9091759809000678E-9</c:v>
                </c:pt>
                <c:pt idx="6">
                  <c:v>2.5254001512774364E-7</c:v>
                </c:pt>
                <c:pt idx="7">
                  <c:v>3.1849823471834847E-6</c:v>
                </c:pt>
                <c:pt idx="8">
                  <c:v>2.0749941088960196E-5</c:v>
                </c:pt>
                <c:pt idx="9">
                  <c:v>8.7294391361846869E-5</c:v>
                </c:pt>
                <c:pt idx="10">
                  <c:v>2.7096220077466786E-4</c:v>
                </c:pt>
                <c:pt idx="11">
                  <c:v>7.0867585947353767E-3</c:v>
                </c:pt>
                <c:pt idx="12">
                  <c:v>3.1906373331553946E-2</c:v>
                </c:pt>
                <c:pt idx="13">
                  <c:v>7.2948298742159481E-2</c:v>
                </c:pt>
                <c:pt idx="14">
                  <c:v>0.12038668679447201</c:v>
                </c:pt>
                <c:pt idx="15">
                  <c:v>0.16611072746155528</c:v>
                </c:pt>
                <c:pt idx="16">
                  <c:v>0.20586822094747745</c:v>
                </c:pt>
                <c:pt idx="17">
                  <c:v>0.23823204524085581</c:v>
                </c:pt>
                <c:pt idx="18">
                  <c:v>0.2633150391985542</c:v>
                </c:pt>
                <c:pt idx="19">
                  <c:v>0.29503353105023172</c:v>
                </c:pt>
                <c:pt idx="20">
                  <c:v>0.30872435632328044</c:v>
                </c:pt>
                <c:pt idx="21">
                  <c:v>0.31093724713338283</c:v>
                </c:pt>
                <c:pt idx="22">
                  <c:v>0.30620606695875252</c:v>
                </c:pt>
                <c:pt idx="23">
                  <c:v>0.29746331669078063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5815-4F6D-97E3-78D6C7917DAF}"/>
            </c:ext>
          </c:extLst>
        </c:ser>
        <c:ser>
          <c:idx val="36"/>
          <c:order val="36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Rauscher!$HR$39:$IO$39</c:f>
              <c:numCache>
                <c:formatCode>0E+00</c:formatCode>
                <c:ptCount val="24"/>
                <c:pt idx="0">
                  <c:v>1.8188761416989048E-48</c:v>
                </c:pt>
                <c:pt idx="1">
                  <c:v>8.1888733343859864E-32</c:v>
                </c:pt>
                <c:pt idx="2">
                  <c:v>1.5296603389956597E-23</c:v>
                </c:pt>
                <c:pt idx="3">
                  <c:v>2.3946225932060161E-15</c:v>
                </c:pt>
                <c:pt idx="4">
                  <c:v>2.6376577919215902E-11</c:v>
                </c:pt>
                <c:pt idx="5">
                  <c:v>6.5085930426004425E-9</c:v>
                </c:pt>
                <c:pt idx="6">
                  <c:v>2.4348434328957726E-7</c:v>
                </c:pt>
                <c:pt idx="7">
                  <c:v>3.1221074791839085E-6</c:v>
                </c:pt>
                <c:pt idx="8">
                  <c:v>2.0594804546869535E-5</c:v>
                </c:pt>
                <c:pt idx="9">
                  <c:v>8.7483698966591558E-5</c:v>
                </c:pt>
                <c:pt idx="10">
                  <c:v>2.7365885079474951E-4</c:v>
                </c:pt>
                <c:pt idx="11">
                  <c:v>7.3253503717092558E-3</c:v>
                </c:pt>
                <c:pt idx="12">
                  <c:v>3.3365542665269927E-2</c:v>
                </c:pt>
                <c:pt idx="13">
                  <c:v>7.6817454291990772E-2</c:v>
                </c:pt>
                <c:pt idx="14">
                  <c:v>0.12736180340554976</c:v>
                </c:pt>
                <c:pt idx="15">
                  <c:v>0.17631871589223785</c:v>
                </c:pt>
                <c:pt idx="16">
                  <c:v>0.21906351046344483</c:v>
                </c:pt>
                <c:pt idx="17">
                  <c:v>0.25399250921255734</c:v>
                </c:pt>
                <c:pt idx="18">
                  <c:v>0.28116961881997193</c:v>
                </c:pt>
                <c:pt idx="19">
                  <c:v>0.31577089802558084</c:v>
                </c:pt>
                <c:pt idx="20">
                  <c:v>0.33097227651927619</c:v>
                </c:pt>
                <c:pt idx="21">
                  <c:v>0.33375937327870187</c:v>
                </c:pt>
                <c:pt idx="22">
                  <c:v>0.32899895024320769</c:v>
                </c:pt>
                <c:pt idx="23">
                  <c:v>0.31985278468469769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4-5815-4F6D-97E3-78D6C7917DAF}"/>
            </c:ext>
          </c:extLst>
        </c:ser>
        <c:ser>
          <c:idx val="37"/>
          <c:order val="37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Rauscher!$HR$40:$IO$40</c:f>
              <c:numCache>
                <c:formatCode>0E+00</c:formatCode>
                <c:ptCount val="24"/>
                <c:pt idx="0">
                  <c:v>3.0228188214230236E-52</c:v>
                </c:pt>
                <c:pt idx="1">
                  <c:v>3.5077580852012382E-34</c:v>
                </c:pt>
                <c:pt idx="2">
                  <c:v>3.3265858206569658E-25</c:v>
                </c:pt>
                <c:pt idx="3">
                  <c:v>2.6438636026979256E-16</c:v>
                </c:pt>
                <c:pt idx="4">
                  <c:v>6.5617479233203011E-12</c:v>
                </c:pt>
                <c:pt idx="5">
                  <c:v>2.6361352212951681E-9</c:v>
                </c:pt>
                <c:pt idx="6">
                  <c:v>1.3648070437081234E-7</c:v>
                </c:pt>
                <c:pt idx="7">
                  <c:v>2.2072311368145997E-6</c:v>
                </c:pt>
                <c:pt idx="8">
                  <c:v>1.7328359561928687E-5</c:v>
                </c:pt>
                <c:pt idx="9">
                  <c:v>8.4280434808050377E-5</c:v>
                </c:pt>
                <c:pt idx="10">
                  <c:v>2.9379811959035645E-4</c:v>
                </c:pt>
                <c:pt idx="11">
                  <c:v>1.0883975707107356E-2</c:v>
                </c:pt>
                <c:pt idx="12">
                  <c:v>5.8319954854022339E-2</c:v>
                </c:pt>
                <c:pt idx="13">
                  <c:v>0.14801808860809756</c:v>
                </c:pt>
                <c:pt idx="14">
                  <c:v>0.26188945435037486</c:v>
                </c:pt>
                <c:pt idx="15">
                  <c:v>0.37978444659563182</c:v>
                </c:pt>
                <c:pt idx="16">
                  <c:v>0.48857221602748369</c:v>
                </c:pt>
                <c:pt idx="17">
                  <c:v>0.58202226993345629</c:v>
                </c:pt>
                <c:pt idx="18">
                  <c:v>0.65840794457755758</c:v>
                </c:pt>
                <c:pt idx="19">
                  <c:v>0.76385466900529597</c:v>
                </c:pt>
                <c:pt idx="20">
                  <c:v>0.81942692009137408</c:v>
                </c:pt>
                <c:pt idx="21">
                  <c:v>0.84083748147089787</c:v>
                </c:pt>
                <c:pt idx="22">
                  <c:v>0.84014275979901565</c:v>
                </c:pt>
                <c:pt idx="23">
                  <c:v>0.82568177990649494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5-5815-4F6D-97E3-78D6C7917DAF}"/>
            </c:ext>
          </c:extLst>
        </c:ser>
        <c:ser>
          <c:idx val="38"/>
          <c:order val="38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Rauscher!$HR$41:$IO$41</c:f>
              <c:numCache>
                <c:formatCode>0E+00</c:formatCode>
                <c:ptCount val="24"/>
                <c:pt idx="0">
                  <c:v>2.1742719513670296E-59</c:v>
                </c:pt>
                <c:pt idx="1">
                  <c:v>1.013736076593498E-38</c:v>
                </c:pt>
                <c:pt idx="2">
                  <c:v>1.9270401406241565E-28</c:v>
                </c:pt>
                <c:pt idx="3">
                  <c:v>3.0699255006312424E-18</c:v>
                </c:pt>
                <c:pt idx="4">
                  <c:v>3.4111963109440589E-13</c:v>
                </c:pt>
                <c:pt idx="5">
                  <c:v>3.3686344284776895E-10</c:v>
                </c:pt>
                <c:pt idx="6">
                  <c:v>3.1765581259430108E-8</c:v>
                </c:pt>
                <c:pt idx="7">
                  <c:v>7.8837510661321327E-7</c:v>
                </c:pt>
                <c:pt idx="8">
                  <c:v>8.5337947386953409E-6</c:v>
                </c:pt>
                <c:pt idx="9">
                  <c:v>5.328576919377408E-5</c:v>
                </c:pt>
                <c:pt idx="10">
                  <c:v>2.2684711884526392E-4</c:v>
                </c:pt>
                <c:pt idx="11">
                  <c:v>1.5306333508001901E-2</c:v>
                </c:pt>
                <c:pt idx="12">
                  <c:v>0.1106879803803715</c:v>
                </c:pt>
                <c:pt idx="13">
                  <c:v>0.33629304195287008</c:v>
                </c:pt>
                <c:pt idx="14">
                  <c:v>0.67081222883469227</c:v>
                </c:pt>
                <c:pt idx="15">
                  <c:v>1.0597905503792147</c:v>
                </c:pt>
                <c:pt idx="16">
                  <c:v>1.4538230975947637</c:v>
                </c:pt>
                <c:pt idx="17">
                  <c:v>1.8206327338664103</c:v>
                </c:pt>
                <c:pt idx="18">
                  <c:v>2.1435704615481055</c:v>
                </c:pt>
                <c:pt idx="19">
                  <c:v>2.6405437895893886</c:v>
                </c:pt>
                <c:pt idx="20">
                  <c:v>2.9566016683893572</c:v>
                </c:pt>
                <c:pt idx="21">
                  <c:v>3.1328861891723245</c:v>
                </c:pt>
                <c:pt idx="22">
                  <c:v>3.2094869752626973</c:v>
                </c:pt>
                <c:pt idx="23">
                  <c:v>3.217919741827064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6-5815-4F6D-97E3-78D6C7917DAF}"/>
            </c:ext>
          </c:extLst>
        </c:ser>
        <c:ser>
          <c:idx val="39"/>
          <c:order val="39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Rauscher!$HR$42:$IO$42</c:f>
              <c:numCache>
                <c:formatCode>0E+00</c:formatCode>
                <c:ptCount val="24"/>
                <c:pt idx="0">
                  <c:v>2.3704348293913425E-61</c:v>
                </c:pt>
                <c:pt idx="1">
                  <c:v>5.610961689133688E-40</c:v>
                </c:pt>
                <c:pt idx="2">
                  <c:v>2.4032684474703715E-29</c:v>
                </c:pt>
                <c:pt idx="3">
                  <c:v>8.6265765839038085E-19</c:v>
                </c:pt>
                <c:pt idx="4">
                  <c:v>1.4388546357288363E-13</c:v>
                </c:pt>
                <c:pt idx="5">
                  <c:v>1.8130251419787137E-10</c:v>
                </c:pt>
                <c:pt idx="6">
                  <c:v>2.0112523976475384E-8</c:v>
                </c:pt>
                <c:pt idx="7">
                  <c:v>5.6058638466627054E-7</c:v>
                </c:pt>
                <c:pt idx="8">
                  <c:v>6.6199047620142658E-6</c:v>
                </c:pt>
                <c:pt idx="9">
                  <c:v>4.423038452108096E-5</c:v>
                </c:pt>
                <c:pt idx="10">
                  <c:v>1.987754223344888E-4</c:v>
                </c:pt>
                <c:pt idx="11">
                  <c:v>1.5778307421349454E-2</c:v>
                </c:pt>
                <c:pt idx="12">
                  <c:v>0.12375695558903989</c:v>
                </c:pt>
                <c:pt idx="13">
                  <c:v>0.39477985470646748</c:v>
                </c:pt>
                <c:pt idx="14">
                  <c:v>0.81348591395839631</c:v>
                </c:pt>
                <c:pt idx="15">
                  <c:v>1.3153734869056275</c:v>
                </c:pt>
                <c:pt idx="16">
                  <c:v>1.8361179936502543</c:v>
                </c:pt>
                <c:pt idx="17">
                  <c:v>2.3307267165279093</c:v>
                </c:pt>
                <c:pt idx="18">
                  <c:v>2.7740274848265387</c:v>
                </c:pt>
                <c:pt idx="19">
                  <c:v>3.4731405004051639</c:v>
                </c:pt>
                <c:pt idx="20">
                  <c:v>3.9342484594477343</c:v>
                </c:pt>
                <c:pt idx="21">
                  <c:v>4.2052669947012769</c:v>
                </c:pt>
                <c:pt idx="22">
                  <c:v>4.3373509781416999</c:v>
                </c:pt>
                <c:pt idx="23">
                  <c:v>4.3723624044236624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5815-4F6D-97E3-78D6C7917DAF}"/>
            </c:ext>
          </c:extLst>
        </c:ser>
        <c:ser>
          <c:idx val="40"/>
          <c:order val="40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Rauscher!$HR$43:$IO$43</c:f>
              <c:numCache>
                <c:formatCode>0E+00</c:formatCode>
                <c:ptCount val="24"/>
                <c:pt idx="0">
                  <c:v>6.407555358672183E-62</c:v>
                </c:pt>
                <c:pt idx="1">
                  <c:v>2.4126879168413757E-40</c:v>
                </c:pt>
                <c:pt idx="2">
                  <c:v>1.3033644754400762E-29</c:v>
                </c:pt>
                <c:pt idx="3">
                  <c:v>5.9006767858975293E-19</c:v>
                </c:pt>
                <c:pt idx="4">
                  <c:v>1.1052999217047769E-13</c:v>
                </c:pt>
                <c:pt idx="5">
                  <c:v>1.4931621426140748E-10</c:v>
                </c:pt>
                <c:pt idx="6">
                  <c:v>1.7351206097685303E-8</c:v>
                </c:pt>
                <c:pt idx="7">
                  <c:v>4.9992586102424364E-7</c:v>
                </c:pt>
                <c:pt idx="8">
                  <c:v>6.0522209188217898E-6</c:v>
                </c:pt>
                <c:pt idx="9">
                  <c:v>4.1227189064077155E-5</c:v>
                </c:pt>
                <c:pt idx="10">
                  <c:v>1.881679606570479E-4</c:v>
                </c:pt>
                <c:pt idx="11">
                  <c:v>1.5646001105469744E-2</c:v>
                </c:pt>
                <c:pt idx="12">
                  <c:v>0.12560083748762663</c:v>
                </c:pt>
                <c:pt idx="13">
                  <c:v>0.40628041353814653</c:v>
                </c:pt>
                <c:pt idx="14">
                  <c:v>0.8449926477328108</c:v>
                </c:pt>
                <c:pt idx="15">
                  <c:v>1.3754093413215194</c:v>
                </c:pt>
                <c:pt idx="16">
                  <c:v>1.9294941537963397</c:v>
                </c:pt>
                <c:pt idx="17">
                  <c:v>2.4587491943259474</c:v>
                </c:pt>
                <c:pt idx="18">
                  <c:v>2.9354699071446277</c:v>
                </c:pt>
                <c:pt idx="19">
                  <c:v>3.6923700552084759</c:v>
                </c:pt>
                <c:pt idx="20">
                  <c:v>4.1964750725567015</c:v>
                </c:pt>
                <c:pt idx="21">
                  <c:v>4.496726111614497</c:v>
                </c:pt>
                <c:pt idx="22">
                  <c:v>4.6469438640205745</c:v>
                </c:pt>
                <c:pt idx="23">
                  <c:v>4.6917083706831644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8-5815-4F6D-97E3-78D6C7917DAF}"/>
            </c:ext>
          </c:extLst>
        </c:ser>
        <c:ser>
          <c:idx val="41"/>
          <c:order val="41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Rauscher!$HR$44:$IO$44</c:f>
              <c:numCache>
                <c:formatCode>0E+00</c:formatCode>
                <c:ptCount val="24"/>
                <c:pt idx="0">
                  <c:v>4.7957020107525923E-63</c:v>
                </c:pt>
                <c:pt idx="1">
                  <c:v>4.5694083273194577E-41</c:v>
                </c:pt>
                <c:pt idx="2">
                  <c:v>3.9266681319637614E-30</c:v>
                </c:pt>
                <c:pt idx="3">
                  <c:v>2.8278713183411279E-19</c:v>
                </c:pt>
                <c:pt idx="4">
                  <c:v>6.6809420561581582E-14</c:v>
                </c:pt>
                <c:pt idx="5">
                  <c:v>1.037395562109382E-10</c:v>
                </c:pt>
                <c:pt idx="6">
                  <c:v>1.3227780616200665E-8</c:v>
                </c:pt>
                <c:pt idx="7">
                  <c:v>4.0725164455707756E-7</c:v>
                </c:pt>
                <c:pt idx="8">
                  <c:v>5.1816963801973374E-6</c:v>
                </c:pt>
                <c:pt idx="9">
                  <c:v>3.6689422243000757E-5</c:v>
                </c:pt>
                <c:pt idx="10">
                  <c:v>1.7272006494378563E-4</c:v>
                </c:pt>
                <c:pt idx="11">
                  <c:v>1.5758699380427461E-2</c:v>
                </c:pt>
                <c:pt idx="12">
                  <c:v>0.13251636038273484</c:v>
                </c:pt>
                <c:pt idx="13">
                  <c:v>0.44075659549462609</c:v>
                </c:pt>
                <c:pt idx="14">
                  <c:v>0.93387735392740512</c:v>
                </c:pt>
                <c:pt idx="15">
                  <c:v>1.5403835397755783</c:v>
                </c:pt>
                <c:pt idx="16">
                  <c:v>2.1825306727146114</c:v>
                </c:pt>
                <c:pt idx="17">
                  <c:v>2.8027935610812387</c:v>
                </c:pt>
                <c:pt idx="18">
                  <c:v>3.3669952707766964</c:v>
                </c:pt>
                <c:pt idx="19">
                  <c:v>4.2746649871525371</c:v>
                </c:pt>
                <c:pt idx="20">
                  <c:v>4.8905928019039138</c:v>
                </c:pt>
                <c:pt idx="21">
                  <c:v>5.2666358060064864</c:v>
                </c:pt>
                <c:pt idx="22">
                  <c:v>5.4636676433544817</c:v>
                </c:pt>
                <c:pt idx="23">
                  <c:v>5.5333972883177545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9-5815-4F6D-97E3-78D6C7917DAF}"/>
            </c:ext>
          </c:extLst>
        </c:ser>
        <c:ser>
          <c:idx val="42"/>
          <c:order val="42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Rauscher!$HR$45:$IO$45</c:f>
              <c:numCache>
                <c:formatCode>0E+00</c:formatCode>
                <c:ptCount val="24"/>
                <c:pt idx="0">
                  <c:v>9.0280803212879824E-25</c:v>
                </c:pt>
                <c:pt idx="1">
                  <c:v>1.9744768582091486E-22</c:v>
                </c:pt>
                <c:pt idx="2">
                  <c:v>2.5706367040959113E-21</c:v>
                </c:pt>
                <c:pt idx="3">
                  <c:v>2.8047914622019476E-20</c:v>
                </c:pt>
                <c:pt idx="4">
                  <c:v>8.156256073561243E-20</c:v>
                </c:pt>
                <c:pt idx="5">
                  <c:v>1.4345802951846117E-19</c:v>
                </c:pt>
                <c:pt idx="6">
                  <c:v>1.9877068958796003E-19</c:v>
                </c:pt>
                <c:pt idx="7">
                  <c:v>2.4206483145101996E-19</c:v>
                </c:pt>
                <c:pt idx="8">
                  <c:v>2.7317655870580809E-19</c:v>
                </c:pt>
                <c:pt idx="9">
                  <c:v>2.9391000909059807E-19</c:v>
                </c:pt>
                <c:pt idx="10">
                  <c:v>3.0646291236654793E-19</c:v>
                </c:pt>
                <c:pt idx="11">
                  <c:v>3.0383681024278065E-19</c:v>
                </c:pt>
                <c:pt idx="12">
                  <c:v>2.6633727946871879E-19</c:v>
                </c:pt>
                <c:pt idx="13">
                  <c:v>2.2813228237009052E-19</c:v>
                </c:pt>
                <c:pt idx="14">
                  <c:v>1.9565671013361239E-19</c:v>
                </c:pt>
                <c:pt idx="15">
                  <c:v>1.6915096113014685E-19</c:v>
                </c:pt>
                <c:pt idx="16">
                  <c:v>1.4763403170203688E-19</c:v>
                </c:pt>
                <c:pt idx="17">
                  <c:v>1.3006416055243616E-19</c:v>
                </c:pt>
                <c:pt idx="18">
                  <c:v>1.1557964688236002E-19</c:v>
                </c:pt>
                <c:pt idx="19">
                  <c:v>9.3357546457028706E-20</c:v>
                </c:pt>
                <c:pt idx="20">
                  <c:v>7.7326650524357429E-20</c:v>
                </c:pt>
                <c:pt idx="21">
                  <c:v>6.5356869741759241E-20</c:v>
                </c:pt>
                <c:pt idx="22">
                  <c:v>5.6158103494552587E-20</c:v>
                </c:pt>
                <c:pt idx="23">
                  <c:v>4.8916590103607675E-20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5815-4F6D-97E3-78D6C7917DAF}"/>
            </c:ext>
          </c:extLst>
        </c:ser>
        <c:ser>
          <c:idx val="43"/>
          <c:order val="43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Rauscher!$HR$46:$IO$46</c:f>
              <c:numCache>
                <c:formatCode>0E+00</c:formatCode>
                <c:ptCount val="24"/>
                <c:pt idx="0">
                  <c:v>1.378546485529177E-23</c:v>
                </c:pt>
                <c:pt idx="1">
                  <c:v>4.1848048202564842E-20</c:v>
                </c:pt>
                <c:pt idx="2">
                  <c:v>2.0298429731286939E-18</c:v>
                </c:pt>
                <c:pt idx="3">
                  <c:v>8.2512718197394764E-17</c:v>
                </c:pt>
                <c:pt idx="4">
                  <c:v>4.6313804643026352E-16</c:v>
                </c:pt>
                <c:pt idx="5">
                  <c:v>1.2086597004944531E-15</c:v>
                </c:pt>
                <c:pt idx="6">
                  <c:v>2.1785686057419009E-15</c:v>
                </c:pt>
                <c:pt idx="7">
                  <c:v>3.2014770346019241E-15</c:v>
                </c:pt>
                <c:pt idx="8">
                  <c:v>4.1596996255151887E-15</c:v>
                </c:pt>
                <c:pt idx="9">
                  <c:v>4.9938190197603769E-15</c:v>
                </c:pt>
                <c:pt idx="10">
                  <c:v>5.6842903407640874E-15</c:v>
                </c:pt>
                <c:pt idx="11">
                  <c:v>7.3312567963750908E-15</c:v>
                </c:pt>
                <c:pt idx="12">
                  <c:v>7.3297617975725573E-15</c:v>
                </c:pt>
                <c:pt idx="13">
                  <c:v>6.7938595133560616E-15</c:v>
                </c:pt>
                <c:pt idx="14">
                  <c:v>6.1414724306067961E-15</c:v>
                </c:pt>
                <c:pt idx="15">
                  <c:v>5.5127993923335611E-15</c:v>
                </c:pt>
                <c:pt idx="16">
                  <c:v>4.949076520249565E-15</c:v>
                </c:pt>
                <c:pt idx="17">
                  <c:v>4.4567195651963818E-15</c:v>
                </c:pt>
                <c:pt idx="18">
                  <c:v>4.0304636567312126E-15</c:v>
                </c:pt>
                <c:pt idx="19">
                  <c:v>3.3423124535330177E-15</c:v>
                </c:pt>
                <c:pt idx="20">
                  <c:v>2.8208941886157345E-15</c:v>
                </c:pt>
                <c:pt idx="21">
                  <c:v>2.4180697592848032E-15</c:v>
                </c:pt>
                <c:pt idx="22">
                  <c:v>2.100632126754724E-15</c:v>
                </c:pt>
                <c:pt idx="23">
                  <c:v>1.8458726557163299E-15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5815-4F6D-97E3-78D6C7917DAF}"/>
            </c:ext>
          </c:extLst>
        </c:ser>
        <c:ser>
          <c:idx val="44"/>
          <c:order val="44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Rauscher!$HR$47:$IO$47</c:f>
              <c:numCache>
                <c:formatCode>0E+00</c:formatCode>
                <c:ptCount val="24"/>
                <c:pt idx="0">
                  <c:v>3.3554611104286184E-24</c:v>
                </c:pt>
                <c:pt idx="1">
                  <c:v>2.043644022622511E-20</c:v>
                </c:pt>
                <c:pt idx="2">
                  <c:v>1.4040808254704369E-18</c:v>
                </c:pt>
                <c:pt idx="3">
                  <c:v>8.0844445021851458E-17</c:v>
                </c:pt>
                <c:pt idx="4">
                  <c:v>5.4005695223861636E-16</c:v>
                </c:pt>
                <c:pt idx="5">
                  <c:v>1.5645629114140186E-15</c:v>
                </c:pt>
                <c:pt idx="6">
                  <c:v>3.0234316471881444E-15</c:v>
                </c:pt>
                <c:pt idx="7">
                  <c:v>4.6695953818947564E-15</c:v>
                </c:pt>
                <c:pt idx="8">
                  <c:v>6.2978279322030475E-15</c:v>
                </c:pt>
                <c:pt idx="9">
                  <c:v>7.7832608804968096E-15</c:v>
                </c:pt>
                <c:pt idx="10">
                  <c:v>9.0674467933111474E-15</c:v>
                </c:pt>
                <c:pt idx="11">
                  <c:v>1.2537966932717816E-14</c:v>
                </c:pt>
                <c:pt idx="12">
                  <c:v>1.2979516402717753E-14</c:v>
                </c:pt>
                <c:pt idx="13">
                  <c:v>1.2284491663702064E-14</c:v>
                </c:pt>
                <c:pt idx="14">
                  <c:v>1.1260589310506692E-14</c:v>
                </c:pt>
                <c:pt idx="15">
                  <c:v>1.0208943284314822E-14</c:v>
                </c:pt>
                <c:pt idx="16">
                  <c:v>9.2336362664925073E-15</c:v>
                </c:pt>
                <c:pt idx="17">
                  <c:v>8.3634197706312242E-15</c:v>
                </c:pt>
                <c:pt idx="18">
                  <c:v>7.5987051339231016E-15</c:v>
                </c:pt>
                <c:pt idx="19">
                  <c:v>6.3453505876679161E-15</c:v>
                </c:pt>
                <c:pt idx="20">
                  <c:v>5.3821446539362292E-15</c:v>
                </c:pt>
                <c:pt idx="21">
                  <c:v>4.6308145752021424E-15</c:v>
                </c:pt>
                <c:pt idx="22">
                  <c:v>4.0345821791251057E-15</c:v>
                </c:pt>
                <c:pt idx="23">
                  <c:v>3.553516173921206E-15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C-5815-4F6D-97E3-78D6C7917DAF}"/>
            </c:ext>
          </c:extLst>
        </c:ser>
        <c:ser>
          <c:idx val="45"/>
          <c:order val="45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Rauscher!$HR$48:$IO$48</c:f>
              <c:numCache>
                <c:formatCode>0E+00</c:formatCode>
                <c:ptCount val="24"/>
                <c:pt idx="0">
                  <c:v>3.8476959471330471E-29</c:v>
                </c:pt>
                <c:pt idx="1">
                  <c:v>3.3070705735091133E-21</c:v>
                </c:pt>
                <c:pt idx="2">
                  <c:v>2.6991384435178056E-17</c:v>
                </c:pt>
                <c:pt idx="3">
                  <c:v>1.8461971452530905E-13</c:v>
                </c:pt>
                <c:pt idx="4">
                  <c:v>1.3442030348539104E-11</c:v>
                </c:pt>
                <c:pt idx="5">
                  <c:v>1.6325135435328424E-10</c:v>
                </c:pt>
                <c:pt idx="6">
                  <c:v>8.2020589137958351E-10</c:v>
                </c:pt>
                <c:pt idx="7">
                  <c:v>2.5066935482121559E-9</c:v>
                </c:pt>
                <c:pt idx="8">
                  <c:v>5.6404302127824338E-9</c:v>
                </c:pt>
                <c:pt idx="9">
                  <c:v>1.0379647307623819E-8</c:v>
                </c:pt>
                <c:pt idx="10">
                  <c:v>1.6627451170346216E-8</c:v>
                </c:pt>
                <c:pt idx="11">
                  <c:v>5.9775986633474707E-8</c:v>
                </c:pt>
                <c:pt idx="12">
                  <c:v>9.9778651105138468E-8</c:v>
                </c:pt>
                <c:pt idx="13">
                  <c:v>1.2578359327966462E-7</c:v>
                </c:pt>
                <c:pt idx="14">
                  <c:v>1.3957888353668744E-7</c:v>
                </c:pt>
                <c:pt idx="15">
                  <c:v>1.4505050473900162E-7</c:v>
                </c:pt>
                <c:pt idx="16">
                  <c:v>1.4533529798164188E-7</c:v>
                </c:pt>
                <c:pt idx="17">
                  <c:v>1.4254833590821552E-7</c:v>
                </c:pt>
                <c:pt idx="18">
                  <c:v>1.3803263543264736E-7</c:v>
                </c:pt>
                <c:pt idx="19">
                  <c:v>1.2682173986114481E-7</c:v>
                </c:pt>
                <c:pt idx="20">
                  <c:v>1.1516841153029863E-7</c:v>
                </c:pt>
                <c:pt idx="21">
                  <c:v>1.0429544635777881E-7</c:v>
                </c:pt>
                <c:pt idx="22">
                  <c:v>9.4557608224000668E-8</c:v>
                </c:pt>
                <c:pt idx="23">
                  <c:v>8.5978165544485782E-8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D-5815-4F6D-97E3-78D6C7917DAF}"/>
            </c:ext>
          </c:extLst>
        </c:ser>
        <c:ser>
          <c:idx val="46"/>
          <c:order val="46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Rauscher!$HR$49:$IO$49</c:f>
              <c:numCache>
                <c:formatCode>0E+00</c:formatCode>
                <c:ptCount val="24"/>
                <c:pt idx="0">
                  <c:v>2.9684272241051453E-33</c:v>
                </c:pt>
                <c:pt idx="1">
                  <c:v>2.1815457087801275E-23</c:v>
                </c:pt>
                <c:pt idx="2">
                  <c:v>1.6464312926478121E-18</c:v>
                </c:pt>
                <c:pt idx="3">
                  <c:v>1.0413437698214617E-13</c:v>
                </c:pt>
                <c:pt idx="4">
                  <c:v>2.3055774618693955E-11</c:v>
                </c:pt>
                <c:pt idx="5">
                  <c:v>5.4572131690969132E-10</c:v>
                </c:pt>
                <c:pt idx="6">
                  <c:v>4.2779581272200996E-9</c:v>
                </c:pt>
                <c:pt idx="7">
                  <c:v>1.7964475626258009E-8</c:v>
                </c:pt>
                <c:pt idx="8">
                  <c:v>5.1300934275095294E-8</c:v>
                </c:pt>
                <c:pt idx="9">
                  <c:v>1.1363063685095497E-7</c:v>
                </c:pt>
                <c:pt idx="10">
                  <c:v>2.1112436913870362E-7</c:v>
                </c:pt>
                <c:pt idx="11">
                  <c:v>1.1842379006549073E-6</c:v>
                </c:pt>
                <c:pt idx="12">
                  <c:v>2.4691620379963668E-6</c:v>
                </c:pt>
                <c:pt idx="13">
                  <c:v>3.5570978802762405E-6</c:v>
                </c:pt>
                <c:pt idx="14">
                  <c:v>4.314509630316479E-6</c:v>
                </c:pt>
                <c:pt idx="15">
                  <c:v>4.7778322574710357E-6</c:v>
                </c:pt>
                <c:pt idx="16">
                  <c:v>5.0209131340129919E-6</c:v>
                </c:pt>
                <c:pt idx="17">
                  <c:v>5.110621458077863E-6</c:v>
                </c:pt>
                <c:pt idx="18">
                  <c:v>5.0976886921953126E-6</c:v>
                </c:pt>
                <c:pt idx="19">
                  <c:v>4.8967190744418882E-6</c:v>
                </c:pt>
                <c:pt idx="20">
                  <c:v>4.5903396874831819E-6</c:v>
                </c:pt>
                <c:pt idx="21">
                  <c:v>4.2572266218154331E-6</c:v>
                </c:pt>
                <c:pt idx="22">
                  <c:v>3.9319490406600365E-6</c:v>
                </c:pt>
                <c:pt idx="23">
                  <c:v>3.6286038811620711E-6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E-5815-4F6D-97E3-78D6C7917DAF}"/>
            </c:ext>
          </c:extLst>
        </c:ser>
        <c:ser>
          <c:idx val="47"/>
          <c:order val="47"/>
          <c:spPr>
            <a:ln w="95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Rauscher!$HR$50:$IO$50</c:f>
              <c:numCache>
                <c:formatCode>0E+00</c:formatCode>
                <c:ptCount val="24"/>
                <c:pt idx="0">
                  <c:v>1.6540895704564149E-41</c:v>
                </c:pt>
                <c:pt idx="1">
                  <c:v>3.7947943180129843E-28</c:v>
                </c:pt>
                <c:pt idx="2">
                  <c:v>1.6001591903374601E-21</c:v>
                </c:pt>
                <c:pt idx="3">
                  <c:v>5.6546972124292986E-15</c:v>
                </c:pt>
                <c:pt idx="4">
                  <c:v>9.3582097902490991E-12</c:v>
                </c:pt>
                <c:pt idx="5">
                  <c:v>7.4053002772974434E-10</c:v>
                </c:pt>
                <c:pt idx="6">
                  <c:v>1.2979184769767939E-8</c:v>
                </c:pt>
                <c:pt idx="7">
                  <c:v>9.683331719998738E-8</c:v>
                </c:pt>
                <c:pt idx="8">
                  <c:v>4.2553479142376279E-7</c:v>
                </c:pt>
                <c:pt idx="9">
                  <c:v>1.3179680358003092E-6</c:v>
                </c:pt>
                <c:pt idx="10">
                  <c:v>3.2020455971923804E-6</c:v>
                </c:pt>
                <c:pt idx="11">
                  <c:v>4.0157552341998841E-5</c:v>
                </c:pt>
                <c:pt idx="12">
                  <c:v>1.2519801248952556E-4</c:v>
                </c:pt>
                <c:pt idx="13">
                  <c:v>2.2960185803150488E-4</c:v>
                </c:pt>
                <c:pt idx="14">
                  <c:v>3.2711378880376343E-4</c:v>
                </c:pt>
                <c:pt idx="15">
                  <c:v>4.0636676595639327E-4</c:v>
                </c:pt>
                <c:pt idx="16">
                  <c:v>4.6548951068020524E-4</c:v>
                </c:pt>
                <c:pt idx="17">
                  <c:v>5.0666491637454015E-4</c:v>
                </c:pt>
                <c:pt idx="18">
                  <c:v>5.332322050474646E-4</c:v>
                </c:pt>
                <c:pt idx="19">
                  <c:v>5.5512676006801295E-4</c:v>
                </c:pt>
                <c:pt idx="20">
                  <c:v>5.5117782487416607E-4</c:v>
                </c:pt>
                <c:pt idx="21">
                  <c:v>5.3369561505126474E-4</c:v>
                </c:pt>
                <c:pt idx="22">
                  <c:v>5.0972356239596325E-4</c:v>
                </c:pt>
                <c:pt idx="23">
                  <c:v>4.8318602054198243E-4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F-5815-4F6D-97E3-78D6C7917DAF}"/>
            </c:ext>
          </c:extLst>
        </c:ser>
        <c:ser>
          <c:idx val="48"/>
          <c:order val="48"/>
          <c:spPr>
            <a:ln w="95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Rauscher!$HR$51:$IO$51</c:f>
              <c:numCache>
                <c:formatCode>0E+00</c:formatCode>
                <c:ptCount val="24"/>
                <c:pt idx="0">
                  <c:v>5.9906552206563526E-43</c:v>
                </c:pt>
                <c:pt idx="1">
                  <c:v>5.1203791778611401E-29</c:v>
                </c:pt>
                <c:pt idx="2">
                  <c:v>4.1675072203658076E-22</c:v>
                </c:pt>
                <c:pt idx="3">
                  <c:v>2.842639688864587E-15</c:v>
                </c:pt>
                <c:pt idx="4">
                  <c:v>6.5358922212323947E-12</c:v>
                </c:pt>
                <c:pt idx="5">
                  <c:v>6.2999131931835861E-10</c:v>
                </c:pt>
                <c:pt idx="6">
                  <c:v>1.2593868807196277E-8</c:v>
                </c:pt>
                <c:pt idx="7">
                  <c:v>1.0321348874235269E-7</c:v>
                </c:pt>
                <c:pt idx="8">
                  <c:v>4.8668352584434361E-7</c:v>
                </c:pt>
                <c:pt idx="9">
                  <c:v>1.5922688193734135E-6</c:v>
                </c:pt>
                <c:pt idx="10">
                  <c:v>4.0418386976908071E-6</c:v>
                </c:pt>
                <c:pt idx="11">
                  <c:v>5.7814737436676081E-5</c:v>
                </c:pt>
                <c:pt idx="12">
                  <c:v>1.9249909276098544E-4</c:v>
                </c:pt>
                <c:pt idx="13">
                  <c:v>3.6723376745390773E-4</c:v>
                </c:pt>
                <c:pt idx="14">
                  <c:v>5.371431389437838E-4</c:v>
                </c:pt>
                <c:pt idx="15">
                  <c:v>6.7993804753606118E-4</c:v>
                </c:pt>
                <c:pt idx="16">
                  <c:v>7.899162442839829E-4</c:v>
                </c:pt>
                <c:pt idx="17">
                  <c:v>8.6926454655386078E-4</c:v>
                </c:pt>
                <c:pt idx="18">
                  <c:v>9.2290180584390946E-4</c:v>
                </c:pt>
                <c:pt idx="19">
                  <c:v>9.7351640326179441E-4</c:v>
                </c:pt>
                <c:pt idx="20">
                  <c:v>9.7571467484866266E-4</c:v>
                </c:pt>
                <c:pt idx="21">
                  <c:v>9.5144727634405692E-4</c:v>
                </c:pt>
                <c:pt idx="22">
                  <c:v>9.1370456856829476E-4</c:v>
                </c:pt>
                <c:pt idx="23">
                  <c:v>8.6994028567310045E-4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0-5815-4F6D-97E3-78D6C7917DAF}"/>
            </c:ext>
          </c:extLst>
        </c:ser>
        <c:ser>
          <c:idx val="49"/>
          <c:order val="49"/>
          <c:spPr>
            <a:ln w="95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Rauscher!$HR$52:$IO$52</c:f>
              <c:numCache>
                <c:formatCode>0E+00</c:formatCode>
                <c:ptCount val="24"/>
                <c:pt idx="0">
                  <c:v>3.1600347054857345E-47</c:v>
                </c:pt>
                <c:pt idx="1">
                  <c:v>1.2436996507806252E-31</c:v>
                </c:pt>
                <c:pt idx="2">
                  <c:v>6.8689077180257812E-24</c:v>
                </c:pt>
                <c:pt idx="3">
                  <c:v>3.1792967603846392E-16</c:v>
                </c:pt>
                <c:pt idx="4">
                  <c:v>1.9042023630113289E-12</c:v>
                </c:pt>
                <c:pt idx="5">
                  <c:v>3.2600342480371507E-10</c:v>
                </c:pt>
                <c:pt idx="6">
                  <c:v>9.5579850817134227E-9</c:v>
                </c:pt>
                <c:pt idx="7">
                  <c:v>1.0297773752758308E-7</c:v>
                </c:pt>
                <c:pt idx="8">
                  <c:v>5.9614693027745611E-7</c:v>
                </c:pt>
                <c:pt idx="9">
                  <c:v>2.2878254378737833E-6</c:v>
                </c:pt>
                <c:pt idx="10">
                  <c:v>6.5981978455388903E-6</c:v>
                </c:pt>
                <c:pt idx="11">
                  <c:v>1.3842180239667421E-4</c:v>
                </c:pt>
                <c:pt idx="12">
                  <c:v>5.5815448963128132E-4</c:v>
                </c:pt>
                <c:pt idx="13">
                  <c:v>1.1944396714651823E-3</c:v>
                </c:pt>
                <c:pt idx="14">
                  <c:v>1.8861471046422952E-3</c:v>
                </c:pt>
                <c:pt idx="15">
                  <c:v>2.5218242304376405E-3</c:v>
                </c:pt>
                <c:pt idx="16">
                  <c:v>3.052435319356507E-3</c:v>
                </c:pt>
                <c:pt idx="17">
                  <c:v>3.4679861761087536E-3</c:v>
                </c:pt>
                <c:pt idx="18">
                  <c:v>3.7771902397283198E-3</c:v>
                </c:pt>
                <c:pt idx="19">
                  <c:v>4.1398880312622129E-3</c:v>
                </c:pt>
                <c:pt idx="20">
                  <c:v>4.2643037174329105E-3</c:v>
                </c:pt>
                <c:pt idx="21">
                  <c:v>4.2444360755202887E-3</c:v>
                </c:pt>
                <c:pt idx="22">
                  <c:v>4.1416276282610414E-3</c:v>
                </c:pt>
                <c:pt idx="23">
                  <c:v>3.9939137487973609E-3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1-5815-4F6D-97E3-78D6C7917DAF}"/>
            </c:ext>
          </c:extLst>
        </c:ser>
        <c:ser>
          <c:idx val="50"/>
          <c:order val="50"/>
          <c:spPr>
            <a:ln w="95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Rauscher!$HR$53:$IO$53</c:f>
              <c:numCache>
                <c:formatCode>0E+00</c:formatCode>
                <c:ptCount val="24"/>
                <c:pt idx="0">
                  <c:v>6.9031054043333523E-48</c:v>
                </c:pt>
                <c:pt idx="1">
                  <c:v>4.8536397410025287E-32</c:v>
                </c:pt>
                <c:pt idx="2">
                  <c:v>3.5829388313182707E-24</c:v>
                </c:pt>
                <c:pt idx="3">
                  <c:v>2.2165751811314442E-16</c:v>
                </c:pt>
                <c:pt idx="4">
                  <c:v>1.5348443565145579E-12</c:v>
                </c:pt>
                <c:pt idx="5">
                  <c:v>2.866641015676047E-10</c:v>
                </c:pt>
                <c:pt idx="6">
                  <c:v>8.9067124916975296E-9</c:v>
                </c:pt>
                <c:pt idx="7">
                  <c:v>1.0002173562358201E-7</c:v>
                </c:pt>
                <c:pt idx="8">
                  <c:v>5.9731623479307049E-7</c:v>
                </c:pt>
                <c:pt idx="9">
                  <c:v>2.3484096983762474E-6</c:v>
                </c:pt>
                <c:pt idx="10">
                  <c:v>6.9052005023876589E-6</c:v>
                </c:pt>
                <c:pt idx="11">
                  <c:v>1.5351661899261273E-4</c:v>
                </c:pt>
                <c:pt idx="12">
                  <c:v>6.3724331503982583E-4</c:v>
                </c:pt>
                <c:pt idx="13">
                  <c:v>1.3876344279048259E-3</c:v>
                </c:pt>
                <c:pt idx="14">
                  <c:v>2.2167994025672211E-3</c:v>
                </c:pt>
                <c:pt idx="15">
                  <c:v>2.9885851815564042E-3</c:v>
                </c:pt>
                <c:pt idx="16">
                  <c:v>3.6399656800745537E-3</c:v>
                </c:pt>
                <c:pt idx="17">
                  <c:v>4.1555467376421084E-3</c:v>
                </c:pt>
                <c:pt idx="18">
                  <c:v>4.5435955777472095E-3</c:v>
                </c:pt>
                <c:pt idx="19">
                  <c:v>5.0088658266266564E-3</c:v>
                </c:pt>
                <c:pt idx="20">
                  <c:v>5.1808250577714265E-3</c:v>
                </c:pt>
                <c:pt idx="21">
                  <c:v>5.1727416988600287E-3</c:v>
                </c:pt>
                <c:pt idx="22">
                  <c:v>5.0596659154576347E-3</c:v>
                </c:pt>
                <c:pt idx="23">
                  <c:v>4.8886559323325085E-3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5815-4F6D-97E3-78D6C7917DAF}"/>
            </c:ext>
          </c:extLst>
        </c:ser>
        <c:ser>
          <c:idx val="51"/>
          <c:order val="51"/>
          <c:spPr>
            <a:ln w="95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Rauscher!$HR$54:$IO$54</c:f>
              <c:numCache>
                <c:formatCode>0E+00</c:formatCode>
                <c:ptCount val="24"/>
                <c:pt idx="0">
                  <c:v>6.2982033926521868E-50</c:v>
                </c:pt>
                <c:pt idx="1">
                  <c:v>2.6244469126401217E-33</c:v>
                </c:pt>
                <c:pt idx="2">
                  <c:v>4.7163788920169508E-25</c:v>
                </c:pt>
                <c:pt idx="3">
                  <c:v>7.103146928042704E-17</c:v>
                </c:pt>
                <c:pt idx="4">
                  <c:v>7.6741837382749193E-13</c:v>
                </c:pt>
                <c:pt idx="5">
                  <c:v>1.8718061653518158E-10</c:v>
                </c:pt>
                <c:pt idx="6">
                  <c:v>6.9483998826696849E-9</c:v>
                </c:pt>
                <c:pt idx="7">
                  <c:v>8.8605691607006849E-8</c:v>
                </c:pt>
                <c:pt idx="8">
                  <c:v>5.8206495130325455E-7</c:v>
                </c:pt>
                <c:pt idx="9">
                  <c:v>2.4645686259076234E-6</c:v>
                </c:pt>
                <c:pt idx="10">
                  <c:v>7.6895916888429718E-6</c:v>
                </c:pt>
                <c:pt idx="11">
                  <c:v>2.0425005919701063E-4</c:v>
                </c:pt>
                <c:pt idx="12">
                  <c:v>9.2672736242245524E-4</c:v>
                </c:pt>
                <c:pt idx="13">
                  <c:v>2.1286570947355887E-3</c:v>
                </c:pt>
                <c:pt idx="14">
                  <c:v>3.5238141691221097E-3</c:v>
                </c:pt>
                <c:pt idx="15">
                  <c:v>4.8729528929325333E-3</c:v>
                </c:pt>
                <c:pt idx="16">
                  <c:v>6.0492821678829597E-3</c:v>
                </c:pt>
                <c:pt idx="17">
                  <c:v>7.0093009780420852E-3</c:v>
                </c:pt>
                <c:pt idx="18">
                  <c:v>7.7552926905980661E-3</c:v>
                </c:pt>
                <c:pt idx="19">
                  <c:v>8.7029382880896913E-3</c:v>
                </c:pt>
                <c:pt idx="20">
                  <c:v>9.1168628083183184E-3</c:v>
                </c:pt>
                <c:pt idx="21">
                  <c:v>9.1898256936279524E-3</c:v>
                </c:pt>
                <c:pt idx="22">
                  <c:v>9.0558311308523241E-3</c:v>
                </c:pt>
                <c:pt idx="23">
                  <c:v>8.8018089886951374E-3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5815-4F6D-97E3-78D6C7917DAF}"/>
            </c:ext>
          </c:extLst>
        </c:ser>
        <c:ser>
          <c:idx val="52"/>
          <c:order val="52"/>
          <c:spPr>
            <a:ln w="95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Rauscher!$HR$55:$IO$55</c:f>
              <c:numCache>
                <c:formatCode>0E+00</c:formatCode>
                <c:ptCount val="24"/>
                <c:pt idx="0">
                  <c:v>2.0374182680594476E-56</c:v>
                </c:pt>
                <c:pt idx="1">
                  <c:v>2.2289241440509277E-37</c:v>
                </c:pt>
                <c:pt idx="2">
                  <c:v>6.4902761300838369E-28</c:v>
                </c:pt>
                <c:pt idx="3">
                  <c:v>1.5838070668082931E-18</c:v>
                </c:pt>
                <c:pt idx="4">
                  <c:v>6.8878259902213323E-14</c:v>
                </c:pt>
                <c:pt idx="5">
                  <c:v>3.8742705429700487E-11</c:v>
                </c:pt>
                <c:pt idx="6">
                  <c:v>2.5103442043027044E-9</c:v>
                </c:pt>
                <c:pt idx="7">
                  <c:v>4.7655130068356056E-8</c:v>
                </c:pt>
                <c:pt idx="8">
                  <c:v>4.2190936591359631E-7</c:v>
                </c:pt>
                <c:pt idx="9">
                  <c:v>2.2531410594938321E-6</c:v>
                </c:pt>
                <c:pt idx="10">
                  <c:v>8.464290211692611E-6</c:v>
                </c:pt>
                <c:pt idx="11">
                  <c:v>3.924360131601124E-4</c:v>
                </c:pt>
                <c:pt idx="12">
                  <c:v>2.3524388828428332E-3</c:v>
                </c:pt>
                <c:pt idx="13">
                  <c:v>6.3862790181816974E-3</c:v>
                </c:pt>
                <c:pt idx="14">
                  <c:v>1.1817865953809499E-2</c:v>
                </c:pt>
                <c:pt idx="15">
                  <c:v>1.7696125481863587E-2</c:v>
                </c:pt>
                <c:pt idx="16">
                  <c:v>2.331899096903866E-2</c:v>
                </c:pt>
                <c:pt idx="17">
                  <c:v>2.8303527819675739E-2</c:v>
                </c:pt>
                <c:pt idx="18">
                  <c:v>3.2500647579676932E-2</c:v>
                </c:pt>
                <c:pt idx="19">
                  <c:v>3.8561299869191323E-2</c:v>
                </c:pt>
                <c:pt idx="20">
                  <c:v>4.2035008323089075E-2</c:v>
                </c:pt>
                <c:pt idx="21">
                  <c:v>4.3654896211859438E-2</c:v>
                </c:pt>
                <c:pt idx="22">
                  <c:v>4.4028508767820385E-2</c:v>
                </c:pt>
                <c:pt idx="23">
                  <c:v>4.359549170842407E-2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5815-4F6D-97E3-78D6C7917DAF}"/>
            </c:ext>
          </c:extLst>
        </c:ser>
        <c:ser>
          <c:idx val="53"/>
          <c:order val="53"/>
          <c:spPr>
            <a:ln w="95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Rauscher!$HR$56:$IO$56</c:f>
              <c:numCache>
                <c:formatCode>0E+00</c:formatCode>
                <c:ptCount val="24"/>
                <c:pt idx="0">
                  <c:v>4.3597324437279579E-57</c:v>
                </c:pt>
                <c:pt idx="1">
                  <c:v>8.5206809410957266E-38</c:v>
                </c:pt>
                <c:pt idx="2">
                  <c:v>3.3162088629149326E-28</c:v>
                </c:pt>
                <c:pt idx="3">
                  <c:v>1.0816348316328122E-18</c:v>
                </c:pt>
                <c:pt idx="4">
                  <c:v>5.4382653957022599E-14</c:v>
                </c:pt>
                <c:pt idx="5">
                  <c:v>3.337091245552625E-11</c:v>
                </c:pt>
                <c:pt idx="6">
                  <c:v>2.2914550797926956E-9</c:v>
                </c:pt>
                <c:pt idx="7">
                  <c:v>4.5340644473089865E-8</c:v>
                </c:pt>
                <c:pt idx="8">
                  <c:v>4.1409230715977749E-7</c:v>
                </c:pt>
                <c:pt idx="9">
                  <c:v>2.2655119215487534E-6</c:v>
                </c:pt>
                <c:pt idx="10">
                  <c:v>8.6769779635868667E-6</c:v>
                </c:pt>
                <c:pt idx="11">
                  <c:v>4.2633083165935769E-4</c:v>
                </c:pt>
                <c:pt idx="12">
                  <c:v>2.6308507089113694E-3</c:v>
                </c:pt>
                <c:pt idx="13">
                  <c:v>7.267511460339349E-3</c:v>
                </c:pt>
                <c:pt idx="14">
                  <c:v>1.3605574455411079E-2</c:v>
                </c:pt>
                <c:pt idx="15">
                  <c:v>2.0542628104523841E-2</c:v>
                </c:pt>
                <c:pt idx="16">
                  <c:v>2.7238774370033806E-2</c:v>
                </c:pt>
                <c:pt idx="17">
                  <c:v>3.3221433878389134E-2</c:v>
                </c:pt>
                <c:pt idx="18">
                  <c:v>3.8295682429806729E-2</c:v>
                </c:pt>
                <c:pt idx="19">
                  <c:v>4.5701395079999825E-2</c:v>
                </c:pt>
                <c:pt idx="20">
                  <c:v>5.0025210598313601E-2</c:v>
                </c:pt>
                <c:pt idx="21">
                  <c:v>5.2114760296562396E-2</c:v>
                </c:pt>
                <c:pt idx="22">
                  <c:v>5.2688005438418263E-2</c:v>
                </c:pt>
                <c:pt idx="23">
                  <c:v>5.2270825662137574E-2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5-5815-4F6D-97E3-78D6C7917DAF}"/>
            </c:ext>
          </c:extLst>
        </c:ser>
        <c:ser>
          <c:idx val="54"/>
          <c:order val="54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Rauscher!$HR$57:$IO$57</c:f>
              <c:numCache>
                <c:formatCode>0E+00</c:formatCode>
                <c:ptCount val="24"/>
                <c:pt idx="0">
                  <c:v>1.1245589222940609E-62</c:v>
                </c:pt>
                <c:pt idx="1">
                  <c:v>2.3702361890329745E-41</c:v>
                </c:pt>
                <c:pt idx="2">
                  <c:v>9.5798049921477239E-31</c:v>
                </c:pt>
                <c:pt idx="3">
                  <c:v>3.2448373239975016E-20</c:v>
                </c:pt>
                <c:pt idx="4">
                  <c:v>5.2574045704614929E-15</c:v>
                </c:pt>
                <c:pt idx="5">
                  <c:v>6.510259852690569E-12</c:v>
                </c:pt>
                <c:pt idx="6">
                  <c:v>7.1387320996719284E-10</c:v>
                </c:pt>
                <c:pt idx="7">
                  <c:v>1.9733179384366392E-8</c:v>
                </c:pt>
                <c:pt idx="8">
                  <c:v>2.3158278182905059E-7</c:v>
                </c:pt>
                <c:pt idx="9">
                  <c:v>1.5398387527287336E-6</c:v>
                </c:pt>
                <c:pt idx="10">
                  <c:v>6.8934593554785721E-6</c:v>
                </c:pt>
                <c:pt idx="11">
                  <c:v>5.4087257427495189E-4</c:v>
                </c:pt>
                <c:pt idx="12">
                  <c:v>4.2177824018143706E-3</c:v>
                </c:pt>
                <c:pt idx="13">
                  <c:v>1.3407800517453666E-2</c:v>
                </c:pt>
                <c:pt idx="14">
                  <c:v>2.7564149500235509E-2</c:v>
                </c:pt>
                <c:pt idx="15">
                  <c:v>4.4496273926579427E-2</c:v>
                </c:pt>
                <c:pt idx="16">
                  <c:v>6.2034766127916086E-2</c:v>
                </c:pt>
                <c:pt idx="17">
                  <c:v>7.8669414527264239E-2</c:v>
                </c:pt>
                <c:pt idx="18">
                  <c:v>9.3559808501426728E-2</c:v>
                </c:pt>
                <c:pt idx="19">
                  <c:v>0.11700297865420684</c:v>
                </c:pt>
                <c:pt idx="20">
                  <c:v>0.13242694189184445</c:v>
                </c:pt>
                <c:pt idx="21">
                  <c:v>0.14146146191712625</c:v>
                </c:pt>
                <c:pt idx="22">
                  <c:v>0.14583411636132793</c:v>
                </c:pt>
                <c:pt idx="23">
                  <c:v>0.1469544425433742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5815-4F6D-97E3-78D6C7917DAF}"/>
            </c:ext>
          </c:extLst>
        </c:ser>
        <c:ser>
          <c:idx val="55"/>
          <c:order val="55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Rauscher!$HR$58:$IO$58</c:f>
              <c:numCache>
                <c:formatCode>0E+00</c:formatCode>
                <c:ptCount val="24"/>
                <c:pt idx="0">
                  <c:v>7.1239865472211668E-66</c:v>
                </c:pt>
                <c:pt idx="1">
                  <c:v>2.0841532882863058E-43</c:v>
                </c:pt>
                <c:pt idx="2">
                  <c:v>3.1382915026817288E-32</c:v>
                </c:pt>
                <c:pt idx="3">
                  <c:v>3.9603003142274613E-21</c:v>
                </c:pt>
                <c:pt idx="4">
                  <c:v>1.2385281424181381E-15</c:v>
                </c:pt>
                <c:pt idx="5">
                  <c:v>2.2755814148576662E-12</c:v>
                </c:pt>
                <c:pt idx="6">
                  <c:v>3.2460473804231962E-10</c:v>
                </c:pt>
                <c:pt idx="7">
                  <c:v>1.082756080572049E-8</c:v>
                </c:pt>
                <c:pt idx="8">
                  <c:v>1.4629843545346297E-7</c:v>
                </c:pt>
                <c:pt idx="9">
                  <c:v>1.0854467984897286E-6</c:v>
                </c:pt>
                <c:pt idx="10">
                  <c:v>5.3045728896366514E-6</c:v>
                </c:pt>
                <c:pt idx="11">
                  <c:v>5.4143693479630879E-4</c:v>
                </c:pt>
                <c:pt idx="12">
                  <c:v>4.8156725235623072E-3</c:v>
                </c:pt>
                <c:pt idx="13">
                  <c:v>1.6565411568703517E-2</c:v>
                </c:pt>
                <c:pt idx="14">
                  <c:v>3.5895270502318298E-2</c:v>
                </c:pt>
                <c:pt idx="15">
                  <c:v>6.0163935674361742E-2</c:v>
                </c:pt>
                <c:pt idx="16">
                  <c:v>8.6275545110587423E-2</c:v>
                </c:pt>
                <c:pt idx="17">
                  <c:v>0.11183518411880865</c:v>
                </c:pt>
                <c:pt idx="18">
                  <c:v>0.13535610364081596</c:v>
                </c:pt>
                <c:pt idx="19">
                  <c:v>0.17378384817169268</c:v>
                </c:pt>
                <c:pt idx="20">
                  <c:v>0.20042358282741521</c:v>
                </c:pt>
                <c:pt idx="21">
                  <c:v>0.21713538248271319</c:v>
                </c:pt>
                <c:pt idx="22">
                  <c:v>0.22631408239877776</c:v>
                </c:pt>
                <c:pt idx="23">
                  <c:v>0.23006108012880014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7-5815-4F6D-97E3-78D6C7917DAF}"/>
            </c:ext>
          </c:extLst>
        </c:ser>
        <c:ser>
          <c:idx val="56"/>
          <c:order val="56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Rauscher!$HR$59:$IO$59</c:f>
              <c:numCache>
                <c:formatCode>0E+00</c:formatCode>
                <c:ptCount val="24"/>
                <c:pt idx="0">
                  <c:v>2.1816762017390968E-32</c:v>
                </c:pt>
                <c:pt idx="1">
                  <c:v>2.9447602150104405E-31</c:v>
                </c:pt>
                <c:pt idx="2">
                  <c:v>9.5244541986814069E-31</c:v>
                </c:pt>
                <c:pt idx="3">
                  <c:v>2.5816744384542325E-30</c:v>
                </c:pt>
                <c:pt idx="4">
                  <c:v>3.7419028054666966E-30</c:v>
                </c:pt>
                <c:pt idx="5">
                  <c:v>4.3339805987874027E-30</c:v>
                </c:pt>
                <c:pt idx="6">
                  <c:v>4.5452183035752089E-30</c:v>
                </c:pt>
                <c:pt idx="7">
                  <c:v>4.5366399688766217E-30</c:v>
                </c:pt>
                <c:pt idx="8">
                  <c:v>4.4100773664665673E-30</c:v>
                </c:pt>
                <c:pt idx="9">
                  <c:v>4.2249082320477308E-30</c:v>
                </c:pt>
                <c:pt idx="10">
                  <c:v>4.0147723894822748E-30</c:v>
                </c:pt>
                <c:pt idx="11">
                  <c:v>3.0127541495509908E-30</c:v>
                </c:pt>
                <c:pt idx="12">
                  <c:v>2.29760525011004E-30</c:v>
                </c:pt>
                <c:pt idx="13">
                  <c:v>1.810265569397198E-30</c:v>
                </c:pt>
                <c:pt idx="14">
                  <c:v>1.4684472589246952E-30</c:v>
                </c:pt>
                <c:pt idx="15">
                  <c:v>1.219995191437427E-30</c:v>
                </c:pt>
                <c:pt idx="16">
                  <c:v>1.0334992392724321E-30</c:v>
                </c:pt>
                <c:pt idx="17">
                  <c:v>8.896134671279504E-31</c:v>
                </c:pt>
                <c:pt idx="18">
                  <c:v>7.759988716174901E-31</c:v>
                </c:pt>
                <c:pt idx="19">
                  <c:v>6.095834759091004E-31</c:v>
                </c:pt>
                <c:pt idx="20">
                  <c:v>4.9496327519545327E-31</c:v>
                </c:pt>
                <c:pt idx="21">
                  <c:v>4.1214974712674281E-31</c:v>
                </c:pt>
                <c:pt idx="22">
                  <c:v>3.5005496318960586E-31</c:v>
                </c:pt>
                <c:pt idx="23">
                  <c:v>3.0209809884489713E-31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8-5815-4F6D-97E3-78D6C7917DAF}"/>
            </c:ext>
          </c:extLst>
        </c:ser>
        <c:ser>
          <c:idx val="57"/>
          <c:order val="57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Rauscher!$HR$60:$IO$60</c:f>
              <c:numCache>
                <c:formatCode>0E+00</c:formatCode>
                <c:ptCount val="24"/>
                <c:pt idx="0">
                  <c:v>6.3507841422129567E-27</c:v>
                </c:pt>
                <c:pt idx="1">
                  <c:v>2.2012711283471963E-20</c:v>
                </c:pt>
                <c:pt idx="2">
                  <c:v>3.6079205861334284E-17</c:v>
                </c:pt>
                <c:pt idx="3">
                  <c:v>4.9557754316381545E-14</c:v>
                </c:pt>
                <c:pt idx="4">
                  <c:v>1.6169600202627774E-12</c:v>
                </c:pt>
                <c:pt idx="5">
                  <c:v>1.2131981060205547E-11</c:v>
                </c:pt>
                <c:pt idx="6">
                  <c:v>4.4213832538803489E-11</c:v>
                </c:pt>
                <c:pt idx="7">
                  <c:v>1.0743276877533119E-10</c:v>
                </c:pt>
                <c:pt idx="8">
                  <c:v>2.0353914290485787E-10</c:v>
                </c:pt>
                <c:pt idx="9">
                  <c:v>3.2765624698294555E-10</c:v>
                </c:pt>
                <c:pt idx="10">
                  <c:v>4.716085309336688E-10</c:v>
                </c:pt>
                <c:pt idx="11">
                  <c:v>1.2298243037444513E-9</c:v>
                </c:pt>
                <c:pt idx="12">
                  <c:v>1.7483731168301081E-9</c:v>
                </c:pt>
                <c:pt idx="13">
                  <c:v>2.0016520829454787E-9</c:v>
                </c:pt>
                <c:pt idx="14">
                  <c:v>2.0830341272734228E-9</c:v>
                </c:pt>
                <c:pt idx="15">
                  <c:v>2.0676449212944732E-9</c:v>
                </c:pt>
                <c:pt idx="16">
                  <c:v>2.0016486924127297E-9</c:v>
                </c:pt>
                <c:pt idx="17">
                  <c:v>1.9114323523340628E-9</c:v>
                </c:pt>
                <c:pt idx="18">
                  <c:v>1.8116845629477079E-9</c:v>
                </c:pt>
                <c:pt idx="19">
                  <c:v>1.6119462099613095E-9</c:v>
                </c:pt>
                <c:pt idx="20">
                  <c:v>1.4306395934431672E-9</c:v>
                </c:pt>
                <c:pt idx="21">
                  <c:v>1.2734802938890404E-9</c:v>
                </c:pt>
                <c:pt idx="22">
                  <c:v>1.1392351462058574E-9</c:v>
                </c:pt>
                <c:pt idx="23">
                  <c:v>1.0248423945654913E-9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9-5815-4F6D-97E3-78D6C7917DAF}"/>
            </c:ext>
          </c:extLst>
        </c:ser>
        <c:ser>
          <c:idx val="58"/>
          <c:order val="58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Rauscher!$HR$61:$IO$61</c:f>
              <c:numCache>
                <c:formatCode>0E+00</c:formatCode>
                <c:ptCount val="24"/>
                <c:pt idx="0">
                  <c:v>3.2910250721889247E-35</c:v>
                </c:pt>
                <c:pt idx="1">
                  <c:v>1.6732738053531227E-24</c:v>
                </c:pt>
                <c:pt idx="2">
                  <c:v>3.321584172775213E-19</c:v>
                </c:pt>
                <c:pt idx="3">
                  <c:v>5.525794488000272E-14</c:v>
                </c:pt>
                <c:pt idx="4">
                  <c:v>1.9841742146393879E-11</c:v>
                </c:pt>
                <c:pt idx="5">
                  <c:v>6.2772682564965533E-10</c:v>
                </c:pt>
                <c:pt idx="6">
                  <c:v>5.9708490296946805E-9</c:v>
                </c:pt>
                <c:pt idx="7">
                  <c:v>2.8788163240276935E-8</c:v>
                </c:pt>
                <c:pt idx="8">
                  <c:v>9.1185246027391416E-8</c:v>
                </c:pt>
                <c:pt idx="9">
                  <c:v>2.1892464465493383E-7</c:v>
                </c:pt>
                <c:pt idx="10">
                  <c:v>4.3384790831305111E-7</c:v>
                </c:pt>
                <c:pt idx="11">
                  <c:v>2.9528262321864072E-6</c:v>
                </c:pt>
                <c:pt idx="12">
                  <c:v>6.7818537645718648E-6</c:v>
                </c:pt>
                <c:pt idx="13">
                  <c:v>1.0353676294842731E-5</c:v>
                </c:pt>
                <c:pt idx="14">
                  <c:v>1.3053596012917885E-5</c:v>
                </c:pt>
                <c:pt idx="15">
                  <c:v>1.4860368999484646E-5</c:v>
                </c:pt>
                <c:pt idx="16">
                  <c:v>1.5943416100498166E-5</c:v>
                </c:pt>
                <c:pt idx="17">
                  <c:v>1.6491963677576376E-5</c:v>
                </c:pt>
                <c:pt idx="18">
                  <c:v>1.6663719704119126E-5</c:v>
                </c:pt>
                <c:pt idx="19">
                  <c:v>1.6319385813463247E-5</c:v>
                </c:pt>
                <c:pt idx="20">
                  <c:v>1.551112974250274E-5</c:v>
                </c:pt>
                <c:pt idx="21">
                  <c:v>1.4535345653584941E-5</c:v>
                </c:pt>
                <c:pt idx="22">
                  <c:v>1.3533385922048517E-5</c:v>
                </c:pt>
                <c:pt idx="23">
                  <c:v>1.257008283570571E-5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A-5815-4F6D-97E3-78D6C7917DAF}"/>
            </c:ext>
          </c:extLst>
        </c:ser>
        <c:ser>
          <c:idx val="59"/>
          <c:order val="59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Rauscher!$HR$62:$IO$62</c:f>
              <c:numCache>
                <c:formatCode>0E+00</c:formatCode>
                <c:ptCount val="24"/>
                <c:pt idx="0">
                  <c:v>1.4658888151136143E-47</c:v>
                </c:pt>
                <c:pt idx="1">
                  <c:v>7.2765319472513734E-32</c:v>
                </c:pt>
                <c:pt idx="2">
                  <c:v>4.5133237186725144E-24</c:v>
                </c:pt>
                <c:pt idx="3">
                  <c:v>2.3460634027309309E-16</c:v>
                </c:pt>
                <c:pt idx="4">
                  <c:v>1.4890926306885095E-12</c:v>
                </c:pt>
                <c:pt idx="5">
                  <c:v>2.6396767033486497E-10</c:v>
                </c:pt>
                <c:pt idx="6">
                  <c:v>7.9209067450796182E-9</c:v>
                </c:pt>
                <c:pt idx="7">
                  <c:v>8.6766460197417425E-8</c:v>
                </c:pt>
                <c:pt idx="8">
                  <c:v>5.0858299216931375E-7</c:v>
                </c:pt>
                <c:pt idx="9">
                  <c:v>1.9707493620624714E-6</c:v>
                </c:pt>
                <c:pt idx="10">
                  <c:v>5.72787900490789E-6</c:v>
                </c:pt>
                <c:pt idx="11">
                  <c:v>1.2298523536628095E-4</c:v>
                </c:pt>
                <c:pt idx="12">
                  <c:v>5.0169859707831406E-4</c:v>
                </c:pt>
                <c:pt idx="13">
                  <c:v>1.0811269066223522E-3</c:v>
                </c:pt>
                <c:pt idx="14">
                  <c:v>1.7151575243613314E-3</c:v>
                </c:pt>
                <c:pt idx="15">
                  <c:v>2.3008232710807945E-3</c:v>
                </c:pt>
                <c:pt idx="16">
                  <c:v>2.7918682219057289E-3</c:v>
                </c:pt>
                <c:pt idx="17">
                  <c:v>3.1780871396819553E-3</c:v>
                </c:pt>
                <c:pt idx="18">
                  <c:v>3.4668040911004392E-3</c:v>
                </c:pt>
                <c:pt idx="19">
                  <c:v>3.8085269604750181E-3</c:v>
                </c:pt>
                <c:pt idx="20">
                  <c:v>3.9294934235428163E-3</c:v>
                </c:pt>
                <c:pt idx="21">
                  <c:v>3.9160518474792381E-3</c:v>
                </c:pt>
                <c:pt idx="22">
                  <c:v>3.8248947049490355E-3</c:v>
                </c:pt>
                <c:pt idx="23">
                  <c:v>3.6913320701021093E-3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B-5815-4F6D-97E3-78D6C7917DAF}"/>
            </c:ext>
          </c:extLst>
        </c:ser>
        <c:ser>
          <c:idx val="60"/>
          <c:order val="60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Rauscher!$HR$63:$IO$63</c:f>
              <c:numCache>
                <c:formatCode>0E+00</c:formatCode>
                <c:ptCount val="24"/>
                <c:pt idx="0">
                  <c:v>2.8876369855359548E-49</c:v>
                </c:pt>
                <c:pt idx="1">
                  <c:v>6.4798413834410529E-33</c:v>
                </c:pt>
                <c:pt idx="2">
                  <c:v>8.5454631202433785E-25</c:v>
                </c:pt>
                <c:pt idx="3">
                  <c:v>9.4444799647691513E-17</c:v>
                </c:pt>
                <c:pt idx="4">
                  <c:v>8.7409696385130681E-13</c:v>
                </c:pt>
                <c:pt idx="5">
                  <c:v>1.9429802782355396E-10</c:v>
                </c:pt>
                <c:pt idx="6">
                  <c:v>6.7797298678843257E-9</c:v>
                </c:pt>
                <c:pt idx="7">
                  <c:v>8.2715948361031311E-8</c:v>
                </c:pt>
                <c:pt idx="8">
                  <c:v>5.2565296535637297E-7</c:v>
                </c:pt>
                <c:pt idx="9">
                  <c:v>2.1690452533000924E-6</c:v>
                </c:pt>
                <c:pt idx="10">
                  <c:v>6.6293507768930376E-6</c:v>
                </c:pt>
                <c:pt idx="11">
                  <c:v>1.6551980939273641E-4</c:v>
                </c:pt>
                <c:pt idx="12">
                  <c:v>7.2811471150032705E-4</c:v>
                </c:pt>
                <c:pt idx="13">
                  <c:v>1.6416839282528926E-3</c:v>
                </c:pt>
                <c:pt idx="14">
                  <c:v>2.6842369529199083E-3</c:v>
                </c:pt>
                <c:pt idx="15">
                  <c:v>3.6792565858896754E-3</c:v>
                </c:pt>
                <c:pt idx="16">
                  <c:v>4.5372395872477914E-3</c:v>
                </c:pt>
                <c:pt idx="17">
                  <c:v>5.2302516424377037E-3</c:v>
                </c:pt>
                <c:pt idx="18">
                  <c:v>5.7630723680476524E-3</c:v>
                </c:pt>
                <c:pt idx="19">
                  <c:v>6.4273772426736266E-3</c:v>
                </c:pt>
                <c:pt idx="20">
                  <c:v>6.7033718467657405E-3</c:v>
                </c:pt>
                <c:pt idx="21">
                  <c:v>6.7346521529790147E-3</c:v>
                </c:pt>
                <c:pt idx="22">
                  <c:v>6.6193632321387228E-3</c:v>
                </c:pt>
                <c:pt idx="23">
                  <c:v>6.4204259245727634E-3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C-5815-4F6D-97E3-78D6C7917DAF}"/>
            </c:ext>
          </c:extLst>
        </c:ser>
        <c:ser>
          <c:idx val="61"/>
          <c:order val="61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Rauscher!$HR$64:$IO$64</c:f>
              <c:numCache>
                <c:formatCode>0E+00</c:formatCode>
                <c:ptCount val="24"/>
                <c:pt idx="0">
                  <c:v>4.1874927140893673E-53</c:v>
                </c:pt>
                <c:pt idx="1">
                  <c:v>2.6168103553965322E-35</c:v>
                </c:pt>
                <c:pt idx="2">
                  <c:v>1.8211330740839472E-26</c:v>
                </c:pt>
                <c:pt idx="3">
                  <c:v>1.0621413831580103E-17</c:v>
                </c:pt>
                <c:pt idx="4">
                  <c:v>2.2582030712098891E-13</c:v>
                </c:pt>
                <c:pt idx="5">
                  <c:v>8.26782423253953E-11</c:v>
                </c:pt>
                <c:pt idx="6">
                  <c:v>4.0236006868520935E-9</c:v>
                </c:pt>
                <c:pt idx="7">
                  <c:v>6.2257471746321445E-8</c:v>
                </c:pt>
                <c:pt idx="8">
                  <c:v>4.7282578574046566E-7</c:v>
                </c:pt>
                <c:pt idx="9">
                  <c:v>2.2411477941387245E-6</c:v>
                </c:pt>
                <c:pt idx="10">
                  <c:v>7.6530185140960733E-6</c:v>
                </c:pt>
                <c:pt idx="11">
                  <c:v>2.664964221508172E-4</c:v>
                </c:pt>
                <c:pt idx="12">
                  <c:v>1.3844619732478107E-3</c:v>
                </c:pt>
                <c:pt idx="13">
                  <c:v>3.4491705099145495E-3</c:v>
                </c:pt>
                <c:pt idx="14">
                  <c:v>6.0275649203135146E-3</c:v>
                </c:pt>
                <c:pt idx="15">
                  <c:v>8.6640524039525886E-3</c:v>
                </c:pt>
                <c:pt idx="16">
                  <c:v>1.1072168046357498E-2</c:v>
                </c:pt>
                <c:pt idx="17">
                  <c:v>1.3122105060330992E-2</c:v>
                </c:pt>
                <c:pt idx="18">
                  <c:v>1.4783149715105507E-2</c:v>
                </c:pt>
                <c:pt idx="19">
                  <c:v>1.7044907819843934E-2</c:v>
                </c:pt>
                <c:pt idx="20">
                  <c:v>1.8204307026310602E-2</c:v>
                </c:pt>
                <c:pt idx="21">
                  <c:v>1.8618127083610731E-2</c:v>
                </c:pt>
                <c:pt idx="22">
                  <c:v>1.8554831702137571E-2</c:v>
                </c:pt>
                <c:pt idx="23">
                  <c:v>1.8197873171514042E-2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D-5815-4F6D-97E3-78D6C7917DAF}"/>
            </c:ext>
          </c:extLst>
        </c:ser>
        <c:ser>
          <c:idx val="62"/>
          <c:order val="62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Rauscher!$HR$65:$IO$65</c:f>
              <c:numCache>
                <c:formatCode>0E+00</c:formatCode>
                <c:ptCount val="24"/>
                <c:pt idx="0">
                  <c:v>2.2456209810349857E-53</c:v>
                </c:pt>
                <c:pt idx="1">
                  <c:v>1.7699230772767064E-35</c:v>
                </c:pt>
                <c:pt idx="2">
                  <c:v>1.3833233207250808E-26</c:v>
                </c:pt>
                <c:pt idx="3">
                  <c:v>9.0607515401883988E-18</c:v>
                </c:pt>
                <c:pt idx="4">
                  <c:v>2.0414785561521571E-13</c:v>
                </c:pt>
                <c:pt idx="5">
                  <c:v>7.739145761629916E-11</c:v>
                </c:pt>
                <c:pt idx="6">
                  <c:v>3.8547537502159509E-9</c:v>
                </c:pt>
                <c:pt idx="7">
                  <c:v>6.0641959810746206E-8</c:v>
                </c:pt>
                <c:pt idx="8">
                  <c:v>4.6631876015110889E-7</c:v>
                </c:pt>
                <c:pt idx="9">
                  <c:v>2.2317843177744902E-6</c:v>
                </c:pt>
                <c:pt idx="10">
                  <c:v>7.6802344880076982E-6</c:v>
                </c:pt>
                <c:pt idx="11">
                  <c:v>2.7372412336910138E-4</c:v>
                </c:pt>
                <c:pt idx="12">
                  <c:v>1.438608790898541E-3</c:v>
                </c:pt>
                <c:pt idx="13">
                  <c:v>3.6091117960359558E-3</c:v>
                </c:pt>
                <c:pt idx="14">
                  <c:v>6.3364142558765589E-3</c:v>
                </c:pt>
                <c:pt idx="15">
                  <c:v>9.1382436338666318E-3</c:v>
                </c:pt>
                <c:pt idx="16">
                  <c:v>1.1707234784209699E-2</c:v>
                </c:pt>
                <c:pt idx="17">
                  <c:v>1.3901612157299273E-2</c:v>
                </c:pt>
                <c:pt idx="18">
                  <c:v>1.5685581762893367E-2</c:v>
                </c:pt>
                <c:pt idx="19">
                  <c:v>1.8127433059465285E-2</c:v>
                </c:pt>
                <c:pt idx="20">
                  <c:v>1.9392589430844907E-2</c:v>
                </c:pt>
                <c:pt idx="21">
                  <c:v>1.9858097579926813E-2</c:v>
                </c:pt>
                <c:pt idx="22">
                  <c:v>1.9809735119185854E-2</c:v>
                </c:pt>
                <c:pt idx="23">
                  <c:v>1.9443671813904939E-2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5815-4F6D-97E3-78D6C7917DAF}"/>
            </c:ext>
          </c:extLst>
        </c:ser>
        <c:ser>
          <c:idx val="63"/>
          <c:order val="63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Rauscher!$HR$66:$IO$66</c:f>
              <c:numCache>
                <c:formatCode>0E+00</c:formatCode>
                <c:ptCount val="24"/>
                <c:pt idx="0">
                  <c:v>1.0327938450073449E-59</c:v>
                </c:pt>
                <c:pt idx="1">
                  <c:v>1.7612693058801584E-39</c:v>
                </c:pt>
                <c:pt idx="2">
                  <c:v>2.024846793875366E-29</c:v>
                </c:pt>
                <c:pt idx="3">
                  <c:v>1.9508765445100671E-19</c:v>
                </c:pt>
                <c:pt idx="4">
                  <c:v>1.6858112038960356E-14</c:v>
                </c:pt>
                <c:pt idx="5">
                  <c:v>1.4316480578105613E-11</c:v>
                </c:pt>
                <c:pt idx="6">
                  <c:v>1.2208415476884121E-9</c:v>
                </c:pt>
                <c:pt idx="7">
                  <c:v>2.8199114729199064E-8</c:v>
                </c:pt>
                <c:pt idx="8">
                  <c:v>2.8923098900796491E-7</c:v>
                </c:pt>
                <c:pt idx="9">
                  <c:v>1.7318645177994651E-6</c:v>
                </c:pt>
                <c:pt idx="10">
                  <c:v>7.129777536136926E-6</c:v>
                </c:pt>
                <c:pt idx="11">
                  <c:v>4.3504481002759333E-4</c:v>
                </c:pt>
                <c:pt idx="12">
                  <c:v>2.9917364849287847E-3</c:v>
                </c:pt>
                <c:pt idx="13">
                  <c:v>8.8193542763748446E-3</c:v>
                </c:pt>
                <c:pt idx="14">
                  <c:v>1.7241851484912585E-2</c:v>
                </c:pt>
                <c:pt idx="15">
                  <c:v>2.6851155959943546E-2</c:v>
                </c:pt>
                <c:pt idx="16">
                  <c:v>3.6439677135118906E-2</c:v>
                </c:pt>
                <c:pt idx="17">
                  <c:v>4.525278495620913E-2</c:v>
                </c:pt>
                <c:pt idx="18">
                  <c:v>5.2923521729199313E-2</c:v>
                </c:pt>
                <c:pt idx="19">
                  <c:v>6.4541099129125173E-2</c:v>
                </c:pt>
                <c:pt idx="20">
                  <c:v>7.1748992733650888E-2</c:v>
                </c:pt>
                <c:pt idx="21">
                  <c:v>7.561842280042444E-2</c:v>
                </c:pt>
                <c:pt idx="22">
                  <c:v>7.7143372082784462E-2</c:v>
                </c:pt>
                <c:pt idx="23">
                  <c:v>7.7087189649880761E-2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F-5815-4F6D-97E3-78D6C7917DAF}"/>
            </c:ext>
          </c:extLst>
        </c:ser>
        <c:ser>
          <c:idx val="64"/>
          <c:order val="64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Rauscher!$HR$67:$IO$67</c:f>
              <c:numCache>
                <c:formatCode>0E+00</c:formatCode>
                <c:ptCount val="24"/>
                <c:pt idx="0">
                  <c:v>1.4192834724085496E-64</c:v>
                </c:pt>
                <c:pt idx="1">
                  <c:v>1.4056489833576627E-42</c:v>
                </c:pt>
                <c:pt idx="2">
                  <c:v>1.2315189272462762E-31</c:v>
                </c:pt>
                <c:pt idx="3">
                  <c:v>9.0422501059081278E-21</c:v>
                </c:pt>
                <c:pt idx="4">
                  <c:v>2.1570219617599248E-15</c:v>
                </c:pt>
                <c:pt idx="5">
                  <c:v>3.3688466418936274E-12</c:v>
                </c:pt>
                <c:pt idx="6">
                  <c:v>4.3122490463432348E-10</c:v>
                </c:pt>
                <c:pt idx="7">
                  <c:v>1.3313115355027836E-8</c:v>
                </c:pt>
                <c:pt idx="8">
                  <c:v>1.6974180190694674E-7</c:v>
                </c:pt>
                <c:pt idx="9">
                  <c:v>1.2038093640191509E-6</c:v>
                </c:pt>
                <c:pt idx="10">
                  <c:v>5.6743959332405512E-6</c:v>
                </c:pt>
                <c:pt idx="11">
                  <c:v>5.1972931019674928E-4</c:v>
                </c:pt>
                <c:pt idx="12">
                  <c:v>4.3789131940989417E-3</c:v>
                </c:pt>
                <c:pt idx="13">
                  <c:v>1.458141448674718E-2</c:v>
                </c:pt>
                <c:pt idx="14">
                  <c:v>3.0919088239842664E-2</c:v>
                </c:pt>
                <c:pt idx="15">
                  <c:v>5.1027665882376637E-2</c:v>
                </c:pt>
                <c:pt idx="16">
                  <c:v>7.2329787545182184E-2</c:v>
                </c:pt>
                <c:pt idx="17">
                  <c:v>9.2915452085552075E-2</c:v>
                </c:pt>
                <c:pt idx="18">
                  <c:v>0.11164810065992357</c:v>
                </c:pt>
                <c:pt idx="19">
                  <c:v>0.14180087688888152</c:v>
                </c:pt>
                <c:pt idx="20">
                  <c:v>0.16227751048665301</c:v>
                </c:pt>
                <c:pt idx="21">
                  <c:v>0.17479142356044297</c:v>
                </c:pt>
                <c:pt idx="22">
                  <c:v>0.18135983208710194</c:v>
                </c:pt>
                <c:pt idx="23">
                  <c:v>0.18369810854743129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0-5815-4F6D-97E3-78D6C7917DAF}"/>
            </c:ext>
          </c:extLst>
        </c:ser>
        <c:ser>
          <c:idx val="65"/>
          <c:order val="65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Rauscher!$HR$68:$IO$68</c:f>
              <c:numCache>
                <c:formatCode>0E+00</c:formatCode>
                <c:ptCount val="24"/>
                <c:pt idx="0">
                  <c:v>1.6108592931698618E-67</c:v>
                </c:pt>
                <c:pt idx="1">
                  <c:v>1.8249993387840818E-44</c:v>
                </c:pt>
                <c:pt idx="2">
                  <c:v>5.4078620312675398E-33</c:v>
                </c:pt>
                <c:pt idx="3">
                  <c:v>1.3429495902953726E-21</c:v>
                </c:pt>
                <c:pt idx="4">
                  <c:v>5.8916522414819523E-16</c:v>
                </c:pt>
                <c:pt idx="5">
                  <c:v>1.3262438525977694E-12</c:v>
                </c:pt>
                <c:pt idx="6">
                  <c:v>2.1661359698666791E-10</c:v>
                </c:pt>
                <c:pt idx="7">
                  <c:v>7.9590528094490932E-9</c:v>
                </c:pt>
                <c:pt idx="8">
                  <c:v>1.1562995545559292E-7</c:v>
                </c:pt>
                <c:pt idx="9">
                  <c:v>9.0769335838565214E-7</c:v>
                </c:pt>
                <c:pt idx="10">
                  <c:v>4.6406732233611531E-6</c:v>
                </c:pt>
                <c:pt idx="11">
                  <c:v>5.423483197878054E-4</c:v>
                </c:pt>
                <c:pt idx="12">
                  <c:v>5.1616350380108379E-3</c:v>
                </c:pt>
                <c:pt idx="13">
                  <c:v>1.849151670006444E-2</c:v>
                </c:pt>
                <c:pt idx="14">
                  <c:v>4.116873332242918E-2</c:v>
                </c:pt>
                <c:pt idx="15">
                  <c:v>7.0350387144013718E-2</c:v>
                </c:pt>
                <c:pt idx="16">
                  <c:v>0.10235709455279071</c:v>
                </c:pt>
                <c:pt idx="17">
                  <c:v>0.13418645594369211</c:v>
                </c:pt>
                <c:pt idx="18">
                  <c:v>0.16388079426979879</c:v>
                </c:pt>
                <c:pt idx="19">
                  <c:v>0.21327483321960475</c:v>
                </c:pt>
                <c:pt idx="20">
                  <c:v>0.24835849087175901</c:v>
                </c:pt>
                <c:pt idx="21">
                  <c:v>0.27102589110614222</c:v>
                </c:pt>
                <c:pt idx="22">
                  <c:v>0.28408071714520894</c:v>
                </c:pt>
                <c:pt idx="23">
                  <c:v>0.29009037967606233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1-5815-4F6D-97E3-78D6C7917DAF}"/>
            </c:ext>
          </c:extLst>
        </c:ser>
        <c:ser>
          <c:idx val="66"/>
          <c:order val="66"/>
          <c:spPr>
            <a:ln w="25400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xVal>
            <c:numRef>
              <c:f>Rauscher!$HR$1:$IO$1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Rauscher!$HR$69:$IO$69</c:f>
              <c:numCache>
                <c:formatCode>0E+00</c:formatCode>
                <c:ptCount val="24"/>
                <c:pt idx="0">
                  <c:v>9.1334258352310426E-22</c:v>
                </c:pt>
                <c:pt idx="1">
                  <c:v>1.8281065735369937E-17</c:v>
                </c:pt>
                <c:pt idx="2">
                  <c:v>1.7603736400395871E-14</c:v>
                </c:pt>
                <c:pt idx="3">
                  <c:v>6.6556627706332587E-11</c:v>
                </c:pt>
                <c:pt idx="4">
                  <c:v>8.3237050799251695E-9</c:v>
                </c:pt>
                <c:pt idx="5">
                  <c:v>3.1873331084466066E-7</c:v>
                </c:pt>
                <c:pt idx="6">
                  <c:v>6.1599890563252611E-6</c:v>
                </c:pt>
                <c:pt idx="7">
                  <c:v>6.444131806079797E-5</c:v>
                </c:pt>
                <c:pt idx="8">
                  <c:v>4.1745536086978767E-4</c:v>
                </c:pt>
                <c:pt idx="9">
                  <c:v>1.8932717496117886E-3</c:v>
                </c:pt>
                <c:pt idx="10">
                  <c:v>6.5646911622454117E-3</c:v>
                </c:pt>
                <c:pt idx="11">
                  <c:v>0.30961041306286285</c:v>
                </c:pt>
                <c:pt idx="12">
                  <c:v>2.1202945183321065</c:v>
                </c:pt>
                <c:pt idx="13">
                  <c:v>6.4314975606617182</c:v>
                </c:pt>
                <c:pt idx="14">
                  <c:v>12.95482345346465</c:v>
                </c:pt>
                <c:pt idx="15">
                  <c:v>20.706895384326586</c:v>
                </c:pt>
                <c:pt idx="16">
                  <c:v>28.722746546053109</c:v>
                </c:pt>
                <c:pt idx="17">
                  <c:v>36.328873795594014</c:v>
                </c:pt>
                <c:pt idx="18">
                  <c:v>43.147822786473256</c:v>
                </c:pt>
                <c:pt idx="19">
                  <c:v>53.918811371206445</c:v>
                </c:pt>
                <c:pt idx="20">
                  <c:v>61.047001281248804</c:v>
                </c:pt>
                <c:pt idx="21">
                  <c:v>65.257757202640548</c:v>
                </c:pt>
                <c:pt idx="22">
                  <c:v>67.329359310917766</c:v>
                </c:pt>
                <c:pt idx="23">
                  <c:v>67.901408361070253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2-5815-4F6D-97E3-78D6C7917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279072"/>
        <c:axId val="1004934048"/>
      </c:scatterChart>
      <c:valAx>
        <c:axId val="7642790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T9 (GK)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04934048"/>
        <c:crossesAt val="1.0000000000000011E-20"/>
        <c:crossBetween val="midCat"/>
        <c:majorUnit val="1"/>
      </c:valAx>
      <c:valAx>
        <c:axId val="1004934048"/>
        <c:scaling>
          <c:logBase val="10"/>
          <c:orientation val="minMax"/>
          <c:min val="1.0000000000000008E-1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5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550" dirty="0"/>
                  <a:t>Reaction Rate (cm3 s−1 mol−1)</a:t>
                </a:r>
              </a:p>
            </c:rich>
          </c:tx>
          <c:layout>
            <c:manualLayout>
              <c:xMode val="edge"/>
              <c:yMode val="edge"/>
              <c:x val="1.4837817147856515E-2"/>
              <c:y val="0.13638174394867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5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E+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4279072"/>
        <c:crosses val="autoZero"/>
        <c:crossBetween val="midCat"/>
        <c:majorUnit val="10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600" dirty="0"/>
              <a:t>(p,γ</a:t>
            </a:r>
            <a:r>
              <a:rPr lang="el-GR" sz="1600" dirty="0"/>
              <a:t>)</a:t>
            </a:r>
            <a:r>
              <a:rPr lang="en-US" sz="1600" dirty="0"/>
              <a:t> reaction rate contributions from Brown's 66 resonances with interpolated Rauscher's Γp and Rauscher's Γγ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05086756899254"/>
          <c:y val="0.15850439051490053"/>
          <c:w val="0.84726868408450173"/>
          <c:h val="0.65510644502770488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Rauscher!$IQ$3:$JN$3</c:f>
              <c:numCache>
                <c:formatCode>0%</c:formatCode>
                <c:ptCount val="24"/>
                <c:pt idx="0">
                  <c:v>7.5530300304995232E-2</c:v>
                </c:pt>
                <c:pt idx="1">
                  <c:v>2.6829110869845765E-2</c:v>
                </c:pt>
                <c:pt idx="2">
                  <c:v>2.0681865491951504E-3</c:v>
                </c:pt>
                <c:pt idx="3">
                  <c:v>3.4029945143927697E-5</c:v>
                </c:pt>
                <c:pt idx="4">
                  <c:v>1.8894056476527692E-6</c:v>
                </c:pt>
                <c:pt idx="5">
                  <c:v>1.4630119853894193E-7</c:v>
                </c:pt>
                <c:pt idx="6">
                  <c:v>1.485670515331642E-8</c:v>
                </c:pt>
                <c:pt idx="7">
                  <c:v>2.2177731152563232E-9</c:v>
                </c:pt>
                <c:pt idx="8">
                  <c:v>4.6556788798133348E-10</c:v>
                </c:pt>
                <c:pt idx="9">
                  <c:v>1.2768823836439664E-10</c:v>
                </c:pt>
                <c:pt idx="10">
                  <c:v>4.3123397873285901E-11</c:v>
                </c:pt>
                <c:pt idx="11">
                  <c:v>1.2840259520053722E-12</c:v>
                </c:pt>
                <c:pt idx="12">
                  <c:v>1.9560707229194039E-13</c:v>
                </c:pt>
                <c:pt idx="13">
                  <c:v>6.1317340143481452E-14</c:v>
                </c:pt>
                <c:pt idx="14">
                  <c:v>2.7990576544888574E-14</c:v>
                </c:pt>
                <c:pt idx="15">
                  <c:v>1.5911386413671185E-14</c:v>
                </c:pt>
                <c:pt idx="16">
                  <c:v>1.039223636865671E-14</c:v>
                </c:pt>
                <c:pt idx="17">
                  <c:v>7.4516796851725449E-15</c:v>
                </c:pt>
                <c:pt idx="18">
                  <c:v>5.7062516780194437E-15</c:v>
                </c:pt>
                <c:pt idx="19">
                  <c:v>3.8190692008989473E-15</c:v>
                </c:pt>
                <c:pt idx="20">
                  <c:v>2.8642653175131412E-15</c:v>
                </c:pt>
                <c:pt idx="21">
                  <c:v>2.3073180356305544E-15</c:v>
                </c:pt>
                <c:pt idx="22">
                  <c:v>1.9496483943452103E-15</c:v>
                </c:pt>
                <c:pt idx="23">
                  <c:v>1.7035925261068064E-15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9E-4593-BBF5-E483EFDB1217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Rauscher!$IQ$4:$JN$4</c:f>
              <c:numCache>
                <c:formatCode>0%</c:formatCode>
                <c:ptCount val="24"/>
                <c:pt idx="0">
                  <c:v>4.0435818564756514E-14</c:v>
                </c:pt>
                <c:pt idx="1">
                  <c:v>4.1345928800036291E-7</c:v>
                </c:pt>
                <c:pt idx="2">
                  <c:v>1.7100424986302048E-4</c:v>
                </c:pt>
                <c:pt idx="3">
                  <c:v>1.5096253004505667E-2</c:v>
                </c:pt>
                <c:pt idx="4">
                  <c:v>6.139436149358405E-2</c:v>
                </c:pt>
                <c:pt idx="5">
                  <c:v>6.250696011977136E-2</c:v>
                </c:pt>
                <c:pt idx="6">
                  <c:v>3.5360723585334999E-2</c:v>
                </c:pt>
                <c:pt idx="7">
                  <c:v>1.8001737644608634E-2</c:v>
                </c:pt>
                <c:pt idx="8">
                  <c:v>9.4837334072724599E-3</c:v>
                </c:pt>
                <c:pt idx="9">
                  <c:v>5.3204264236554636E-3</c:v>
                </c:pt>
                <c:pt idx="10">
                  <c:v>3.1852821016341987E-3</c:v>
                </c:pt>
                <c:pt idx="11">
                  <c:v>5.2835628008324632E-4</c:v>
                </c:pt>
                <c:pt idx="12">
                  <c:v>1.8997510685136965E-4</c:v>
                </c:pt>
                <c:pt idx="13">
                  <c:v>9.9694430174408272E-5</c:v>
                </c:pt>
                <c:pt idx="14">
                  <c:v>6.4162763504423476E-5</c:v>
                </c:pt>
                <c:pt idx="15">
                  <c:v>4.6616426073325407E-5</c:v>
                </c:pt>
                <c:pt idx="16">
                  <c:v>3.6598203609968456E-5</c:v>
                </c:pt>
                <c:pt idx="17">
                  <c:v>3.0280620927637579E-5</c:v>
                </c:pt>
                <c:pt idx="18">
                  <c:v>2.6000960836132692E-5</c:v>
                </c:pt>
                <c:pt idx="19">
                  <c:v>2.0662735517489325E-5</c:v>
                </c:pt>
                <c:pt idx="20">
                  <c:v>1.7519568309257252E-5</c:v>
                </c:pt>
                <c:pt idx="21">
                  <c:v>1.5473106611289149E-5</c:v>
                </c:pt>
                <c:pt idx="22">
                  <c:v>1.4044499795986659E-5</c:v>
                </c:pt>
                <c:pt idx="23">
                  <c:v>1.2995100542612256E-5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39E-4593-BBF5-E483EFDB1217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Rauscher!$IQ$5:$JN$5</c:f>
              <c:numCache>
                <c:formatCode>0%</c:formatCode>
                <c:ptCount val="24"/>
                <c:pt idx="0">
                  <c:v>1.9578834412710614E-24</c:v>
                </c:pt>
                <c:pt idx="1">
                  <c:v>2.5156090555817112E-13</c:v>
                </c:pt>
                <c:pt idx="2">
                  <c:v>1.1663051737939463E-8</c:v>
                </c:pt>
                <c:pt idx="3">
                  <c:v>1.1541688942610616E-4</c:v>
                </c:pt>
                <c:pt idx="4">
                  <c:v>4.9696538221015458E-3</c:v>
                </c:pt>
                <c:pt idx="5">
                  <c:v>2.0845124793622646E-2</c:v>
                </c:pt>
                <c:pt idx="6">
                  <c:v>3.0305136508393803E-2</c:v>
                </c:pt>
                <c:pt idx="7">
                  <c:v>3.0276718355907121E-2</c:v>
                </c:pt>
                <c:pt idx="8">
                  <c:v>2.6446802001288079E-2</c:v>
                </c:pt>
                <c:pt idx="9">
                  <c:v>2.1985677005176063E-2</c:v>
                </c:pt>
                <c:pt idx="10">
                  <c:v>1.8029387088249426E-2</c:v>
                </c:pt>
                <c:pt idx="11">
                  <c:v>7.6856201429839639E-3</c:v>
                </c:pt>
                <c:pt idx="12">
                  <c:v>4.4300459374062053E-3</c:v>
                </c:pt>
                <c:pt idx="13">
                  <c:v>3.0857314131256092E-3</c:v>
                </c:pt>
                <c:pt idx="14">
                  <c:v>2.398579310182752E-3</c:v>
                </c:pt>
                <c:pt idx="15">
                  <c:v>1.9942052314993251E-3</c:v>
                </c:pt>
                <c:pt idx="16">
                  <c:v>1.732249865920701E-3</c:v>
                </c:pt>
                <c:pt idx="17">
                  <c:v>1.5505131680246368E-3</c:v>
                </c:pt>
                <c:pt idx="18">
                  <c:v>1.4178425697315424E-3</c:v>
                </c:pt>
                <c:pt idx="19">
                  <c:v>1.2382784910369145E-3</c:v>
                </c:pt>
                <c:pt idx="20">
                  <c:v>1.1231398596315584E-3</c:v>
                </c:pt>
                <c:pt idx="21">
                  <c:v>1.0433929619183858E-3</c:v>
                </c:pt>
                <c:pt idx="22">
                  <c:v>9.8504624242255127E-4</c:v>
                </c:pt>
                <c:pt idx="23">
                  <c:v>9.4057612897841978E-4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39E-4593-BBF5-E483EFDB1217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Rauscher!$IQ$6:$JN$6</c:f>
              <c:numCache>
                <c:formatCode>0%</c:formatCode>
                <c:ptCount val="24"/>
                <c:pt idx="0">
                  <c:v>3.0087455926420922E-34</c:v>
                </c:pt>
                <c:pt idx="1">
                  <c:v>1.5820958740197993E-19</c:v>
                </c:pt>
                <c:pt idx="2">
                  <c:v>4.6924251962593718E-13</c:v>
                </c:pt>
                <c:pt idx="3">
                  <c:v>2.9706400292988701E-7</c:v>
                </c:pt>
                <c:pt idx="4">
                  <c:v>1.0230681265804904E-4</c:v>
                </c:pt>
                <c:pt idx="5">
                  <c:v>1.4941065466454713E-3</c:v>
                </c:pt>
                <c:pt idx="6">
                  <c:v>4.989906584354672E-3</c:v>
                </c:pt>
                <c:pt idx="7">
                  <c:v>9.029928879792766E-3</c:v>
                </c:pt>
                <c:pt idx="8">
                  <c:v>1.2315391186920032E-2</c:v>
                </c:pt>
                <c:pt idx="9">
                  <c:v>1.4478198164124996E-2</c:v>
                </c:pt>
                <c:pt idx="10">
                  <c:v>1.5665899521265087E-2</c:v>
                </c:pt>
                <c:pt idx="11">
                  <c:v>1.5340954824830355E-2</c:v>
                </c:pt>
                <c:pt idx="12">
                  <c:v>1.3402359266117547E-2</c:v>
                </c:pt>
                <c:pt idx="13">
                  <c:v>1.1980939579797024E-2</c:v>
                </c:pt>
                <c:pt idx="14">
                  <c:v>1.0998327808095992E-2</c:v>
                </c:pt>
                <c:pt idx="15">
                  <c:v>1.0297748939756468E-2</c:v>
                </c:pt>
                <c:pt idx="16">
                  <c:v>9.7787397575508517E-3</c:v>
                </c:pt>
                <c:pt idx="17">
                  <c:v>9.3809697604098196E-3</c:v>
                </c:pt>
                <c:pt idx="18">
                  <c:v>9.0673468465869832E-3</c:v>
                </c:pt>
                <c:pt idx="19">
                  <c:v>8.60578430244399E-3</c:v>
                </c:pt>
                <c:pt idx="20">
                  <c:v>8.2833479282959453E-3</c:v>
                </c:pt>
                <c:pt idx="21">
                  <c:v>8.0458126928748958E-3</c:v>
                </c:pt>
                <c:pt idx="22">
                  <c:v>7.8637300475386685E-3</c:v>
                </c:pt>
                <c:pt idx="23">
                  <c:v>7.7197973537353817E-3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39E-4593-BBF5-E483EFDB1217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Rauscher!$IQ$7:$JN$7</c:f>
              <c:numCache>
                <c:formatCode>0%</c:formatCode>
                <c:ptCount val="24"/>
                <c:pt idx="0">
                  <c:v>1.4261506865367253E-40</c:v>
                </c:pt>
                <c:pt idx="1">
                  <c:v>1.2376767412723999E-23</c:v>
                </c:pt>
                <c:pt idx="2">
                  <c:v>4.7159482586518562E-16</c:v>
                </c:pt>
                <c:pt idx="3">
                  <c:v>3.8354731255529098E-9</c:v>
                </c:pt>
                <c:pt idx="4">
                  <c:v>4.73447786701033E-6</c:v>
                </c:pt>
                <c:pt idx="5">
                  <c:v>1.4872647244416879E-4</c:v>
                </c:pt>
                <c:pt idx="6">
                  <c:v>8.2767258874299695E-4</c:v>
                </c:pt>
                <c:pt idx="7">
                  <c:v>2.1569997398408185E-3</c:v>
                </c:pt>
                <c:pt idx="8">
                  <c:v>3.8673517872474614E-3</c:v>
                </c:pt>
                <c:pt idx="9">
                  <c:v>5.6244460336259978E-3</c:v>
                </c:pt>
                <c:pt idx="10">
                  <c:v>7.2150673656898954E-3</c:v>
                </c:pt>
                <c:pt idx="11">
                  <c:v>1.1773264283138619E-2</c:v>
                </c:pt>
                <c:pt idx="12">
                  <c:v>1.3277168952786645E-2</c:v>
                </c:pt>
                <c:pt idx="13">
                  <c:v>1.3833846061996474E-2</c:v>
                </c:pt>
                <c:pt idx="14">
                  <c:v>1.4064704438605143E-2</c:v>
                </c:pt>
                <c:pt idx="15">
                  <c:v>1.4165312862638613E-2</c:v>
                </c:pt>
                <c:pt idx="16">
                  <c:v>1.4207795609567447E-2</c:v>
                </c:pt>
                <c:pt idx="17">
                  <c:v>1.4222354598867542E-2</c:v>
                </c:pt>
                <c:pt idx="18">
                  <c:v>1.4222893513323542E-2</c:v>
                </c:pt>
                <c:pt idx="19">
                  <c:v>1.4206075915116327E-2</c:v>
                </c:pt>
                <c:pt idx="20">
                  <c:v>1.4181740642838609E-2</c:v>
                </c:pt>
                <c:pt idx="21">
                  <c:v>1.4157074696377812E-2</c:v>
                </c:pt>
                <c:pt idx="22">
                  <c:v>1.4134230805212965E-2</c:v>
                </c:pt>
                <c:pt idx="23">
                  <c:v>1.4113718930368521E-2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39E-4593-BBF5-E483EFDB1217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Rauscher!$IQ$8:$JN$8</c:f>
              <c:numCache>
                <c:formatCode>0%</c:formatCode>
                <c:ptCount val="24"/>
                <c:pt idx="0">
                  <c:v>4.1104236437377284E-27</c:v>
                </c:pt>
                <c:pt idx="1">
                  <c:v>1.7782032155846441E-31</c:v>
                </c:pt>
                <c:pt idx="2">
                  <c:v>1.5127588039297377E-34</c:v>
                </c:pt>
                <c:pt idx="3">
                  <c:v>2.7469205449159345E-38</c:v>
                </c:pt>
                <c:pt idx="4">
                  <c:v>1.6021843751961811E-40</c:v>
                </c:pt>
                <c:pt idx="5">
                  <c:v>3.2097900580305245E-42</c:v>
                </c:pt>
                <c:pt idx="6">
                  <c:v>1.3234642721372741E-43</c:v>
                </c:pt>
                <c:pt idx="7">
                  <c:v>1.0377853300637326E-44</c:v>
                </c:pt>
                <c:pt idx="8">
                  <c:v>1.3442311408551895E-45</c:v>
                </c:pt>
                <c:pt idx="9">
                  <c:v>2.5324579070345076E-46</c:v>
                </c:pt>
                <c:pt idx="10">
                  <c:v>6.3332209276543586E-47</c:v>
                </c:pt>
                <c:pt idx="11">
                  <c:v>7.6567847821730885E-49</c:v>
                </c:pt>
                <c:pt idx="12">
                  <c:v>7.4325472422157868E-50</c:v>
                </c:pt>
                <c:pt idx="13">
                  <c:v>1.7778893362688056E-50</c:v>
                </c:pt>
                <c:pt idx="14">
                  <c:v>6.7771243810898677E-51</c:v>
                </c:pt>
                <c:pt idx="15">
                  <c:v>3.3870512981440488E-51</c:v>
                </c:pt>
                <c:pt idx="16">
                  <c:v>2.0085510380734944E-51</c:v>
                </c:pt>
                <c:pt idx="17">
                  <c:v>1.3360050971774727E-51</c:v>
                </c:pt>
                <c:pt idx="18">
                  <c:v>9.6340506305294023E-52</c:v>
                </c:pt>
                <c:pt idx="19">
                  <c:v>5.8921205936289923E-52</c:v>
                </c:pt>
                <c:pt idx="20">
                  <c:v>4.1435006660665277E-52</c:v>
                </c:pt>
                <c:pt idx="21">
                  <c:v>3.1804727703206945E-52</c:v>
                </c:pt>
                <c:pt idx="22">
                  <c:v>2.5883950335042866E-52</c:v>
                </c:pt>
                <c:pt idx="23">
                  <c:v>2.1947851849393218E-52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39E-4593-BBF5-E483EFDB1217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Rauscher!$IQ$9:$JN$9</c:f>
              <c:numCache>
                <c:formatCode>0%</c:formatCode>
                <c:ptCount val="24"/>
                <c:pt idx="0">
                  <c:v>0.33751036869790868</c:v>
                </c:pt>
                <c:pt idx="1">
                  <c:v>6.0978313125974789E-3</c:v>
                </c:pt>
                <c:pt idx="2">
                  <c:v>1.0601332213379035E-4</c:v>
                </c:pt>
                <c:pt idx="3">
                  <c:v>3.9339930912536108E-7</c:v>
                </c:pt>
                <c:pt idx="4">
                  <c:v>1.0372856206603869E-8</c:v>
                </c:pt>
                <c:pt idx="5">
                  <c:v>5.1378511145162006E-10</c:v>
                </c:pt>
                <c:pt idx="6">
                  <c:v>3.8734366481495125E-11</c:v>
                </c:pt>
                <c:pt idx="7">
                  <c:v>4.6740278650332487E-12</c:v>
                </c:pt>
                <c:pt idx="8">
                  <c:v>8.3648348857570687E-13</c:v>
                </c:pt>
                <c:pt idx="9">
                  <c:v>2.0264009691927298E-13</c:v>
                </c:pt>
                <c:pt idx="10">
                  <c:v>6.1968012872497937E-14</c:v>
                </c:pt>
                <c:pt idx="11">
                  <c:v>1.3698364550558545E-15</c:v>
                </c:pt>
                <c:pt idx="12">
                  <c:v>1.7980411718391806E-16</c:v>
                </c:pt>
                <c:pt idx="13">
                  <c:v>5.1545467539105262E-17</c:v>
                </c:pt>
                <c:pt idx="14">
                  <c:v>2.2169050062512592E-17</c:v>
                </c:pt>
                <c:pt idx="15">
                  <c:v>1.2077117979413603E-17</c:v>
                </c:pt>
                <c:pt idx="16">
                  <c:v>7.6401931247296719E-18</c:v>
                </c:pt>
                <c:pt idx="17">
                  <c:v>5.344037851095601E-18</c:v>
                </c:pt>
                <c:pt idx="18">
                  <c:v>4.0118278725710331E-18</c:v>
                </c:pt>
                <c:pt idx="19">
                  <c:v>2.6062311350225021E-18</c:v>
                </c:pt>
                <c:pt idx="20">
                  <c:v>1.9135008884842772E-18</c:v>
                </c:pt>
                <c:pt idx="21">
                  <c:v>1.5170255733832934E-18</c:v>
                </c:pt>
                <c:pt idx="22">
                  <c:v>1.2660526044427351E-18</c:v>
                </c:pt>
                <c:pt idx="23">
                  <c:v>1.0953406146914899E-18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39E-4593-BBF5-E483EFDB1217}"/>
            </c:ext>
          </c:extLst>
        </c:ser>
        <c:ser>
          <c:idx val="7"/>
          <c:order val="7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Rauscher!$IQ$10:$JN$10</c:f>
              <c:numCache>
                <c:formatCode>0%</c:formatCode>
                <c:ptCount val="24"/>
                <c:pt idx="0">
                  <c:v>1.7442576144455481E-5</c:v>
                </c:pt>
                <c:pt idx="1">
                  <c:v>2.6356435152819206E-2</c:v>
                </c:pt>
                <c:pt idx="2">
                  <c:v>0.1325151659831886</c:v>
                </c:pt>
                <c:pt idx="3">
                  <c:v>0.14221081033778621</c:v>
                </c:pt>
                <c:pt idx="4">
                  <c:v>6.376675464693507E-2</c:v>
                </c:pt>
                <c:pt idx="5">
                  <c:v>1.7291618102925586E-2</c:v>
                </c:pt>
                <c:pt idx="6">
                  <c:v>4.049387640706812E-3</c:v>
                </c:pt>
                <c:pt idx="7">
                  <c:v>1.0979519093013319E-3</c:v>
                </c:pt>
                <c:pt idx="8">
                  <c:v>3.6061911057578541E-4</c:v>
                </c:pt>
                <c:pt idx="9">
                  <c:v>1.4009293673550595E-4</c:v>
                </c:pt>
                <c:pt idx="10">
                  <c:v>6.250834731975937E-5</c:v>
                </c:pt>
                <c:pt idx="11">
                  <c:v>4.2921801526726197E-6</c:v>
                </c:pt>
                <c:pt idx="12">
                  <c:v>9.9295197060275617E-7</c:v>
                </c:pt>
                <c:pt idx="13">
                  <c:v>3.9993620922423999E-7</c:v>
                </c:pt>
                <c:pt idx="14">
                  <c:v>2.1577199740353602E-7</c:v>
                </c:pt>
                <c:pt idx="15">
                  <c:v>1.3820734740088677E-7</c:v>
                </c:pt>
                <c:pt idx="16">
                  <c:v>9.8721564255262652E-8</c:v>
                </c:pt>
                <c:pt idx="17">
                  <c:v>7.5892195203396243E-8</c:v>
                </c:pt>
                <c:pt idx="18">
                  <c:v>6.1444893991182895E-8</c:v>
                </c:pt>
                <c:pt idx="19">
                  <c:v>4.4707492690536499E-8</c:v>
                </c:pt>
                <c:pt idx="20">
                  <c:v>3.5592292862389131E-8</c:v>
                </c:pt>
                <c:pt idx="21">
                  <c:v>2.9984039023442624E-8</c:v>
                </c:pt>
                <c:pt idx="22">
                  <c:v>2.6233662826431673E-8</c:v>
                </c:pt>
                <c:pt idx="23">
                  <c:v>2.3570257763763399E-8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39E-4593-BBF5-E483EFDB1217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Rauscher!$IQ$11:$JN$11</c:f>
              <c:numCache>
                <c:formatCode>0%</c:formatCode>
                <c:ptCount val="24"/>
                <c:pt idx="0">
                  <c:v>4.6931342175130204E-8</c:v>
                </c:pt>
                <c:pt idx="1">
                  <c:v>1.3942344144972014E-3</c:v>
                </c:pt>
                <c:pt idx="2">
                  <c:v>3.1082296936593711E-2</c:v>
                </c:pt>
                <c:pt idx="3">
                  <c:v>0.14790352417552885</c:v>
                </c:pt>
                <c:pt idx="4">
                  <c:v>0.13964951161110548</c:v>
                </c:pt>
                <c:pt idx="5">
                  <c:v>5.919980269467004E-2</c:v>
                </c:pt>
                <c:pt idx="6">
                  <c:v>1.8673840937727632E-2</c:v>
                </c:pt>
                <c:pt idx="7">
                  <c:v>6.2636486786290264E-3</c:v>
                </c:pt>
                <c:pt idx="8">
                  <c:v>2.4131962283021535E-3</c:v>
                </c:pt>
                <c:pt idx="9">
                  <c:v>1.0613533750264738E-3</c:v>
                </c:pt>
                <c:pt idx="10">
                  <c:v>5.2299998353932183E-4</c:v>
                </c:pt>
                <c:pt idx="11">
                  <c:v>4.8372805804111151E-5</c:v>
                </c:pt>
                <c:pt idx="12">
                  <c:v>1.2987675165485605E-5</c:v>
                </c:pt>
                <c:pt idx="13">
                  <c:v>5.7200760806686403E-6</c:v>
                </c:pt>
                <c:pt idx="14">
                  <c:v>3.2755037190583219E-6</c:v>
                </c:pt>
                <c:pt idx="15">
                  <c:v>2.1892436602773149E-6</c:v>
                </c:pt>
                <c:pt idx="16">
                  <c:v>1.6144885255590785E-6</c:v>
                </c:pt>
                <c:pt idx="17">
                  <c:v>1.2723307482710247E-6</c:v>
                </c:pt>
                <c:pt idx="18">
                  <c:v>1.0507821473864201E-6</c:v>
                </c:pt>
                <c:pt idx="19">
                  <c:v>7.8766793881510716E-7</c:v>
                </c:pt>
                <c:pt idx="20">
                  <c:v>6.4055849832220473E-7</c:v>
                </c:pt>
                <c:pt idx="21">
                  <c:v>5.4830593689925776E-7</c:v>
                </c:pt>
                <c:pt idx="22">
                  <c:v>4.8571524288745684E-7</c:v>
                </c:pt>
                <c:pt idx="23">
                  <c:v>4.4075690191530403E-7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739E-4593-BBF5-E483EFDB1217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Rauscher!$IQ$12:$JN$12</c:f>
              <c:numCache>
                <c:formatCode>0%</c:formatCode>
                <c:ptCount val="24"/>
                <c:pt idx="0">
                  <c:v>1.6226043791846083E-24</c:v>
                </c:pt>
                <c:pt idx="1">
                  <c:v>3.0695063903682073E-13</c:v>
                </c:pt>
                <c:pt idx="2">
                  <c:v>1.7267814941076305E-8</c:v>
                </c:pt>
                <c:pt idx="3">
                  <c:v>2.07345369064223E-4</c:v>
                </c:pt>
                <c:pt idx="4">
                  <c:v>9.8344710813549202E-3</c:v>
                </c:pt>
                <c:pt idx="5">
                  <c:v>4.3714881638063273E-2</c:v>
                </c:pt>
                <c:pt idx="6">
                  <c:v>6.6060371274049762E-2</c:v>
                </c:pt>
                <c:pt idx="7">
                  <c:v>6.7847451092966832E-2</c:v>
                </c:pt>
                <c:pt idx="8">
                  <c:v>6.0505921160059206E-2</c:v>
                </c:pt>
                <c:pt idx="9">
                  <c:v>5.1116903683532389E-2</c:v>
                </c:pt>
                <c:pt idx="10">
                  <c:v>4.2462508328843455E-2</c:v>
                </c:pt>
                <c:pt idx="11">
                  <c:v>1.8814971123935695E-2</c:v>
                </c:pt>
                <c:pt idx="12">
                  <c:v>1.1056886434710519E-2</c:v>
                </c:pt>
                <c:pt idx="13">
                  <c:v>7.7915296643002174E-3</c:v>
                </c:pt>
                <c:pt idx="14">
                  <c:v>6.1034962434165655E-3</c:v>
                </c:pt>
                <c:pt idx="15">
                  <c:v>5.1026342954790379E-3</c:v>
                </c:pt>
                <c:pt idx="16">
                  <c:v>4.4507697160292899E-3</c:v>
                </c:pt>
                <c:pt idx="17">
                  <c:v>3.9966861305348331E-3</c:v>
                </c:pt>
                <c:pt idx="18">
                  <c:v>3.664144508699581E-3</c:v>
                </c:pt>
                <c:pt idx="19">
                  <c:v>3.2124983020014007E-3</c:v>
                </c:pt>
                <c:pt idx="20">
                  <c:v>2.9218533523417876E-3</c:v>
                </c:pt>
                <c:pt idx="21">
                  <c:v>2.7200223664687858E-3</c:v>
                </c:pt>
                <c:pt idx="22">
                  <c:v>2.5720605555756256E-3</c:v>
                </c:pt>
                <c:pt idx="23">
                  <c:v>2.4591132037999038E-3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739E-4593-BBF5-E483EFDB1217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Rauscher!$IQ$13:$JN$13</c:f>
              <c:numCache>
                <c:formatCode>0%</c:formatCode>
                <c:ptCount val="24"/>
                <c:pt idx="0">
                  <c:v>3.4108479952951988E-31</c:v>
                </c:pt>
                <c:pt idx="1">
                  <c:v>2.0554742316166199E-17</c:v>
                </c:pt>
                <c:pt idx="2">
                  <c:v>2.063848276155869E-11</c:v>
                </c:pt>
                <c:pt idx="3">
                  <c:v>4.4231493917015035E-6</c:v>
                </c:pt>
                <c:pt idx="4">
                  <c:v>8.863121822424504E-4</c:v>
                </c:pt>
                <c:pt idx="5">
                  <c:v>9.3528524682958344E-3</c:v>
                </c:pt>
                <c:pt idx="6">
                  <c:v>2.5152152903788069E-2</c:v>
                </c:pt>
                <c:pt idx="7">
                  <c:v>3.8991257895336376E-2</c:v>
                </c:pt>
                <c:pt idx="8">
                  <c:v>4.7351228728540973E-2</c:v>
                </c:pt>
                <c:pt idx="9">
                  <c:v>5.0862494489743094E-2</c:v>
                </c:pt>
                <c:pt idx="10">
                  <c:v>5.1201013060229478E-2</c:v>
                </c:pt>
                <c:pt idx="11">
                  <c:v>4.0373448135203105E-2</c:v>
                </c:pt>
                <c:pt idx="12">
                  <c:v>3.1650809635452984E-2</c:v>
                </c:pt>
                <c:pt idx="13">
                  <c:v>2.6513710901769526E-2</c:v>
                </c:pt>
                <c:pt idx="14">
                  <c:v>2.3307213001176805E-2</c:v>
                </c:pt>
                <c:pt idx="15">
                  <c:v>2.1157581293975394E-2</c:v>
                </c:pt>
                <c:pt idx="16">
                  <c:v>1.9630286234501984E-2</c:v>
                </c:pt>
                <c:pt idx="17">
                  <c:v>1.8494879213355166E-2</c:v>
                </c:pt>
                <c:pt idx="18">
                  <c:v>1.7620247637152187E-2</c:v>
                </c:pt>
                <c:pt idx="19">
                  <c:v>1.6364934031584514E-2</c:v>
                </c:pt>
                <c:pt idx="20">
                  <c:v>1.5509925889037032E-2</c:v>
                </c:pt>
                <c:pt idx="21">
                  <c:v>1.4891338970405307E-2</c:v>
                </c:pt>
                <c:pt idx="22">
                  <c:v>1.4423559074914534E-2</c:v>
                </c:pt>
                <c:pt idx="23">
                  <c:v>1.4057683115014799E-2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739E-4593-BBF5-E483EFDB1217}"/>
            </c:ext>
          </c:extLst>
        </c:ser>
        <c:ser>
          <c:idx val="11"/>
          <c:order val="11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Rauscher!$IQ$14:$JN$14</c:f>
              <c:numCache>
                <c:formatCode>0%</c:formatCode>
                <c:ptCount val="24"/>
                <c:pt idx="0">
                  <c:v>3.7028262451440512E-36</c:v>
                </c:pt>
                <c:pt idx="1">
                  <c:v>1.4553869986804884E-20</c:v>
                </c:pt>
                <c:pt idx="2">
                  <c:v>1.1801629180280726E-13</c:v>
                </c:pt>
                <c:pt idx="3">
                  <c:v>2.0426480732226189E-7</c:v>
                </c:pt>
                <c:pt idx="4">
                  <c:v>1.1631816200749996E-4</c:v>
                </c:pt>
                <c:pt idx="5">
                  <c:v>2.2970170522379017E-3</c:v>
                </c:pt>
                <c:pt idx="6">
                  <c:v>9.3806913894666083E-3</c:v>
                </c:pt>
                <c:pt idx="7">
                  <c:v>1.959867033666228E-2</c:v>
                </c:pt>
                <c:pt idx="8">
                  <c:v>2.9770790938850308E-2</c:v>
                </c:pt>
                <c:pt idx="9">
                  <c:v>3.8058931172420804E-2</c:v>
                </c:pt>
                <c:pt idx="10">
                  <c:v>4.4036960468922137E-2</c:v>
                </c:pt>
                <c:pt idx="11">
                  <c:v>5.2731991373591962E-2</c:v>
                </c:pt>
                <c:pt idx="12">
                  <c:v>5.0942813666714062E-2</c:v>
                </c:pt>
                <c:pt idx="13">
                  <c:v>4.8372717437983243E-2</c:v>
                </c:pt>
                <c:pt idx="14">
                  <c:v>4.6228332019887693E-2</c:v>
                </c:pt>
                <c:pt idx="15">
                  <c:v>4.4545499424902685E-2</c:v>
                </c:pt>
                <c:pt idx="16">
                  <c:v>4.322195412270273E-2</c:v>
                </c:pt>
                <c:pt idx="17">
                  <c:v>4.2164720668145042E-2</c:v>
                </c:pt>
                <c:pt idx="18">
                  <c:v>4.1305292874077922E-2</c:v>
                </c:pt>
                <c:pt idx="19">
                  <c:v>3.999925586874542E-2</c:v>
                </c:pt>
                <c:pt idx="20">
                  <c:v>3.9057760981391833E-2</c:v>
                </c:pt>
                <c:pt idx="21">
                  <c:v>3.8348761804290442E-2</c:v>
                </c:pt>
                <c:pt idx="22">
                  <c:v>3.7796363351537798E-2</c:v>
                </c:pt>
                <c:pt idx="23">
                  <c:v>3.7354189016701317E-2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739E-4593-BBF5-E483EFDB1217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Rauscher!$IQ$15:$JN$15</c:f>
              <c:numCache>
                <c:formatCode>0%</c:formatCode>
                <c:ptCount val="24"/>
                <c:pt idx="0">
                  <c:v>1.5606997697776434E-41</c:v>
                </c:pt>
                <c:pt idx="1">
                  <c:v>5.2451718036962369E-24</c:v>
                </c:pt>
                <c:pt idx="2">
                  <c:v>3.9329714016288619E-16</c:v>
                </c:pt>
                <c:pt idx="3">
                  <c:v>6.294626555999567E-9</c:v>
                </c:pt>
                <c:pt idx="4">
                  <c:v>1.0899905946829508E-5</c:v>
                </c:pt>
                <c:pt idx="5">
                  <c:v>4.1950652261860252E-4</c:v>
                </c:pt>
                <c:pt idx="6">
                  <c:v>2.6730609807973232E-3</c:v>
                </c:pt>
                <c:pt idx="7">
                  <c:v>7.6736198842575669E-3</c:v>
                </c:pt>
                <c:pt idx="8">
                  <c:v>1.4793256587745088E-2</c:v>
                </c:pt>
                <c:pt idx="9">
                  <c:v>2.2763016045112005E-2</c:v>
                </c:pt>
                <c:pt idx="10">
                  <c:v>3.0548535294779716E-2</c:v>
                </c:pt>
                <c:pt idx="11">
                  <c:v>5.7075108853732917E-2</c:v>
                </c:pt>
                <c:pt idx="12">
                  <c:v>6.8873993292504918E-2</c:v>
                </c:pt>
                <c:pt idx="13">
                  <c:v>7.4736486511432915E-2</c:v>
                </c:pt>
                <c:pt idx="14">
                  <c:v>7.8069306103371969E-2</c:v>
                </c:pt>
                <c:pt idx="15">
                  <c:v>8.0163350244156356E-2</c:v>
                </c:pt>
                <c:pt idx="16">
                  <c:v>8.157862355605465E-2</c:v>
                </c:pt>
                <c:pt idx="17">
                  <c:v>8.2588801314522522E-2</c:v>
                </c:pt>
                <c:pt idx="18">
                  <c:v>8.3340789275073338E-2</c:v>
                </c:pt>
                <c:pt idx="19">
                  <c:v>8.4376939194339792E-2</c:v>
                </c:pt>
                <c:pt idx="20">
                  <c:v>8.5050949075679505E-2</c:v>
                </c:pt>
                <c:pt idx="21">
                  <c:v>8.5521073012066157E-2</c:v>
                </c:pt>
                <c:pt idx="22">
                  <c:v>8.5866110396086395E-2</c:v>
                </c:pt>
                <c:pt idx="23">
                  <c:v>8.6129330445508884E-2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739E-4593-BBF5-E483EFDB1217}"/>
            </c:ext>
          </c:extLst>
        </c:ser>
        <c:ser>
          <c:idx val="13"/>
          <c:order val="13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Rauscher!$IQ$16:$JN$16</c:f>
              <c:numCache>
                <c:formatCode>0%</c:formatCode>
                <c:ptCount val="24"/>
                <c:pt idx="0">
                  <c:v>2.6148875420885882E-3</c:v>
                </c:pt>
                <c:pt idx="1">
                  <c:v>7.6690799782711835E-6</c:v>
                </c:pt>
                <c:pt idx="2">
                  <c:v>5.3719169161927954E-8</c:v>
                </c:pt>
                <c:pt idx="3">
                  <c:v>8.0316249082678343E-11</c:v>
                </c:pt>
                <c:pt idx="4">
                  <c:v>1.3442148027499786E-12</c:v>
                </c:pt>
                <c:pt idx="5">
                  <c:v>5.0688813522045177E-14</c:v>
                </c:pt>
                <c:pt idx="6">
                  <c:v>3.1861576769013679E-15</c:v>
                </c:pt>
                <c:pt idx="7">
                  <c:v>3.3764649407720768E-16</c:v>
                </c:pt>
                <c:pt idx="8">
                  <c:v>5.4818661278158819E-17</c:v>
                </c:pt>
                <c:pt idx="9">
                  <c:v>1.2311090362186057E-17</c:v>
                </c:pt>
                <c:pt idx="10">
                  <c:v>3.5433884876702991E-18</c:v>
                </c:pt>
                <c:pt idx="11">
                  <c:v>6.5307057457085518E-20</c:v>
                </c:pt>
                <c:pt idx="12">
                  <c:v>7.8272846290830611E-21</c:v>
                </c:pt>
                <c:pt idx="13">
                  <c:v>2.1247803275008763E-21</c:v>
                </c:pt>
                <c:pt idx="14">
                  <c:v>8.812084985802646E-22</c:v>
                </c:pt>
                <c:pt idx="15">
                  <c:v>4.6775122090588127E-22</c:v>
                </c:pt>
                <c:pt idx="16">
                  <c:v>2.9019904472855297E-22</c:v>
                </c:pt>
                <c:pt idx="17">
                  <c:v>1.9993148135250591E-22</c:v>
                </c:pt>
                <c:pt idx="18">
                  <c:v>1.4828252159096826E-22</c:v>
                </c:pt>
                <c:pt idx="19">
                  <c:v>9.4594224199648796E-23</c:v>
                </c:pt>
                <c:pt idx="20">
                  <c:v>6.8555195438504162E-23</c:v>
                </c:pt>
                <c:pt idx="21">
                  <c:v>5.3823832416581147E-23</c:v>
                </c:pt>
                <c:pt idx="22">
                  <c:v>4.4580350096713654E-23</c:v>
                </c:pt>
                <c:pt idx="23">
                  <c:v>3.8336187607675874E-23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739E-4593-BBF5-E483EFDB1217}"/>
            </c:ext>
          </c:extLst>
        </c:ser>
        <c:ser>
          <c:idx val="14"/>
          <c:order val="14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Rauscher!$IQ$17:$JN$17</c:f>
              <c:numCache>
                <c:formatCode>0%</c:formatCode>
                <c:ptCount val="24"/>
                <c:pt idx="0">
                  <c:v>1.7865628930965913E-3</c:v>
                </c:pt>
                <c:pt idx="1">
                  <c:v>0.18711010169409512</c:v>
                </c:pt>
                <c:pt idx="2">
                  <c:v>0.24767238839936417</c:v>
                </c:pt>
                <c:pt idx="3">
                  <c:v>6.9975508045174287E-2</c:v>
                </c:pt>
                <c:pt idx="4">
                  <c:v>1.6099355283891358E-2</c:v>
                </c:pt>
                <c:pt idx="5">
                  <c:v>2.9252988329722673E-3</c:v>
                </c:pt>
                <c:pt idx="6">
                  <c:v>5.2457095927374315E-4</c:v>
                </c:pt>
                <c:pt idx="7">
                  <c:v>1.1754344506060611E-4</c:v>
                </c:pt>
                <c:pt idx="8">
                  <c:v>3.3462931880997883E-5</c:v>
                </c:pt>
                <c:pt idx="9">
                  <c:v>1.163138981617829E-5</c:v>
                </c:pt>
                <c:pt idx="10">
                  <c:v>4.7480303274904352E-6</c:v>
                </c:pt>
                <c:pt idx="11">
                  <c:v>2.4965122308714837E-7</c:v>
                </c:pt>
                <c:pt idx="12">
                  <c:v>5.0538708828308317E-8</c:v>
                </c:pt>
                <c:pt idx="13">
                  <c:v>1.8789304843666668E-8</c:v>
                </c:pt>
                <c:pt idx="14">
                  <c:v>9.6101712405076662E-9</c:v>
                </c:pt>
                <c:pt idx="15">
                  <c:v>5.9252573449813358E-9</c:v>
                </c:pt>
                <c:pt idx="16">
                  <c:v>4.1130893574067933E-9</c:v>
                </c:pt>
                <c:pt idx="17">
                  <c:v>3.0923828471211915E-9</c:v>
                </c:pt>
                <c:pt idx="18">
                  <c:v>2.4595403912958788E-9</c:v>
                </c:pt>
                <c:pt idx="19">
                  <c:v>1.7424346659137953E-9</c:v>
                </c:pt>
                <c:pt idx="20">
                  <c:v>1.3609813546851005E-9</c:v>
                </c:pt>
                <c:pt idx="21">
                  <c:v>1.130254797411545E-9</c:v>
                </c:pt>
                <c:pt idx="22">
                  <c:v>9.7794666289320577E-10</c:v>
                </c:pt>
                <c:pt idx="23">
                  <c:v>8.708765134305504E-10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739E-4593-BBF5-E483EFDB1217}"/>
            </c:ext>
          </c:extLst>
        </c:ser>
        <c:ser>
          <c:idx val="15"/>
          <c:order val="15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Rauscher!$IQ$18:$JN$18</c:f>
              <c:numCache>
                <c:formatCode>0%</c:formatCode>
                <c:ptCount val="24"/>
                <c:pt idx="0">
                  <c:v>1.2360567124522323E-3</c:v>
                </c:pt>
                <c:pt idx="1">
                  <c:v>0.1511183334855235</c:v>
                </c:pt>
                <c:pt idx="2">
                  <c:v>0.21612122944529166</c:v>
                </c:pt>
                <c:pt idx="3">
                  <c:v>6.5972936292835543E-2</c:v>
                </c:pt>
                <c:pt idx="4">
                  <c:v>1.5777136988700043E-2</c:v>
                </c:pt>
                <c:pt idx="5">
                  <c:v>2.934066309740452E-3</c:v>
                </c:pt>
                <c:pt idx="6">
                  <c:v>5.3434766262711508E-4</c:v>
                </c:pt>
                <c:pt idx="7">
                  <c:v>1.210648514075072E-4</c:v>
                </c:pt>
                <c:pt idx="8">
                  <c:v>3.4752306868726382E-5</c:v>
                </c:pt>
                <c:pt idx="9">
                  <c:v>1.2157695255105263E-5</c:v>
                </c:pt>
                <c:pt idx="10">
                  <c:v>4.9885361174598934E-6</c:v>
                </c:pt>
                <c:pt idx="11">
                  <c:v>2.6638717851582731E-7</c:v>
                </c:pt>
                <c:pt idx="12">
                  <c:v>5.434552065129818E-8</c:v>
                </c:pt>
                <c:pt idx="13">
                  <c:v>2.0298610917554078E-8</c:v>
                </c:pt>
                <c:pt idx="14">
                  <c:v>1.0414315476903826E-8</c:v>
                </c:pt>
                <c:pt idx="15">
                  <c:v>6.4352706680817526E-9</c:v>
                </c:pt>
                <c:pt idx="16">
                  <c:v>4.4745332918050535E-9</c:v>
                </c:pt>
                <c:pt idx="17">
                  <c:v>3.3684713140691842E-9</c:v>
                </c:pt>
                <c:pt idx="18">
                  <c:v>2.6818936719676701E-9</c:v>
                </c:pt>
                <c:pt idx="19">
                  <c:v>1.9029005762767796E-9</c:v>
                </c:pt>
                <c:pt idx="20">
                  <c:v>1.4879617562344219E-9</c:v>
                </c:pt>
                <c:pt idx="21">
                  <c:v>1.2367330071148601E-9</c:v>
                </c:pt>
                <c:pt idx="22">
                  <c:v>1.0707664647212504E-9</c:v>
                </c:pt>
                <c:pt idx="23">
                  <c:v>9.5402591010105215E-10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739E-4593-BBF5-E483EFDB1217}"/>
            </c:ext>
          </c:extLst>
        </c:ser>
        <c:ser>
          <c:idx val="16"/>
          <c:order val="16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Rauscher!$IQ$19:$JN$19</c:f>
              <c:numCache>
                <c:formatCode>0%</c:formatCode>
                <c:ptCount val="24"/>
                <c:pt idx="0">
                  <c:v>4.8514174829991706E-8</c:v>
                </c:pt>
                <c:pt idx="1">
                  <c:v>1.5571892220216114E-3</c:v>
                </c:pt>
                <c:pt idx="2">
                  <c:v>3.6084330669929741E-2</c:v>
                </c:pt>
                <c:pt idx="3">
                  <c:v>0.17847772825089872</c:v>
                </c:pt>
                <c:pt idx="4">
                  <c:v>0.17180860335262074</c:v>
                </c:pt>
                <c:pt idx="5">
                  <c:v>7.3682734164144142E-2</c:v>
                </c:pt>
                <c:pt idx="6">
                  <c:v>2.3422816741572868E-2</c:v>
                </c:pt>
                <c:pt idx="7">
                  <c:v>7.9001047536409741E-3</c:v>
                </c:pt>
                <c:pt idx="8">
                  <c:v>3.0563148581822281E-3</c:v>
                </c:pt>
                <c:pt idx="9">
                  <c:v>1.3485450420308717E-3</c:v>
                </c:pt>
                <c:pt idx="10">
                  <c:v>6.6623450852152115E-4</c:v>
                </c:pt>
                <c:pt idx="11">
                  <c:v>6.2099302053467107E-5</c:v>
                </c:pt>
                <c:pt idx="12">
                  <c:v>1.6737741413767358E-5</c:v>
                </c:pt>
                <c:pt idx="13">
                  <c:v>7.3888225861901986E-6</c:v>
                </c:pt>
                <c:pt idx="14">
                  <c:v>4.2376348228736325E-6</c:v>
                </c:pt>
                <c:pt idx="15">
                  <c:v>2.8354339262437918E-6</c:v>
                </c:pt>
                <c:pt idx="16">
                  <c:v>2.0927646584757369E-6</c:v>
                </c:pt>
                <c:pt idx="17">
                  <c:v>1.6503096986217947E-6</c:v>
                </c:pt>
                <c:pt idx="18">
                  <c:v>1.3636474796426106E-6</c:v>
                </c:pt>
                <c:pt idx="19">
                  <c:v>1.0229834226092083E-6</c:v>
                </c:pt>
                <c:pt idx="20">
                  <c:v>8.3238495992020159E-7</c:v>
                </c:pt>
                <c:pt idx="21">
                  <c:v>7.1280112258477219E-7</c:v>
                </c:pt>
                <c:pt idx="22">
                  <c:v>6.3163641392374329E-7</c:v>
                </c:pt>
                <c:pt idx="23">
                  <c:v>5.7331928131374348E-7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739E-4593-BBF5-E483EFDB1217}"/>
            </c:ext>
          </c:extLst>
        </c:ser>
        <c:ser>
          <c:idx val="17"/>
          <c:order val="17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Rauscher!$IQ$20:$JN$20</c:f>
              <c:numCache>
                <c:formatCode>0%</c:formatCode>
                <c:ptCount val="24"/>
                <c:pt idx="0">
                  <c:v>7.5398200125632528E-9</c:v>
                </c:pt>
                <c:pt idx="1">
                  <c:v>5.8915932736696374E-4</c:v>
                </c:pt>
                <c:pt idx="2">
                  <c:v>2.1301468384731844E-2</c:v>
                </c:pt>
                <c:pt idx="3">
                  <c:v>0.16438963710735252</c:v>
                </c:pt>
                <c:pt idx="4">
                  <c:v>0.1976674112057307</c:v>
                </c:pt>
                <c:pt idx="5">
                  <c:v>9.6875901248077184E-2</c:v>
                </c:pt>
                <c:pt idx="6">
                  <c:v>3.3661157606200538E-2</c:v>
                </c:pt>
                <c:pt idx="7">
                  <c:v>1.2098254275309153E-2</c:v>
                </c:pt>
                <c:pt idx="8">
                  <c:v>4.908941982711996E-3</c:v>
                </c:pt>
                <c:pt idx="9">
                  <c:v>2.2477873522034073E-3</c:v>
                </c:pt>
                <c:pt idx="10">
                  <c:v>1.1439231743582147E-3</c:v>
                </c:pt>
                <c:pt idx="11">
                  <c:v>1.1654572758029235E-4</c:v>
                </c:pt>
                <c:pt idx="12">
                  <c:v>3.2841761611082034E-5</c:v>
                </c:pt>
                <c:pt idx="13">
                  <c:v>1.489007208617298E-5</c:v>
                </c:pt>
                <c:pt idx="14">
                  <c:v>8.6930678837974547E-6</c:v>
                </c:pt>
                <c:pt idx="15">
                  <c:v>5.8910005048789044E-6</c:v>
                </c:pt>
                <c:pt idx="16">
                  <c:v>4.3896501695653738E-6</c:v>
                </c:pt>
                <c:pt idx="17">
                  <c:v>3.4873453878561801E-6</c:v>
                </c:pt>
                <c:pt idx="18">
                  <c:v>2.8987290170818933E-6</c:v>
                </c:pt>
                <c:pt idx="19">
                  <c:v>2.1940074111525946E-6</c:v>
                </c:pt>
                <c:pt idx="20">
                  <c:v>1.796609582886796E-6</c:v>
                </c:pt>
                <c:pt idx="21">
                  <c:v>1.5458518042135819E-6</c:v>
                </c:pt>
                <c:pt idx="22">
                  <c:v>1.374917492572739E-6</c:v>
                </c:pt>
                <c:pt idx="23">
                  <c:v>1.2516820458845866E-6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739E-4593-BBF5-E483EFDB1217}"/>
            </c:ext>
          </c:extLst>
        </c:ser>
        <c:ser>
          <c:idx val="18"/>
          <c:order val="18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Rauscher!$IQ$21:$JN$21</c:f>
              <c:numCache>
                <c:formatCode>0%</c:formatCode>
                <c:ptCount val="24"/>
                <c:pt idx="0">
                  <c:v>8.704421360698795E-16</c:v>
                </c:pt>
                <c:pt idx="1">
                  <c:v>6.6527966060569626E-8</c:v>
                </c:pt>
                <c:pt idx="2">
                  <c:v>7.5227618050362641E-5</c:v>
                </c:pt>
                <c:pt idx="3">
                  <c:v>1.8156765570218895E-2</c:v>
                </c:pt>
                <c:pt idx="4">
                  <c:v>0.12209482711273673</c:v>
                </c:pt>
                <c:pt idx="5">
                  <c:v>0.16808804644568262</c:v>
                </c:pt>
                <c:pt idx="6">
                  <c:v>0.11627581099948466</c:v>
                </c:pt>
                <c:pt idx="7">
                  <c:v>6.8341185280210326E-2</c:v>
                </c:pt>
                <c:pt idx="8">
                  <c:v>4.0100270251108024E-2</c:v>
                </c:pt>
                <c:pt idx="9">
                  <c:v>2.4463259004293119E-2</c:v>
                </c:pt>
                <c:pt idx="10">
                  <c:v>1.5661584592270929E-2</c:v>
                </c:pt>
                <c:pt idx="11">
                  <c:v>3.1766872198728639E-3</c:v>
                </c:pt>
                <c:pt idx="12">
                  <c:v>1.2630605500512835E-3</c:v>
                </c:pt>
                <c:pt idx="13">
                  <c:v>7.0405454031790507E-4</c:v>
                </c:pt>
                <c:pt idx="14">
                  <c:v>4.7172666441193259E-4</c:v>
                </c:pt>
                <c:pt idx="15">
                  <c:v>3.5271693191522065E-4</c:v>
                </c:pt>
                <c:pt idx="16">
                  <c:v>2.8294829369366047E-4</c:v>
                </c:pt>
                <c:pt idx="17">
                  <c:v>2.3806309128624565E-4</c:v>
                </c:pt>
                <c:pt idx="18">
                  <c:v>2.0717658727431392E-4</c:v>
                </c:pt>
                <c:pt idx="19">
                  <c:v>1.6798676732308936E-4</c:v>
                </c:pt>
                <c:pt idx="20">
                  <c:v>1.4449427531052297E-4</c:v>
                </c:pt>
                <c:pt idx="21">
                  <c:v>1.2899852565684321E-4</c:v>
                </c:pt>
                <c:pt idx="22">
                  <c:v>1.1807378788267568E-4</c:v>
                </c:pt>
                <c:pt idx="23">
                  <c:v>1.0998636688828935E-4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739E-4593-BBF5-E483EFDB1217}"/>
            </c:ext>
          </c:extLst>
        </c:ser>
        <c:ser>
          <c:idx val="19"/>
          <c:order val="19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Rauscher!$IQ$22:$JN$22</c:f>
              <c:numCache>
                <c:formatCode>0%</c:formatCode>
                <c:ptCount val="24"/>
                <c:pt idx="0">
                  <c:v>7.8491631841273859E-22</c:v>
                </c:pt>
                <c:pt idx="1">
                  <c:v>1.5152410309276135E-11</c:v>
                </c:pt>
                <c:pt idx="2">
                  <c:v>2.7230260662964798E-7</c:v>
                </c:pt>
                <c:pt idx="3">
                  <c:v>1.0445037076820681E-3</c:v>
                </c:pt>
                <c:pt idx="4">
                  <c:v>2.8000595636503083E-2</c:v>
                </c:pt>
                <c:pt idx="5">
                  <c:v>8.8382430205264179E-2</c:v>
                </c:pt>
                <c:pt idx="6">
                  <c:v>0.1063060273484874</c:v>
                </c:pt>
                <c:pt idx="7">
                  <c:v>9.2757832426965697E-2</c:v>
                </c:pt>
                <c:pt idx="8">
                  <c:v>7.3200671335118095E-2</c:v>
                </c:pt>
                <c:pt idx="9">
                  <c:v>5.6231779712725208E-2</c:v>
                </c:pt>
                <c:pt idx="10">
                  <c:v>4.3289544578030394E-2</c:v>
                </c:pt>
                <c:pt idx="11">
                  <c:v>1.5267262562206209E-2</c:v>
                </c:pt>
                <c:pt idx="12">
                  <c:v>8.0044333114599169E-3</c:v>
                </c:pt>
                <c:pt idx="13">
                  <c:v>5.2672574265302859E-3</c:v>
                </c:pt>
                <c:pt idx="14">
                  <c:v>3.9419993341625621E-3</c:v>
                </c:pt>
                <c:pt idx="15">
                  <c:v>3.1898652970202908E-3</c:v>
                </c:pt>
                <c:pt idx="16">
                  <c:v>2.7151451457078299E-3</c:v>
                </c:pt>
                <c:pt idx="17">
                  <c:v>2.3922027790300648E-3</c:v>
                </c:pt>
                <c:pt idx="18">
                  <c:v>2.1600437965895902E-3</c:v>
                </c:pt>
                <c:pt idx="19">
                  <c:v>1.8510617002471122E-3</c:v>
                </c:pt>
                <c:pt idx="20">
                  <c:v>1.656366433212835E-3</c:v>
                </c:pt>
                <c:pt idx="21">
                  <c:v>1.5232124974405461E-3</c:v>
                </c:pt>
                <c:pt idx="22">
                  <c:v>1.4267215416894699E-3</c:v>
                </c:pt>
                <c:pt idx="23">
                  <c:v>1.3537315767631973E-3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739E-4593-BBF5-E483EFDB1217}"/>
            </c:ext>
          </c:extLst>
        </c:ser>
        <c:ser>
          <c:idx val="20"/>
          <c:order val="2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Rauscher!$IQ$23:$JN$23</c:f>
              <c:numCache>
                <c:formatCode>0%</c:formatCode>
                <c:ptCount val="24"/>
                <c:pt idx="0">
                  <c:v>1.7693479293029496E-25</c:v>
                </c:pt>
                <c:pt idx="1">
                  <c:v>8.4697021361139811E-14</c:v>
                </c:pt>
                <c:pt idx="2">
                  <c:v>7.5794288340932438E-9</c:v>
                </c:pt>
                <c:pt idx="3">
                  <c:v>1.4477478627906607E-4</c:v>
                </c:pt>
                <c:pt idx="4">
                  <c:v>8.6606272920324735E-3</c:v>
                </c:pt>
                <c:pt idx="5">
                  <c:v>4.4249411387798386E-2</c:v>
                </c:pt>
                <c:pt idx="6">
                  <c:v>7.3373477220477781E-2</c:v>
                </c:pt>
                <c:pt idx="7">
                  <c:v>8.0525152484276927E-2</c:v>
                </c:pt>
                <c:pt idx="8">
                  <c:v>7.54737350055599E-2</c:v>
                </c:pt>
                <c:pt idx="9">
                  <c:v>6.6276942162292324E-2</c:v>
                </c:pt>
                <c:pt idx="10">
                  <c:v>5.6786295146397568E-2</c:v>
                </c:pt>
                <c:pt idx="11">
                  <c:v>2.7609678282235792E-2</c:v>
                </c:pt>
                <c:pt idx="12">
                  <c:v>1.6996151311082095E-2</c:v>
                </c:pt>
                <c:pt idx="13">
                  <c:v>1.2315057337979411E-2</c:v>
                </c:pt>
                <c:pt idx="14">
                  <c:v>9.8278013912547861E-3</c:v>
                </c:pt>
                <c:pt idx="15">
                  <c:v>8.3259178029540231E-3</c:v>
                </c:pt>
                <c:pt idx="16">
                  <c:v>7.3348762146107256E-3</c:v>
                </c:pt>
                <c:pt idx="17">
                  <c:v>6.6377012177396425E-3</c:v>
                </c:pt>
                <c:pt idx="18">
                  <c:v>6.1231971517298192E-3</c:v>
                </c:pt>
                <c:pt idx="19">
                  <c:v>5.4185183233811766E-3</c:v>
                </c:pt>
                <c:pt idx="20">
                  <c:v>4.9610779093621051E-3</c:v>
                </c:pt>
                <c:pt idx="21">
                  <c:v>4.6414118018022216E-3</c:v>
                </c:pt>
                <c:pt idx="22">
                  <c:v>4.4059423679462311E-3</c:v>
                </c:pt>
                <c:pt idx="23">
                  <c:v>4.2255198009010665E-3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739E-4593-BBF5-E483EFDB1217}"/>
            </c:ext>
          </c:extLst>
        </c:ser>
        <c:ser>
          <c:idx val="21"/>
          <c:order val="21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Rauscher!$IQ$24:$JN$24</c:f>
              <c:numCache>
                <c:formatCode>0%</c:formatCode>
                <c:ptCount val="24"/>
                <c:pt idx="0">
                  <c:v>3.1320922417299293E-27</c:v>
                </c:pt>
                <c:pt idx="1">
                  <c:v>6.7777853226527271E-15</c:v>
                </c:pt>
                <c:pt idx="2">
                  <c:v>1.2896009262503971E-9</c:v>
                </c:pt>
                <c:pt idx="3">
                  <c:v>5.2373424821683089E-5</c:v>
                </c:pt>
                <c:pt idx="4">
                  <c:v>4.5684300932008724E-3</c:v>
                </c:pt>
                <c:pt idx="5">
                  <c:v>2.926879804026929E-2</c:v>
                </c:pt>
                <c:pt idx="6">
                  <c:v>5.6436013414961114E-2</c:v>
                </c:pt>
                <c:pt idx="7">
                  <c:v>6.8984046590531631E-2</c:v>
                </c:pt>
                <c:pt idx="8">
                  <c:v>7.0099168399703052E-2</c:v>
                </c:pt>
                <c:pt idx="9">
                  <c:v>6.5551014636988814E-2</c:v>
                </c:pt>
                <c:pt idx="10">
                  <c:v>5.9060951084379462E-2</c:v>
                </c:pt>
                <c:pt idx="11">
                  <c:v>3.3391665721847465E-2</c:v>
                </c:pt>
                <c:pt idx="12">
                  <c:v>2.2165995733264911E-2</c:v>
                </c:pt>
                <c:pt idx="13">
                  <c:v>1.680463352450064E-2</c:v>
                </c:pt>
                <c:pt idx="14">
                  <c:v>1.3821428972856807E-2</c:v>
                </c:pt>
                <c:pt idx="15">
                  <c:v>1.1964337920583509E-2</c:v>
                </c:pt>
                <c:pt idx="16">
                  <c:v>1.0711969395614314E-2</c:v>
                </c:pt>
                <c:pt idx="17">
                  <c:v>9.8164446083889405E-3</c:v>
                </c:pt>
                <c:pt idx="18">
                  <c:v>9.1470857970518942E-3</c:v>
                </c:pt>
                <c:pt idx="19">
                  <c:v>8.2174494243705681E-3</c:v>
                </c:pt>
                <c:pt idx="20">
                  <c:v>7.6052330906100042E-3</c:v>
                </c:pt>
                <c:pt idx="21">
                  <c:v>7.1729297146094183E-3</c:v>
                </c:pt>
                <c:pt idx="22">
                  <c:v>6.851967247833355E-3</c:v>
                </c:pt>
                <c:pt idx="23">
                  <c:v>6.6045099996343759E-3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739E-4593-BBF5-E483EFDB1217}"/>
            </c:ext>
          </c:extLst>
        </c:ser>
        <c:ser>
          <c:idx val="22"/>
          <c:order val="22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Rauscher!$IQ$25:$JN$25</c:f>
              <c:numCache>
                <c:formatCode>0%</c:formatCode>
                <c:ptCount val="24"/>
                <c:pt idx="0">
                  <c:v>5.6217828454751224E-28</c:v>
                </c:pt>
                <c:pt idx="1">
                  <c:v>2.348154241741822E-15</c:v>
                </c:pt>
                <c:pt idx="2">
                  <c:v>6.207172187028767E-10</c:v>
                </c:pt>
                <c:pt idx="3">
                  <c:v>3.5022655775145488E-5</c:v>
                </c:pt>
                <c:pt idx="4">
                  <c:v>3.6008489792984156E-3</c:v>
                </c:pt>
                <c:pt idx="5">
                  <c:v>2.5461424933901779E-2</c:v>
                </c:pt>
                <c:pt idx="6">
                  <c:v>5.2431716290215556E-2</c:v>
                </c:pt>
                <c:pt idx="7">
                  <c:v>6.7171703404748706E-2</c:v>
                </c:pt>
                <c:pt idx="8">
                  <c:v>7.0705064551648475E-2</c:v>
                </c:pt>
                <c:pt idx="9">
                  <c:v>6.7954316088681133E-2</c:v>
                </c:pt>
                <c:pt idx="10">
                  <c:v>6.2583239566372892E-2</c:v>
                </c:pt>
                <c:pt idx="11">
                  <c:v>3.7788148814593629E-2</c:v>
                </c:pt>
                <c:pt idx="12">
                  <c:v>2.5922969129708096E-2</c:v>
                </c:pt>
                <c:pt idx="13">
                  <c:v>2.0044467434175383E-2</c:v>
                </c:pt>
                <c:pt idx="14">
                  <c:v>1.6704381813525154E-2</c:v>
                </c:pt>
                <c:pt idx="15">
                  <c:v>1.4596412306889416E-2</c:v>
                </c:pt>
                <c:pt idx="16">
                  <c:v>1.3160935699872896E-2</c:v>
                </c:pt>
                <c:pt idx="17">
                  <c:v>1.2126951997401485E-2</c:v>
                </c:pt>
                <c:pt idx="18">
                  <c:v>1.1349694874365233E-2</c:v>
                </c:pt>
                <c:pt idx="19">
                  <c:v>1.0263475883078717E-2</c:v>
                </c:pt>
                <c:pt idx="20">
                  <c:v>9.5435499393163245E-3</c:v>
                </c:pt>
                <c:pt idx="21">
                  <c:v>9.0328332446058361E-3</c:v>
                </c:pt>
                <c:pt idx="22">
                  <c:v>8.6523223854019816E-3</c:v>
                </c:pt>
                <c:pt idx="23">
                  <c:v>8.3581471751142597E-3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6-739E-4593-BBF5-E483EFDB1217}"/>
            </c:ext>
          </c:extLst>
        </c:ser>
        <c:ser>
          <c:idx val="23"/>
          <c:order val="23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Rauscher!$IQ$26:$JN$26</c:f>
              <c:numCache>
                <c:formatCode>0%</c:formatCode>
                <c:ptCount val="24"/>
                <c:pt idx="0">
                  <c:v>2.6683899375555414E-33</c:v>
                </c:pt>
                <c:pt idx="1">
                  <c:v>1.0296673917933524E-18</c:v>
                </c:pt>
                <c:pt idx="2">
                  <c:v>2.6161442508510629E-12</c:v>
                </c:pt>
                <c:pt idx="3">
                  <c:v>1.418778258534031E-6</c:v>
                </c:pt>
                <c:pt idx="4">
                  <c:v>4.5224016817833364E-4</c:v>
                </c:pt>
                <c:pt idx="5">
                  <c:v>6.305016076009343E-3</c:v>
                </c:pt>
                <c:pt idx="6">
                  <c:v>2.0415361679164901E-2</c:v>
                </c:pt>
                <c:pt idx="7">
                  <c:v>3.613674379818043E-2</c:v>
                </c:pt>
                <c:pt idx="8">
                  <c:v>4.8474452895982498E-2</c:v>
                </c:pt>
                <c:pt idx="9">
                  <c:v>5.625734538596535E-2</c:v>
                </c:pt>
                <c:pt idx="10">
                  <c:v>6.0247643750027578E-2</c:v>
                </c:pt>
                <c:pt idx="11">
                  <c:v>5.7200148244226603E-2</c:v>
                </c:pt>
                <c:pt idx="12">
                  <c:v>4.9204637377776278E-2</c:v>
                </c:pt>
                <c:pt idx="13">
                  <c:v>4.3579642982523079E-2</c:v>
                </c:pt>
                <c:pt idx="14">
                  <c:v>3.9758634159409105E-2</c:v>
                </c:pt>
                <c:pt idx="15">
                  <c:v>3.7061850594604456E-2</c:v>
                </c:pt>
                <c:pt idx="16">
                  <c:v>3.5077424089528145E-2</c:v>
                </c:pt>
                <c:pt idx="17">
                  <c:v>3.3563909691347926E-2</c:v>
                </c:pt>
                <c:pt idx="18">
                  <c:v>3.2374944970700016E-2</c:v>
                </c:pt>
                <c:pt idx="19">
                  <c:v>3.0631994126104092E-2</c:v>
                </c:pt>
                <c:pt idx="20">
                  <c:v>2.9419190561530886E-2</c:v>
                </c:pt>
                <c:pt idx="21">
                  <c:v>2.8528223980195597E-2</c:v>
                </c:pt>
                <c:pt idx="22">
                  <c:v>2.7846679431313064E-2</c:v>
                </c:pt>
                <c:pt idx="23">
                  <c:v>2.7308806505282512E-2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739E-4593-BBF5-E483EFDB1217}"/>
            </c:ext>
          </c:extLst>
        </c:ser>
        <c:ser>
          <c:idx val="24"/>
          <c:order val="24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Rauscher!$IQ$27:$JN$27</c:f>
              <c:numCache>
                <c:formatCode>0%</c:formatCode>
                <c:ptCount val="24"/>
                <c:pt idx="0">
                  <c:v>6.8303063892500167E-36</c:v>
                </c:pt>
                <c:pt idx="1">
                  <c:v>2.2997758558431146E-20</c:v>
                </c:pt>
                <c:pt idx="2">
                  <c:v>1.7260328913453322E-13</c:v>
                </c:pt>
                <c:pt idx="3">
                  <c:v>2.7650356503685772E-7</c:v>
                </c:pt>
                <c:pt idx="4">
                  <c:v>1.5147981265866979E-4</c:v>
                </c:pt>
                <c:pt idx="5">
                  <c:v>2.9227486768141518E-3</c:v>
                </c:pt>
                <c:pt idx="6">
                  <c:v>1.1752820915289194E-2</c:v>
                </c:pt>
                <c:pt idx="7">
                  <c:v>2.4284764137741863E-2</c:v>
                </c:pt>
                <c:pt idx="8">
                  <c:v>3.6584545487751259E-2</c:v>
                </c:pt>
                <c:pt idx="9">
                  <c:v>4.6469059794100473E-2</c:v>
                </c:pt>
                <c:pt idx="10">
                  <c:v>5.3491483042960003E-2</c:v>
                </c:pt>
                <c:pt idx="11">
                  <c:v>6.3069805625083464E-2</c:v>
                </c:pt>
                <c:pt idx="12">
                  <c:v>6.0460294283640456E-2</c:v>
                </c:pt>
                <c:pt idx="13">
                  <c:v>5.7144155514507848E-2</c:v>
                </c:pt>
                <c:pt idx="14">
                  <c:v>5.4442186717350037E-2</c:v>
                </c:pt>
                <c:pt idx="15">
                  <c:v>5.2344513977957592E-2</c:v>
                </c:pt>
                <c:pt idx="16">
                  <c:v>5.0705111155046431E-2</c:v>
                </c:pt>
                <c:pt idx="17">
                  <c:v>4.940109439205196E-2</c:v>
                </c:pt>
                <c:pt idx="18">
                  <c:v>4.834427475229916E-2</c:v>
                </c:pt>
                <c:pt idx="19">
                  <c:v>4.6743287901733252E-2</c:v>
                </c:pt>
                <c:pt idx="20">
                  <c:v>4.5592634695459787E-2</c:v>
                </c:pt>
                <c:pt idx="21">
                  <c:v>4.4727919071645625E-2</c:v>
                </c:pt>
                <c:pt idx="22">
                  <c:v>4.4055218893597918E-2</c:v>
                </c:pt>
                <c:pt idx="23">
                  <c:v>4.3517372005922747E-2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8-739E-4593-BBF5-E483EFDB1217}"/>
            </c:ext>
          </c:extLst>
        </c:ser>
        <c:ser>
          <c:idx val="25"/>
          <c:order val="25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Rauscher!$IQ$28:$JN$28</c:f>
              <c:numCache>
                <c:formatCode>0%</c:formatCode>
                <c:ptCount val="24"/>
                <c:pt idx="0">
                  <c:v>2.99621835200976E-40</c:v>
                </c:pt>
                <c:pt idx="1">
                  <c:v>3.6831117660690419E-23</c:v>
                </c:pt>
                <c:pt idx="2">
                  <c:v>1.6702308913378637E-15</c:v>
                </c:pt>
                <c:pt idx="3">
                  <c:v>1.6166880801038585E-8</c:v>
                </c:pt>
                <c:pt idx="4">
                  <c:v>2.177104566733062E-5</c:v>
                </c:pt>
                <c:pt idx="5">
                  <c:v>7.2056874259508253E-4</c:v>
                </c:pt>
                <c:pt idx="6">
                  <c:v>4.1520796531485955E-3</c:v>
                </c:pt>
                <c:pt idx="7">
                  <c:v>1.109320835253263E-2</c:v>
                </c:pt>
                <c:pt idx="8">
                  <c:v>2.0263792789324591E-2</c:v>
                </c:pt>
                <c:pt idx="9">
                  <c:v>2.9901074533160481E-2</c:v>
                </c:pt>
                <c:pt idx="10">
                  <c:v>3.8804976009014301E-2</c:v>
                </c:pt>
                <c:pt idx="11">
                  <c:v>6.556376490383424E-2</c:v>
                </c:pt>
                <c:pt idx="12">
                  <c:v>7.5237170473035117E-2</c:v>
                </c:pt>
                <c:pt idx="13">
                  <c:v>7.9214721540935118E-2</c:v>
                </c:pt>
                <c:pt idx="14">
                  <c:v>8.1099385558014242E-2</c:v>
                </c:pt>
                <c:pt idx="15">
                  <c:v>8.208676096587661E-2</c:v>
                </c:pt>
                <c:pt idx="16">
                  <c:v>8.2640634903418733E-2</c:v>
                </c:pt>
                <c:pt idx="17">
                  <c:v>8.2965673607451176E-2</c:v>
                </c:pt>
                <c:pt idx="18">
                  <c:v>8.3161611624837414E-2</c:v>
                </c:pt>
                <c:pt idx="19">
                  <c:v>8.3352967498405053E-2</c:v>
                </c:pt>
                <c:pt idx="20">
                  <c:v>8.3417365710950764E-2</c:v>
                </c:pt>
                <c:pt idx="21">
                  <c:v>8.3427735136112902E-2</c:v>
                </c:pt>
                <c:pt idx="22">
                  <c:v>8.3414030689961963E-2</c:v>
                </c:pt>
                <c:pt idx="23">
                  <c:v>8.3389696212705741E-2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9-739E-4593-BBF5-E483EFDB1217}"/>
            </c:ext>
          </c:extLst>
        </c:ser>
        <c:ser>
          <c:idx val="26"/>
          <c:order val="26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Rauscher!$IQ$29:$JN$29</c:f>
              <c:numCache>
                <c:formatCode>0%</c:formatCode>
                <c:ptCount val="24"/>
                <c:pt idx="0">
                  <c:v>1.5686083018982668E-41</c:v>
                </c:pt>
                <c:pt idx="1">
                  <c:v>5.47967522468753E-24</c:v>
                </c:pt>
                <c:pt idx="2">
                  <c:v>4.1890531308937789E-16</c:v>
                </c:pt>
                <c:pt idx="3">
                  <c:v>6.8354172320734132E-9</c:v>
                </c:pt>
                <c:pt idx="4">
                  <c:v>1.1951372959038903E-5</c:v>
                </c:pt>
                <c:pt idx="5">
                  <c:v>4.6265127179278328E-4</c:v>
                </c:pt>
                <c:pt idx="6">
                  <c:v>2.9594016041175745E-3</c:v>
                </c:pt>
                <c:pt idx="7">
                  <c:v>8.5191314189828008E-3</c:v>
                </c:pt>
                <c:pt idx="8">
                  <c:v>1.645730899362707E-2</c:v>
                </c:pt>
                <c:pt idx="9">
                  <c:v>2.536441416302487E-2</c:v>
                </c:pt>
                <c:pt idx="10">
                  <c:v>3.4083597036085315E-2</c:v>
                </c:pt>
                <c:pt idx="11">
                  <c:v>6.3926624678122906E-2</c:v>
                </c:pt>
                <c:pt idx="12">
                  <c:v>7.7291242298786478E-2</c:v>
                </c:pt>
                <c:pt idx="13">
                  <c:v>8.3967592157621229E-2</c:v>
                </c:pt>
                <c:pt idx="14">
                  <c:v>8.7779952392204444E-2</c:v>
                </c:pt>
                <c:pt idx="15">
                  <c:v>9.0184287883964112E-2</c:v>
                </c:pt>
                <c:pt idx="16">
                  <c:v>9.1814525477071848E-2</c:v>
                </c:pt>
                <c:pt idx="17">
                  <c:v>9.2981421875838577E-2</c:v>
                </c:pt>
                <c:pt idx="18">
                  <c:v>9.385223710483169E-2</c:v>
                </c:pt>
                <c:pt idx="19">
                  <c:v>9.5055836216149547E-2</c:v>
                </c:pt>
                <c:pt idx="20">
                  <c:v>9.5841628295448067E-2</c:v>
                </c:pt>
                <c:pt idx="21">
                  <c:v>9.639137164303313E-2</c:v>
                </c:pt>
                <c:pt idx="22">
                  <c:v>9.6795865933433964E-2</c:v>
                </c:pt>
                <c:pt idx="23">
                  <c:v>9.7105111186090248E-2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A-739E-4593-BBF5-E483EFDB1217}"/>
            </c:ext>
          </c:extLst>
        </c:ser>
        <c:ser>
          <c:idx val="27"/>
          <c:order val="27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Rauscher!$IQ$30:$JN$30</c:f>
              <c:numCache>
                <c:formatCode>0%</c:formatCode>
                <c:ptCount val="24"/>
                <c:pt idx="0">
                  <c:v>3.3075981062645705E-44</c:v>
                </c:pt>
                <c:pt idx="1">
                  <c:v>1.0082093114129769E-25</c:v>
                </c:pt>
                <c:pt idx="2">
                  <c:v>2.2767250375123973E-17</c:v>
                </c:pt>
                <c:pt idx="3">
                  <c:v>1.0973838732490787E-9</c:v>
                </c:pt>
                <c:pt idx="4">
                  <c:v>3.2976970748632722E-6</c:v>
                </c:pt>
                <c:pt idx="5">
                  <c:v>1.7667144817082951E-4</c:v>
                </c:pt>
                <c:pt idx="6">
                  <c:v>1.4034478496910085E-3</c:v>
                </c:pt>
                <c:pt idx="7">
                  <c:v>4.716149083832586E-3</c:v>
                </c:pt>
                <c:pt idx="8">
                  <c:v>1.0231773210086123E-2</c:v>
                </c:pt>
                <c:pt idx="9">
                  <c:v>1.7259047359591474E-2</c:v>
                </c:pt>
                <c:pt idx="10">
                  <c:v>2.492856783002069E-2</c:v>
                </c:pt>
                <c:pt idx="11">
                  <c:v>5.8064868495135376E-2</c:v>
                </c:pt>
                <c:pt idx="12">
                  <c:v>7.8235136243111389E-2</c:v>
                </c:pt>
                <c:pt idx="13">
                  <c:v>9.0699978652823102E-2</c:v>
                </c:pt>
                <c:pt idx="14">
                  <c:v>9.9016319526113061E-2</c:v>
                </c:pt>
                <c:pt idx="15">
                  <c:v>0.10492579908138401</c:v>
                </c:pt>
                <c:pt idx="16">
                  <c:v>0.10933086242780328</c:v>
                </c:pt>
                <c:pt idx="17">
                  <c:v>0.1127372776998893</c:v>
                </c:pt>
                <c:pt idx="18">
                  <c:v>0.11544841476474607</c:v>
                </c:pt>
                <c:pt idx="19">
                  <c:v>0.11948960023490218</c:v>
                </c:pt>
                <c:pt idx="20">
                  <c:v>0.12235606125522831</c:v>
                </c:pt>
                <c:pt idx="21">
                  <c:v>0.12449429565721076</c:v>
                </c:pt>
                <c:pt idx="22">
                  <c:v>0.1261502431042924</c:v>
                </c:pt>
                <c:pt idx="23">
                  <c:v>0.12747040465397877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B-739E-4593-BBF5-E483EFDB1217}"/>
            </c:ext>
          </c:extLst>
        </c:ser>
        <c:ser>
          <c:idx val="28"/>
          <c:order val="28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Rauscher!$IQ$31:$JN$31</c:f>
              <c:numCache>
                <c:formatCode>0%</c:formatCode>
                <c:ptCount val="24"/>
                <c:pt idx="0">
                  <c:v>4.4920227753486293E-45</c:v>
                </c:pt>
                <c:pt idx="1">
                  <c:v>2.7471297162145826E-26</c:v>
                </c:pt>
                <c:pt idx="2">
                  <c:v>8.7869604194379586E-18</c:v>
                </c:pt>
                <c:pt idx="3">
                  <c:v>5.9991025249083679E-10</c:v>
                </c:pt>
                <c:pt idx="4">
                  <c:v>2.1455482293493015E-6</c:v>
                </c:pt>
                <c:pt idx="5">
                  <c:v>1.2760091201986001E-4</c:v>
                </c:pt>
                <c:pt idx="6">
                  <c:v>1.0867348982593914E-3</c:v>
                </c:pt>
                <c:pt idx="7">
                  <c:v>3.8380869200552933E-3</c:v>
                </c:pt>
                <c:pt idx="8">
                  <c:v>8.643271310086539E-3</c:v>
                </c:pt>
                <c:pt idx="9">
                  <c:v>1.5008732919768526E-2</c:v>
                </c:pt>
                <c:pt idx="10">
                  <c:v>2.2187302903623085E-2</c:v>
                </c:pt>
                <c:pt idx="11">
                  <c:v>5.5406479403407066E-2</c:v>
                </c:pt>
                <c:pt idx="12">
                  <c:v>7.7298116945887965E-2</c:v>
                </c:pt>
                <c:pt idx="13">
                  <c:v>9.1505296651459553E-2</c:v>
                </c:pt>
                <c:pt idx="14">
                  <c:v>0.10129635374571923</c:v>
                </c:pt>
                <c:pt idx="15">
                  <c:v>0.10841498349022116</c:v>
                </c:pt>
                <c:pt idx="16">
                  <c:v>0.11381245424438295</c:v>
                </c:pt>
                <c:pt idx="17">
                  <c:v>0.11804145441797807</c:v>
                </c:pt>
                <c:pt idx="18">
                  <c:v>0.12144257781975652</c:v>
                </c:pt>
                <c:pt idx="19">
                  <c:v>0.12657184302496038</c:v>
                </c:pt>
                <c:pt idx="20">
                  <c:v>0.13025442277887248</c:v>
                </c:pt>
                <c:pt idx="21">
                  <c:v>0.13302597136603525</c:v>
                </c:pt>
                <c:pt idx="22">
                  <c:v>0.13518704498984277</c:v>
                </c:pt>
                <c:pt idx="23">
                  <c:v>0.13691919756597987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C-739E-4593-BBF5-E483EFDB1217}"/>
            </c:ext>
          </c:extLst>
        </c:ser>
        <c:ser>
          <c:idx val="29"/>
          <c:order val="29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Rauscher!$IQ$32:$JN$32</c:f>
              <c:numCache>
                <c:formatCode>0%</c:formatCode>
                <c:ptCount val="24"/>
                <c:pt idx="0">
                  <c:v>2.2824244584818029E-4</c:v>
                </c:pt>
                <c:pt idx="1">
                  <c:v>1.8301453254318596E-6</c:v>
                </c:pt>
                <c:pt idx="2">
                  <c:v>2.1196836689513554E-8</c:v>
                </c:pt>
                <c:pt idx="3">
                  <c:v>5.2401611299966032E-11</c:v>
                </c:pt>
                <c:pt idx="4">
                  <c:v>1.1277416635156069E-12</c:v>
                </c:pt>
                <c:pt idx="5">
                  <c:v>4.9450753620182599E-14</c:v>
                </c:pt>
                <c:pt idx="6">
                  <c:v>3.4372248625981944E-15</c:v>
                </c:pt>
                <c:pt idx="7">
                  <c:v>3.9138380142139617E-16</c:v>
                </c:pt>
                <c:pt idx="8">
                  <c:v>6.706083701832578E-17</c:v>
                </c:pt>
                <c:pt idx="9">
                  <c:v>1.5704966632917786E-17</c:v>
                </c:pt>
                <c:pt idx="10">
                  <c:v>4.6743285257258864E-18</c:v>
                </c:pt>
                <c:pt idx="11">
                  <c:v>9.5266557115823014E-20</c:v>
                </c:pt>
                <c:pt idx="12">
                  <c:v>1.200691473231847E-20</c:v>
                </c:pt>
                <c:pt idx="13">
                  <c:v>3.3592188911403568E-21</c:v>
                </c:pt>
                <c:pt idx="14">
                  <c:v>1.4214740063834822E-21</c:v>
                </c:pt>
                <c:pt idx="15">
                  <c:v>7.6544706071349094E-22</c:v>
                </c:pt>
                <c:pt idx="16">
                  <c:v>4.8003864016730661E-22</c:v>
                </c:pt>
                <c:pt idx="17">
                  <c:v>3.3350426565250547E-22</c:v>
                </c:pt>
                <c:pt idx="18">
                  <c:v>2.4901308270716689E-22</c:v>
                </c:pt>
                <c:pt idx="19">
                  <c:v>1.6045926957140588E-22</c:v>
                </c:pt>
                <c:pt idx="20">
                  <c:v>1.1712795389398693E-22</c:v>
                </c:pt>
                <c:pt idx="21">
                  <c:v>9.2455935046274085E-23</c:v>
                </c:pt>
                <c:pt idx="22">
                  <c:v>7.6899523330566707E-23</c:v>
                </c:pt>
                <c:pt idx="23">
                  <c:v>6.6350636154294281E-23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D-739E-4593-BBF5-E483EFDB1217}"/>
            </c:ext>
          </c:extLst>
        </c:ser>
        <c:ser>
          <c:idx val="30"/>
          <c:order val="30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Rauscher!$IQ$33:$JN$33</c:f>
              <c:numCache>
                <c:formatCode>0%</c:formatCode>
                <c:ptCount val="24"/>
                <c:pt idx="0">
                  <c:v>0.56121221308129587</c:v>
                </c:pt>
                <c:pt idx="1">
                  <c:v>0.52433776374529506</c:v>
                </c:pt>
                <c:pt idx="2">
                  <c:v>6.555322225850059E-2</c:v>
                </c:pt>
                <c:pt idx="3">
                  <c:v>1.7493030830297253E-3</c:v>
                </c:pt>
                <c:pt idx="4">
                  <c:v>1.2368833987250714E-4</c:v>
                </c:pt>
                <c:pt idx="5">
                  <c:v>1.1072642511485051E-5</c:v>
                </c:pt>
                <c:pt idx="6">
                  <c:v>1.2385849384570377E-6</c:v>
                </c:pt>
                <c:pt idx="7">
                  <c:v>1.9811635540126565E-7</c:v>
                </c:pt>
                <c:pt idx="8">
                  <c:v>4.3801216987040107E-8</c:v>
                </c:pt>
                <c:pt idx="9">
                  <c:v>1.250702480934617E-8</c:v>
                </c:pt>
                <c:pt idx="10">
                  <c:v>4.3623052777482916E-9</c:v>
                </c:pt>
                <c:pt idx="11">
                  <c:v>1.4307929061004661E-10</c:v>
                </c:pt>
                <c:pt idx="12">
                  <c:v>2.2876389237717432E-11</c:v>
                </c:pt>
                <c:pt idx="13">
                  <c:v>7.3822066912281685E-12</c:v>
                </c:pt>
                <c:pt idx="14">
                  <c:v>3.4356958974529381E-12</c:v>
                </c:pt>
                <c:pt idx="15">
                  <c:v>1.98020831663738E-12</c:v>
                </c:pt>
                <c:pt idx="16">
                  <c:v>1.3068082338836814E-12</c:v>
                </c:pt>
                <c:pt idx="17">
                  <c:v>9.4461973718487803E-13</c:v>
                </c:pt>
                <c:pt idx="18">
                  <c:v>7.2803750561555062E-13</c:v>
                </c:pt>
                <c:pt idx="19">
                  <c:v>4.9199461323297527E-13</c:v>
                </c:pt>
                <c:pt idx="20">
                  <c:v>3.7154896581934642E-13</c:v>
                </c:pt>
                <c:pt idx="21">
                  <c:v>3.0085710193842939E-13</c:v>
                </c:pt>
                <c:pt idx="22">
                  <c:v>2.552460905479252E-13</c:v>
                </c:pt>
                <c:pt idx="23">
                  <c:v>2.2375282395073547E-13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E-739E-4593-BBF5-E483EFDB1217}"/>
            </c:ext>
          </c:extLst>
        </c:ser>
        <c:ser>
          <c:idx val="31"/>
          <c:order val="31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Rauscher!$IQ$34:$JN$34</c:f>
              <c:numCache>
                <c:formatCode>0%</c:formatCode>
                <c:ptCount val="24"/>
                <c:pt idx="0">
                  <c:v>8.1064420505379359E-5</c:v>
                </c:pt>
                <c:pt idx="1">
                  <c:v>4.8406906250804606E-2</c:v>
                </c:pt>
                <c:pt idx="2">
                  <c:v>0.15299834897298112</c:v>
                </c:pt>
                <c:pt idx="3">
                  <c:v>0.1032177224764768</c:v>
                </c:pt>
                <c:pt idx="4">
                  <c:v>3.669578868248953E-2</c:v>
                </c:pt>
                <c:pt idx="5">
                  <c:v>8.6572049163934593E-3</c:v>
                </c:pt>
                <c:pt idx="6">
                  <c:v>1.8476151530945465E-3</c:v>
                </c:pt>
                <c:pt idx="7">
                  <c:v>4.6881937584061794E-4</c:v>
                </c:pt>
                <c:pt idx="8">
                  <c:v>1.4651126755697364E-4</c:v>
                </c:pt>
                <c:pt idx="9">
                  <c:v>5.4756864182919962E-5</c:v>
                </c:pt>
                <c:pt idx="10">
                  <c:v>2.3687562849633589E-5</c:v>
                </c:pt>
                <c:pt idx="11">
                  <c:v>1.4823146653451603E-6</c:v>
                </c:pt>
                <c:pt idx="12">
                  <c:v>3.2736387705230791E-7</c:v>
                </c:pt>
                <c:pt idx="13">
                  <c:v>1.2823225201568265E-7</c:v>
                </c:pt>
                <c:pt idx="14">
                  <c:v>6.791061218829913E-8</c:v>
                </c:pt>
                <c:pt idx="15">
                  <c:v>4.2925336626035166E-8</c:v>
                </c:pt>
                <c:pt idx="16">
                  <c:v>3.0358102075350422E-8</c:v>
                </c:pt>
                <c:pt idx="17">
                  <c:v>2.3157928683750841E-8</c:v>
                </c:pt>
                <c:pt idx="18">
                  <c:v>1.8633755945104633E-8</c:v>
                </c:pt>
                <c:pt idx="19">
                  <c:v>1.3432688013939231E-8</c:v>
                </c:pt>
                <c:pt idx="20">
                  <c:v>1.0623278991289967E-8</c:v>
                </c:pt>
                <c:pt idx="21">
                  <c:v>8.9049761521778268E-9</c:v>
                </c:pt>
                <c:pt idx="22">
                  <c:v>7.761069327343512E-9</c:v>
                </c:pt>
                <c:pt idx="23">
                  <c:v>6.9515710484275716E-9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F-739E-4593-BBF5-E483EFDB1217}"/>
            </c:ext>
          </c:extLst>
        </c:ser>
        <c:ser>
          <c:idx val="32"/>
          <c:order val="32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Rauscher!$IQ$35:$JN$35</c:f>
              <c:numCache>
                <c:formatCode>0%</c:formatCode>
                <c:ptCount val="24"/>
                <c:pt idx="0">
                  <c:v>2.004979105529401E-5</c:v>
                </c:pt>
                <c:pt idx="1">
                  <c:v>2.1388792582242605E-2</c:v>
                </c:pt>
                <c:pt idx="2">
                  <c:v>9.0357742633509069E-2</c:v>
                </c:pt>
                <c:pt idx="3">
                  <c:v>8.1476541689494239E-2</c:v>
                </c:pt>
                <c:pt idx="4">
                  <c:v>3.3488398912580659E-2</c:v>
                </c:pt>
                <c:pt idx="5">
                  <c:v>8.6189777884080557E-3</c:v>
                </c:pt>
                <c:pt idx="6">
                  <c:v>1.9493486284876895E-3</c:v>
                </c:pt>
                <c:pt idx="7">
                  <c:v>5.1556509747994128E-4</c:v>
                </c:pt>
                <c:pt idx="8">
                  <c:v>1.6620686150712257E-4</c:v>
                </c:pt>
                <c:pt idx="9">
                  <c:v>6.3637991741880175E-5</c:v>
                </c:pt>
                <c:pt idx="10">
                  <c:v>2.8067146122380977E-5</c:v>
                </c:pt>
                <c:pt idx="11">
                  <c:v>1.8613078916792256E-6</c:v>
                </c:pt>
                <c:pt idx="12">
                  <c:v>4.2316382835542572E-7</c:v>
                </c:pt>
                <c:pt idx="13">
                  <c:v>1.6866890776741454E-7</c:v>
                </c:pt>
                <c:pt idx="14">
                  <c:v>9.0368150951944311E-8</c:v>
                </c:pt>
                <c:pt idx="15">
                  <c:v>5.7595884397419651E-8</c:v>
                </c:pt>
                <c:pt idx="16">
                  <c:v>4.098758703594467E-8</c:v>
                </c:pt>
                <c:pt idx="17">
                  <c:v>3.1417920898390697E-8</c:v>
                </c:pt>
                <c:pt idx="18">
                  <c:v>2.5378042983661308E-8</c:v>
                </c:pt>
                <c:pt idx="19">
                  <c:v>1.8400967035731916E-8</c:v>
                </c:pt>
                <c:pt idx="20">
                  <c:v>1.4612896289315237E-8</c:v>
                </c:pt>
                <c:pt idx="21">
                  <c:v>1.228741346308309E-8</c:v>
                </c:pt>
                <c:pt idx="22">
                  <c:v>1.0734931357164265E-8</c:v>
                </c:pt>
                <c:pt idx="23">
                  <c:v>9.6338675817175991E-9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0-739E-4593-BBF5-E483EFDB1217}"/>
            </c:ext>
          </c:extLst>
        </c:ser>
        <c:ser>
          <c:idx val="33"/>
          <c:order val="33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Rauscher!$IQ$36:$JN$36</c:f>
              <c:numCache>
                <c:formatCode>0%</c:formatCode>
                <c:ptCount val="24"/>
                <c:pt idx="0">
                  <c:v>1.9020856401990618E-19</c:v>
                </c:pt>
                <c:pt idx="1">
                  <c:v>3.7470621492951344E-10</c:v>
                </c:pt>
                <c:pt idx="2">
                  <c:v>2.1511079530655137E-6</c:v>
                </c:pt>
                <c:pt idx="3">
                  <c:v>2.6358556694409574E-3</c:v>
                </c:pt>
                <c:pt idx="4">
                  <c:v>3.9937375940895525E-2</c:v>
                </c:pt>
                <c:pt idx="5">
                  <c:v>8.9515566691956996E-2</c:v>
                </c:pt>
                <c:pt idx="6">
                  <c:v>8.5698014859049487E-2</c:v>
                </c:pt>
                <c:pt idx="7">
                  <c:v>6.3527774373550783E-2</c:v>
                </c:pt>
                <c:pt idx="8">
                  <c:v>4.4363749590236951E-2</c:v>
                </c:pt>
                <c:pt idx="9">
                  <c:v>3.0988111710923746E-2</c:v>
                </c:pt>
                <c:pt idx="10">
                  <c:v>2.2108352631823369E-2</c:v>
                </c:pt>
                <c:pt idx="11">
                  <c:v>6.2060430981934062E-3</c:v>
                </c:pt>
                <c:pt idx="12">
                  <c:v>2.9028482066739609E-3</c:v>
                </c:pt>
                <c:pt idx="13">
                  <c:v>1.7837843695907851E-3</c:v>
                </c:pt>
                <c:pt idx="14">
                  <c:v>1.2754117269871549E-3</c:v>
                </c:pt>
                <c:pt idx="15">
                  <c:v>9.9895572088272715E-4</c:v>
                </c:pt>
                <c:pt idx="16">
                  <c:v>8.2974944749066785E-4</c:v>
                </c:pt>
                <c:pt idx="17">
                  <c:v>7.1728530249565224E-4</c:v>
                </c:pt>
                <c:pt idx="18">
                  <c:v>6.3789399646053068E-4</c:v>
                </c:pt>
                <c:pt idx="19">
                  <c:v>5.3431193798483411E-4</c:v>
                </c:pt>
                <c:pt idx="20">
                  <c:v>4.7038170392512887E-4</c:v>
                </c:pt>
                <c:pt idx="21">
                  <c:v>4.273114279499804E-4</c:v>
                </c:pt>
                <c:pt idx="22">
                  <c:v>3.9645440006174482E-4</c:v>
                </c:pt>
                <c:pt idx="23">
                  <c:v>3.7332114669383679E-4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1-739E-4593-BBF5-E483EFDB1217}"/>
            </c:ext>
          </c:extLst>
        </c:ser>
        <c:ser>
          <c:idx val="34"/>
          <c:order val="34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Rauscher!$IQ$37:$JN$37</c:f>
              <c:numCache>
                <c:formatCode>0%</c:formatCode>
                <c:ptCount val="24"/>
                <c:pt idx="0">
                  <c:v>1.8199485946430849E-21</c:v>
                </c:pt>
                <c:pt idx="1">
                  <c:v>2.2086046725547732E-11</c:v>
                </c:pt>
                <c:pt idx="2">
                  <c:v>3.1469389230535395E-7</c:v>
                </c:pt>
                <c:pt idx="3">
                  <c:v>9.5707671894659048E-4</c:v>
                </c:pt>
                <c:pt idx="4">
                  <c:v>2.2845683790423402E-2</c:v>
                </c:pt>
                <c:pt idx="5">
                  <c:v>6.7260935852845288E-2</c:v>
                </c:pt>
                <c:pt idx="6">
                  <c:v>7.7231577522302516E-2</c:v>
                </c:pt>
                <c:pt idx="7">
                  <c:v>6.5191000178651246E-2</c:v>
                </c:pt>
                <c:pt idx="8">
                  <c:v>5.0182482709392032E-2</c:v>
                </c:pt>
                <c:pt idx="9">
                  <c:v>3.7811066689705103E-2</c:v>
                </c:pt>
                <c:pt idx="10">
                  <c:v>2.8661580423578841E-2</c:v>
                </c:pt>
                <c:pt idx="11">
                  <c:v>9.6498006563798585E-3</c:v>
                </c:pt>
                <c:pt idx="12">
                  <c:v>4.9431954570723991E-3</c:v>
                </c:pt>
                <c:pt idx="13">
                  <c:v>3.2078477785025951E-3</c:v>
                </c:pt>
                <c:pt idx="14">
                  <c:v>2.3785580992590968E-3</c:v>
                </c:pt>
                <c:pt idx="15">
                  <c:v>1.9120073988491688E-3</c:v>
                </c:pt>
                <c:pt idx="16">
                  <c:v>1.6193856294616559E-3</c:v>
                </c:pt>
                <c:pt idx="17">
                  <c:v>1.4212655351144631E-3</c:v>
                </c:pt>
                <c:pt idx="18">
                  <c:v>1.27936891514621E-3</c:v>
                </c:pt>
                <c:pt idx="19">
                  <c:v>1.0912848790346113E-3</c:v>
                </c:pt>
                <c:pt idx="20">
                  <c:v>9.7327073959846714E-4</c:v>
                </c:pt>
                <c:pt idx="21">
                  <c:v>8.9280732163463041E-4</c:v>
                </c:pt>
                <c:pt idx="22">
                  <c:v>8.3463476328561679E-4</c:v>
                </c:pt>
                <c:pt idx="23">
                  <c:v>7.9071105700857878E-4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2-739E-4593-BBF5-E483EFDB1217}"/>
            </c:ext>
          </c:extLst>
        </c:ser>
        <c:ser>
          <c:idx val="35"/>
          <c:order val="35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Rauscher!$IQ$38:$JN$38</c:f>
              <c:numCache>
                <c:formatCode>0%</c:formatCode>
                <c:ptCount val="24"/>
                <c:pt idx="0">
                  <c:v>3.6900134987019639E-27</c:v>
                </c:pt>
                <c:pt idx="1">
                  <c:v>6.5808414723800647E-15</c:v>
                </c:pt>
                <c:pt idx="2">
                  <c:v>1.1367083780315357E-9</c:v>
                </c:pt>
                <c:pt idx="3">
                  <c:v>4.1908759258955565E-5</c:v>
                </c:pt>
                <c:pt idx="4">
                  <c:v>3.4830592713900087E-3</c:v>
                </c:pt>
                <c:pt idx="5">
                  <c:v>2.167698118088246E-2</c:v>
                </c:pt>
                <c:pt idx="6">
                  <c:v>4.0996828536315012E-2</c:v>
                </c:pt>
                <c:pt idx="7">
                  <c:v>4.9424537595251748E-2</c:v>
                </c:pt>
                <c:pt idx="8">
                  <c:v>4.9705772242873411E-2</c:v>
                </c:pt>
                <c:pt idx="9">
                  <c:v>4.6107692347781767E-2</c:v>
                </c:pt>
                <c:pt idx="10">
                  <c:v>4.1275696613576399E-2</c:v>
                </c:pt>
                <c:pt idx="11">
                  <c:v>2.2889277284406102E-2</c:v>
                </c:pt>
                <c:pt idx="12">
                  <c:v>1.5048085563439815E-2</c:v>
                </c:pt>
                <c:pt idx="13">
                  <c:v>1.1342350370829347E-2</c:v>
                </c:pt>
                <c:pt idx="14">
                  <c:v>9.2928079820551839E-3</c:v>
                </c:pt>
                <c:pt idx="15">
                  <c:v>8.022000612766287E-3</c:v>
                </c:pt>
                <c:pt idx="16">
                  <c:v>7.1674281084991333E-3</c:v>
                </c:pt>
                <c:pt idx="17">
                  <c:v>6.557650165025174E-3</c:v>
                </c:pt>
                <c:pt idx="18">
                  <c:v>6.1026263248931036E-3</c:v>
                </c:pt>
                <c:pt idx="19">
                  <c:v>5.4718107381681747E-3</c:v>
                </c:pt>
                <c:pt idx="20">
                  <c:v>5.0571584163644776E-3</c:v>
                </c:pt>
                <c:pt idx="21">
                  <c:v>4.7647553403934832E-3</c:v>
                </c:pt>
                <c:pt idx="22">
                  <c:v>4.5478832725072407E-3</c:v>
                </c:pt>
                <c:pt idx="23">
                  <c:v>4.3808121785780885E-3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739E-4593-BBF5-E483EFDB1217}"/>
            </c:ext>
          </c:extLst>
        </c:ser>
        <c:ser>
          <c:idx val="36"/>
          <c:order val="36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Rauscher!$IQ$39:$JN$39</c:f>
              <c:numCache>
                <c:formatCode>0%</c:formatCode>
                <c:ptCount val="24"/>
                <c:pt idx="0">
                  <c:v>1.9914500588408114E-27</c:v>
                </c:pt>
                <c:pt idx="1">
                  <c:v>4.4794288543814349E-15</c:v>
                </c:pt>
                <c:pt idx="2">
                  <c:v>8.6894072042640954E-10</c:v>
                </c:pt>
                <c:pt idx="3">
                  <c:v>3.5978724820190636E-5</c:v>
                </c:pt>
                <c:pt idx="4">
                  <c:v>3.1688506099080854E-3</c:v>
                </c:pt>
                <c:pt idx="5">
                  <c:v>2.0420184590535316E-2</c:v>
                </c:pt>
                <c:pt idx="6">
                  <c:v>3.9526749327510616E-2</c:v>
                </c:pt>
                <c:pt idx="7">
                  <c:v>4.8448845758218617E-2</c:v>
                </c:pt>
                <c:pt idx="8">
                  <c:v>4.9334147976826316E-2</c:v>
                </c:pt>
                <c:pt idx="9">
                  <c:v>4.6207682011063601E-2</c:v>
                </c:pt>
                <c:pt idx="10">
                  <c:v>4.1686477555654911E-2</c:v>
                </c:pt>
                <c:pt idx="11">
                  <c:v>2.3659896639916717E-2</c:v>
                </c:pt>
                <c:pt idx="12">
                  <c:v>1.5736277378822053E-2</c:v>
                </c:pt>
                <c:pt idx="13">
                  <c:v>1.1943945180333279E-2</c:v>
                </c:pt>
                <c:pt idx="14">
                  <c:v>9.8312264820164721E-3</c:v>
                </c:pt>
                <c:pt idx="15">
                  <c:v>8.5149759352962495E-3</c:v>
                </c:pt>
                <c:pt idx="16">
                  <c:v>7.626830188826322E-3</c:v>
                </c:pt>
                <c:pt idx="17">
                  <c:v>6.9914776505778081E-3</c:v>
                </c:pt>
                <c:pt idx="18">
                  <c:v>6.5164265694564304E-3</c:v>
                </c:pt>
                <c:pt idx="19">
                  <c:v>5.8564143013398809E-3</c:v>
                </c:pt>
                <c:pt idx="20">
                  <c:v>5.4215976145078502E-3</c:v>
                </c:pt>
                <c:pt idx="21">
                  <c:v>5.114478149199967E-3</c:v>
                </c:pt>
                <c:pt idx="22">
                  <c:v>4.8864114200750904E-3</c:v>
                </c:pt>
                <c:pt idx="23">
                  <c:v>4.7105471359866237E-3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4-739E-4593-BBF5-E483EFDB1217}"/>
            </c:ext>
          </c:extLst>
        </c:ser>
        <c:ser>
          <c:idx val="37"/>
          <c:order val="37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Rauscher!$IQ$40:$JN$40</c:f>
              <c:numCache>
                <c:formatCode>0%</c:formatCode>
                <c:ptCount val="24"/>
                <c:pt idx="0">
                  <c:v>3.3096221242229609E-31</c:v>
                </c:pt>
                <c:pt idx="1">
                  <c:v>1.918792993788365E-17</c:v>
                </c:pt>
                <c:pt idx="2">
                  <c:v>1.8897044042207754E-11</c:v>
                </c:pt>
                <c:pt idx="3">
                  <c:v>3.9723521064850661E-6</c:v>
                </c:pt>
                <c:pt idx="4">
                  <c:v>7.8832056882285548E-4</c:v>
                </c:pt>
                <c:pt idx="5">
                  <c:v>8.2706611816294514E-3</c:v>
                </c:pt>
                <c:pt idx="6">
                  <c:v>2.2155997863449104E-2</c:v>
                </c:pt>
                <c:pt idx="7">
                  <c:v>3.4251799982305757E-2</c:v>
                </c:pt>
                <c:pt idx="8">
                  <c:v>4.1509491040728867E-2</c:v>
                </c:pt>
                <c:pt idx="9">
                  <c:v>4.4515762106169865E-2</c:v>
                </c:pt>
                <c:pt idx="10">
                  <c:v>4.475429419742339E-2</c:v>
                </c:pt>
                <c:pt idx="11">
                  <c:v>3.515377793477989E-2</c:v>
                </c:pt>
                <c:pt idx="12">
                  <c:v>2.750559148730844E-2</c:v>
                </c:pt>
                <c:pt idx="13">
                  <c:v>2.301456032782331E-2</c:v>
                </c:pt>
                <c:pt idx="14">
                  <c:v>2.0215594237244113E-2</c:v>
                </c:pt>
                <c:pt idx="15">
                  <c:v>1.834096514937229E-2</c:v>
                </c:pt>
                <c:pt idx="16">
                  <c:v>1.7009940718730469E-2</c:v>
                </c:pt>
                <c:pt idx="17">
                  <c:v>1.6020927959623243E-2</c:v>
                </c:pt>
                <c:pt idx="18">
                  <c:v>1.5259354981497861E-2</c:v>
                </c:pt>
                <c:pt idx="19">
                  <c:v>1.4166756454375536E-2</c:v>
                </c:pt>
                <c:pt idx="20">
                  <c:v>1.3422885692881187E-2</c:v>
                </c:pt>
                <c:pt idx="21">
                  <c:v>1.2884866374734601E-2</c:v>
                </c:pt>
                <c:pt idx="22">
                  <c:v>1.2478104179179121E-2</c:v>
                </c:pt>
                <c:pt idx="23">
                  <c:v>1.2160009635085581E-2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5-739E-4593-BBF5-E483EFDB1217}"/>
            </c:ext>
          </c:extLst>
        </c:ser>
        <c:ser>
          <c:idx val="38"/>
          <c:order val="38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Rauscher!$IQ$41:$JN$41</c:f>
              <c:numCache>
                <c:formatCode>0%</c:formatCode>
                <c:ptCount val="24"/>
                <c:pt idx="0">
                  <c:v>2.3805656175364658E-38</c:v>
                </c:pt>
                <c:pt idx="1">
                  <c:v>5.5452788763410901E-22</c:v>
                </c:pt>
                <c:pt idx="2">
                  <c:v>1.0946767758808416E-14</c:v>
                </c:pt>
                <c:pt idx="3">
                  <c:v>4.6125015741131845E-8</c:v>
                </c:pt>
                <c:pt idx="4">
                  <c:v>4.0981705600923643E-5</c:v>
                </c:pt>
                <c:pt idx="5">
                  <c:v>1.056881823726119E-3</c:v>
                </c:pt>
                <c:pt idx="6">
                  <c:v>5.156759365799889E-3</c:v>
                </c:pt>
                <c:pt idx="7">
                  <c:v>1.2234000332975978E-2</c:v>
                </c:pt>
                <c:pt idx="8">
                  <c:v>2.044241262326775E-2</c:v>
                </c:pt>
                <c:pt idx="9">
                  <c:v>2.8144807635090006E-2</c:v>
                </c:pt>
                <c:pt idx="10">
                  <c:v>3.4555642183123243E-2</c:v>
                </c:pt>
                <c:pt idx="11">
                  <c:v>4.9437398944634739E-2</c:v>
                </c:pt>
                <c:pt idx="12">
                  <c:v>5.2204059116958107E-2</c:v>
                </c:pt>
                <c:pt idx="13">
                  <c:v>5.2288450517311534E-2</c:v>
                </c:pt>
                <c:pt idx="14">
                  <c:v>5.1780885416488606E-2</c:v>
                </c:pt>
                <c:pt idx="15">
                  <c:v>5.118056235418994E-2</c:v>
                </c:pt>
                <c:pt idx="16">
                  <c:v>5.0615740916828807E-2</c:v>
                </c:pt>
                <c:pt idx="17">
                  <c:v>5.0115308944347667E-2</c:v>
                </c:pt>
                <c:pt idx="18">
                  <c:v>4.9679690031083329E-2</c:v>
                </c:pt>
                <c:pt idx="19">
                  <c:v>4.8972589017410785E-2</c:v>
                </c:pt>
                <c:pt idx="20">
                  <c:v>4.8431562670343757E-2</c:v>
                </c:pt>
                <c:pt idx="21">
                  <c:v>4.8007874059232264E-2</c:v>
                </c:pt>
                <c:pt idx="22">
                  <c:v>4.7668461546496017E-2</c:v>
                </c:pt>
                <c:pt idx="23">
                  <c:v>4.7391060354971752E-2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6-739E-4593-BBF5-E483EFDB1217}"/>
            </c:ext>
          </c:extLst>
        </c:ser>
        <c:ser>
          <c:idx val="39"/>
          <c:order val="39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Rauscher!$IQ$42:$JN$42</c:f>
              <c:numCache>
                <c:formatCode>0%</c:formatCode>
                <c:ptCount val="24"/>
                <c:pt idx="0">
                  <c:v>2.5953403160593782E-40</c:v>
                </c:pt>
                <c:pt idx="1">
                  <c:v>3.0692749374439816E-23</c:v>
                </c:pt>
                <c:pt idx="2">
                  <c:v>1.3652036095111758E-15</c:v>
                </c:pt>
                <c:pt idx="3">
                  <c:v>1.296125852704978E-8</c:v>
                </c:pt>
                <c:pt idx="4">
                  <c:v>1.7286227970750879E-5</c:v>
                </c:pt>
                <c:pt idx="5">
                  <c:v>5.6882198386296631E-4</c:v>
                </c:pt>
                <c:pt idx="6">
                  <c:v>3.265025926600185E-3</c:v>
                </c:pt>
                <c:pt idx="7">
                  <c:v>8.699176266652061E-3</c:v>
                </c:pt>
                <c:pt idx="8">
                  <c:v>1.5857754822506977E-2</c:v>
                </c:pt>
                <c:pt idx="9">
                  <c:v>2.336187846786934E-2</c:v>
                </c:pt>
                <c:pt idx="10">
                  <c:v>3.0279478108228158E-2</c:v>
                </c:pt>
                <c:pt idx="11">
                  <c:v>5.0961811217072495E-2</c:v>
                </c:pt>
                <c:pt idx="12">
                  <c:v>5.8367813772584383E-2</c:v>
                </c:pt>
                <c:pt idx="13">
                  <c:v>6.1382259883163155E-2</c:v>
                </c:pt>
                <c:pt idx="14">
                  <c:v>6.2794056351330424E-2</c:v>
                </c:pt>
                <c:pt idx="15">
                  <c:v>6.3523452574221095E-2</c:v>
                </c:pt>
                <c:pt idx="16">
                  <c:v>6.3925571696504827E-2</c:v>
                </c:pt>
                <c:pt idx="17">
                  <c:v>6.4156316258022317E-2</c:v>
                </c:pt>
                <c:pt idx="18">
                  <c:v>6.4291250535500721E-2</c:v>
                </c:pt>
                <c:pt idx="19">
                  <c:v>6.4414263075908224E-2</c:v>
                </c:pt>
                <c:pt idx="20">
                  <c:v>6.4446219746688488E-2</c:v>
                </c:pt>
                <c:pt idx="21">
                  <c:v>6.4440875306868775E-2</c:v>
                </c:pt>
                <c:pt idx="22">
                  <c:v>6.4419905707291919E-2</c:v>
                </c:pt>
                <c:pt idx="23">
                  <c:v>6.4392808779065891E-2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739E-4593-BBF5-E483EFDB1217}"/>
            </c:ext>
          </c:extLst>
        </c:ser>
        <c:ser>
          <c:idx val="40"/>
          <c:order val="40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Rauscher!$IQ$43:$JN$43</c:f>
              <c:numCache>
                <c:formatCode>0%</c:formatCode>
                <c:ptCount val="24"/>
                <c:pt idx="0">
                  <c:v>7.0155005079866568E-41</c:v>
                </c:pt>
                <c:pt idx="1">
                  <c:v>1.3197742143519252E-23</c:v>
                </c:pt>
                <c:pt idx="2">
                  <c:v>7.4039081578770191E-16</c:v>
                </c:pt>
                <c:pt idx="3">
                  <c:v>8.8656486802983018E-9</c:v>
                </c:pt>
                <c:pt idx="4">
                  <c:v>1.3278941422017725E-5</c:v>
                </c:pt>
                <c:pt idx="5">
                  <c:v>4.6846755322094E-4</c:v>
                </c:pt>
                <c:pt idx="6">
                  <c:v>2.8167592408088072E-3</c:v>
                </c:pt>
                <c:pt idx="7">
                  <c:v>7.7578466125193517E-3</c:v>
                </c:pt>
                <c:pt idx="8">
                  <c:v>1.4497887645308245E-2</c:v>
                </c:pt>
                <c:pt idx="9">
                  <c:v>2.1775632089017703E-2</c:v>
                </c:pt>
                <c:pt idx="10">
                  <c:v>2.8663642509069113E-2</c:v>
                </c:pt>
                <c:pt idx="11">
                  <c:v>5.0534479608387722E-2</c:v>
                </c:pt>
                <c:pt idx="12">
                  <c:v>5.9237448572205142E-2</c:v>
                </c:pt>
                <c:pt idx="13">
                  <c:v>6.3170421772863972E-2</c:v>
                </c:pt>
                <c:pt idx="14">
                  <c:v>6.5226102908166245E-2</c:v>
                </c:pt>
                <c:pt idx="15">
                  <c:v>6.6422769603722967E-2</c:v>
                </c:pt>
                <c:pt idx="16">
                  <c:v>6.7176519860405834E-2</c:v>
                </c:pt>
                <c:pt idx="17">
                  <c:v>6.7680303225478619E-2</c:v>
                </c:pt>
                <c:pt idx="18">
                  <c:v>6.8032862785950138E-2</c:v>
                </c:pt>
                <c:pt idx="19">
                  <c:v>6.8480182728587816E-2</c:v>
                </c:pt>
                <c:pt idx="20">
                  <c:v>6.8741706954993223E-2</c:v>
                </c:pt>
                <c:pt idx="21">
                  <c:v>6.890715072617519E-2</c:v>
                </c:pt>
                <c:pt idx="22">
                  <c:v>6.9018091239538212E-2</c:v>
                </c:pt>
                <c:pt idx="23">
                  <c:v>6.9095891880985638E-2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8-739E-4593-BBF5-E483EFDB1217}"/>
            </c:ext>
          </c:extLst>
        </c:ser>
        <c:ser>
          <c:idx val="41"/>
          <c:order val="41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Rauscher!$IQ$44:$JN$44</c:f>
              <c:numCache>
                <c:formatCode>0%</c:formatCode>
                <c:ptCount val="24"/>
                <c:pt idx="0">
                  <c:v>5.2507154459543258E-42</c:v>
                </c:pt>
                <c:pt idx="1">
                  <c:v>2.4995306036664122E-24</c:v>
                </c:pt>
                <c:pt idx="2">
                  <c:v>2.2305878948945513E-16</c:v>
                </c:pt>
                <c:pt idx="3">
                  <c:v>4.2488200135657829E-9</c:v>
                </c:pt>
                <c:pt idx="4">
                  <c:v>8.0264040977028712E-6</c:v>
                </c:pt>
                <c:pt idx="5">
                  <c:v>3.2547447248617575E-4</c:v>
                </c:pt>
                <c:pt idx="6">
                  <c:v>2.1473707981052312E-3</c:v>
                </c:pt>
                <c:pt idx="7">
                  <c:v>6.3197286587597552E-3</c:v>
                </c:pt>
                <c:pt idx="8">
                  <c:v>1.2412575968364694E-2</c:v>
                </c:pt>
                <c:pt idx="9">
                  <c:v>1.9378846301659466E-2</c:v>
                </c:pt>
                <c:pt idx="10">
                  <c:v>2.6310463154325725E-2</c:v>
                </c:pt>
                <c:pt idx="11">
                  <c:v>5.0898479881643505E-2</c:v>
                </c:pt>
                <c:pt idx="12">
                  <c:v>6.2499034561942168E-2</c:v>
                </c:pt>
                <c:pt idx="13">
                  <c:v>6.8530943429181354E-2</c:v>
                </c:pt>
                <c:pt idx="14">
                  <c:v>7.208723123723064E-2</c:v>
                </c:pt>
                <c:pt idx="15">
                  <c:v>7.4389883716779764E-2</c:v>
                </c:pt>
                <c:pt idx="16">
                  <c:v>7.5986141130870391E-2</c:v>
                </c:pt>
                <c:pt idx="17">
                  <c:v>7.715057661438332E-2</c:v>
                </c:pt>
                <c:pt idx="18">
                  <c:v>7.8033955211113032E-2</c:v>
                </c:pt>
                <c:pt idx="19">
                  <c:v>7.9279659147591677E-2</c:v>
                </c:pt>
                <c:pt idx="20">
                  <c:v>8.0111925225819544E-2</c:v>
                </c:pt>
                <c:pt idx="21">
                  <c:v>8.0705130420776719E-2</c:v>
                </c:pt>
                <c:pt idx="22">
                  <c:v>8.1148368249339964E-2</c:v>
                </c:pt>
                <c:pt idx="23">
                  <c:v>8.1491642395597252E-2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9-739E-4593-BBF5-E483EFDB1217}"/>
            </c:ext>
          </c:extLst>
        </c:ser>
        <c:ser>
          <c:idx val="42"/>
          <c:order val="42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Rauscher!$IQ$45:$JN$45</c:f>
              <c:numCache>
                <c:formatCode>0%</c:formatCode>
                <c:ptCount val="24"/>
                <c:pt idx="0">
                  <c:v>9.8846593645763193E-4</c:v>
                </c:pt>
                <c:pt idx="1">
                  <c:v>1.0800666037696915E-5</c:v>
                </c:pt>
                <c:pt idx="2">
                  <c:v>1.4602790257857436E-7</c:v>
                </c:pt>
                <c:pt idx="3">
                  <c:v>4.2141429920060136E-10</c:v>
                </c:pt>
                <c:pt idx="4">
                  <c:v>9.7988287610432346E-12</c:v>
                </c:pt>
                <c:pt idx="5">
                  <c:v>4.5008797209896127E-13</c:v>
                </c:pt>
                <c:pt idx="6">
                  <c:v>3.2268026415380781E-14</c:v>
                </c:pt>
                <c:pt idx="7">
                  <c:v>3.7563606508271736E-15</c:v>
                </c:pt>
                <c:pt idx="8">
                  <c:v>6.5438507757244274E-16</c:v>
                </c:pt>
                <c:pt idx="9">
                  <c:v>1.5523920913670406E-16</c:v>
                </c:pt>
                <c:pt idx="10">
                  <c:v>4.6683523229404171E-17</c:v>
                </c:pt>
                <c:pt idx="11">
                  <c:v>9.8135203928393087E-19</c:v>
                </c:pt>
                <c:pt idx="12">
                  <c:v>1.2561334152683112E-19</c:v>
                </c:pt>
                <c:pt idx="13">
                  <c:v>3.547109832793261E-20</c:v>
                </c:pt>
                <c:pt idx="14">
                  <c:v>1.5103000888930353E-20</c:v>
                </c:pt>
                <c:pt idx="15">
                  <c:v>8.1688228964627978E-21</c:v>
                </c:pt>
                <c:pt idx="16">
                  <c:v>5.1399691692201274E-21</c:v>
                </c:pt>
                <c:pt idx="17">
                  <c:v>3.5801869687523986E-21</c:v>
                </c:pt>
                <c:pt idx="18">
                  <c:v>2.6786901265987857E-21</c:v>
                </c:pt>
                <c:pt idx="19">
                  <c:v>1.7314466710756017E-21</c:v>
                </c:pt>
                <c:pt idx="20">
                  <c:v>1.266674020040835E-21</c:v>
                </c:pt>
                <c:pt idx="21">
                  <c:v>1.0015187855569558E-21</c:v>
                </c:pt>
                <c:pt idx="22">
                  <c:v>8.3408046755980781E-22</c:v>
                </c:pt>
                <c:pt idx="23">
                  <c:v>7.2040611946501101E-22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739E-4593-BBF5-E483EFDB1217}"/>
            </c:ext>
          </c:extLst>
        </c:ser>
        <c:ser>
          <c:idx val="43"/>
          <c:order val="43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Rauscher!$IQ$46:$JN$46</c:f>
              <c:numCache>
                <c:formatCode>0%</c:formatCode>
                <c:ptCount val="24"/>
                <c:pt idx="0">
                  <c:v>1.5093421793732721E-2</c:v>
                </c:pt>
                <c:pt idx="1">
                  <c:v>2.2891470775468991E-3</c:v>
                </c:pt>
                <c:pt idx="2">
                  <c:v>1.1530750784720038E-4</c:v>
                </c:pt>
                <c:pt idx="3">
                  <c:v>1.2397370636244543E-6</c:v>
                </c:pt>
                <c:pt idx="4">
                  <c:v>5.5640852478933234E-8</c:v>
                </c:pt>
                <c:pt idx="5">
                  <c:v>3.7920721160001727E-9</c:v>
                </c:pt>
                <c:pt idx="6">
                  <c:v>3.536643630080611E-10</c:v>
                </c:pt>
                <c:pt idx="7">
                  <c:v>4.9680502058965495E-11</c:v>
                </c:pt>
                <c:pt idx="8">
                  <c:v>9.9644177927150361E-12</c:v>
                </c:pt>
                <c:pt idx="9">
                  <c:v>2.63766626253434E-12</c:v>
                </c:pt>
                <c:pt idx="10">
                  <c:v>8.6588846303316595E-13</c:v>
                </c:pt>
                <c:pt idx="11">
                  <c:v>2.3678973597333636E-14</c:v>
                </c:pt>
                <c:pt idx="12">
                  <c:v>3.4569545571142587E-15</c:v>
                </c:pt>
                <c:pt idx="13">
                  <c:v>1.05634176943652E-15</c:v>
                </c:pt>
                <c:pt idx="14">
                  <c:v>4.7406840028872144E-16</c:v>
                </c:pt>
                <c:pt idx="15">
                  <c:v>2.6623012721193809E-16</c:v>
                </c:pt>
                <c:pt idx="16">
                  <c:v>1.7230512800418923E-16</c:v>
                </c:pt>
                <c:pt idx="17">
                  <c:v>1.2267706371169963E-16</c:v>
                </c:pt>
                <c:pt idx="18">
                  <c:v>9.3410591692583708E-17</c:v>
                </c:pt>
                <c:pt idx="19">
                  <c:v>6.198787340697701E-17</c:v>
                </c:pt>
                <c:pt idx="20">
                  <c:v>4.6208562737088943E-17</c:v>
                </c:pt>
                <c:pt idx="21">
                  <c:v>3.7054135216080638E-17</c:v>
                </c:pt>
                <c:pt idx="22">
                  <c:v>3.1199348222731368E-17</c:v>
                </c:pt>
                <c:pt idx="23">
                  <c:v>2.7184600441581115E-17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739E-4593-BBF5-E483EFDB1217}"/>
            </c:ext>
          </c:extLst>
        </c:ser>
        <c:ser>
          <c:idx val="44"/>
          <c:order val="44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Rauscher!$IQ$47:$JN$47</c:f>
              <c:numCache>
                <c:formatCode>0%</c:formatCode>
                <c:ptCount val="24"/>
                <c:pt idx="0">
                  <c:v>3.6738253213655591E-3</c:v>
                </c:pt>
                <c:pt idx="1">
                  <c:v>1.1179020152356318E-3</c:v>
                </c:pt>
                <c:pt idx="2">
                  <c:v>7.9760386859624991E-5</c:v>
                </c:pt>
                <c:pt idx="3">
                  <c:v>1.2146715933169108E-6</c:v>
                </c:pt>
                <c:pt idx="4">
                  <c:v>6.4881798075848154E-8</c:v>
                </c:pt>
                <c:pt idx="5">
                  <c:v>4.9086896730932877E-9</c:v>
                </c:pt>
                <c:pt idx="6">
                  <c:v>4.9081769781451061E-10</c:v>
                </c:pt>
                <c:pt idx="7">
                  <c:v>7.2462754059269366E-11</c:v>
                </c:pt>
                <c:pt idx="8">
                  <c:v>1.5086230822575208E-11</c:v>
                </c:pt>
                <c:pt idx="9">
                  <c:v>4.1110109428785125E-12</c:v>
                </c:pt>
                <c:pt idx="10">
                  <c:v>1.3812449922182911E-12</c:v>
                </c:pt>
                <c:pt idx="11">
                  <c:v>4.0495947176596171E-14</c:v>
                </c:pt>
                <c:pt idx="12">
                  <c:v>6.1215629670767941E-15</c:v>
                </c:pt>
                <c:pt idx="13">
                  <c:v>1.9100515156594645E-15</c:v>
                </c:pt>
                <c:pt idx="14">
                  <c:v>8.6921982001191602E-16</c:v>
                </c:pt>
                <c:pt idx="15">
                  <c:v>4.9302143536409383E-16</c:v>
                </c:pt>
                <c:pt idx="16">
                  <c:v>3.2147469782137993E-16</c:v>
                </c:pt>
                <c:pt idx="17">
                  <c:v>2.3021412162921342E-16</c:v>
                </c:pt>
                <c:pt idx="18">
                  <c:v>1.7610865724388944E-16</c:v>
                </c:pt>
                <c:pt idx="19">
                  <c:v>1.1768342859012727E-16</c:v>
                </c:pt>
                <c:pt idx="20">
                  <c:v>8.8163948121550216E-17</c:v>
                </c:pt>
                <c:pt idx="21">
                  <c:v>7.09619020589749E-17</c:v>
                </c:pt>
                <c:pt idx="22">
                  <c:v>5.9923073981648299E-17</c:v>
                </c:pt>
                <c:pt idx="23">
                  <c:v>5.2333467886632744E-17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C-739E-4593-BBF5-E483EFDB1217}"/>
            </c:ext>
          </c:extLst>
        </c:ser>
        <c:ser>
          <c:idx val="45"/>
          <c:order val="45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Rauscher!$IQ$48:$JN$48</c:f>
              <c:numCache>
                <c:formatCode>0%</c:formatCode>
                <c:ptCount val="24"/>
                <c:pt idx="0">
                  <c:v>4.212763114899388E-8</c:v>
                </c:pt>
                <c:pt idx="1">
                  <c:v>1.8090141031059485E-4</c:v>
                </c:pt>
                <c:pt idx="2">
                  <c:v>1.5332758808278381E-3</c:v>
                </c:pt>
                <c:pt idx="3">
                  <c:v>2.7738742314274926E-3</c:v>
                </c:pt>
                <c:pt idx="4">
                  <c:v>1.6149094927640022E-3</c:v>
                </c:pt>
                <c:pt idx="5">
                  <c:v>5.1218792890099637E-4</c:v>
                </c:pt>
                <c:pt idx="6">
                  <c:v>1.3315054359347791E-4</c:v>
                </c:pt>
                <c:pt idx="7">
                  <c:v>3.8898855945919421E-5</c:v>
                </c:pt>
                <c:pt idx="8">
                  <c:v>1.3511457131680703E-5</c:v>
                </c:pt>
                <c:pt idx="9">
                  <c:v>5.4823864084763019E-6</c:v>
                </c:pt>
                <c:pt idx="10">
                  <c:v>2.5328611444774958E-6</c:v>
                </c:pt>
                <c:pt idx="11">
                  <c:v>1.9306839857914558E-7</c:v>
                </c:pt>
                <c:pt idx="12">
                  <c:v>4.7058863871245415E-8</c:v>
                </c:pt>
                <c:pt idx="13">
                  <c:v>1.9557434655502397E-8</c:v>
                </c:pt>
                <c:pt idx="14">
                  <c:v>1.0774279096745108E-8</c:v>
                </c:pt>
                <c:pt idx="15">
                  <c:v>7.0049373431805183E-9</c:v>
                </c:pt>
                <c:pt idx="16">
                  <c:v>5.0599373478652547E-9</c:v>
                </c:pt>
                <c:pt idx="17">
                  <c:v>3.9238303039689571E-9</c:v>
                </c:pt>
                <c:pt idx="18">
                  <c:v>3.1990637422363817E-9</c:v>
                </c:pt>
                <c:pt idx="19">
                  <c:v>2.3520870849328433E-9</c:v>
                </c:pt>
                <c:pt idx="20">
                  <c:v>1.8865531330475649E-9</c:v>
                </c:pt>
                <c:pt idx="21">
                  <c:v>1.5982076434824008E-9</c:v>
                </c:pt>
                <c:pt idx="22">
                  <c:v>1.4044038023196771E-9</c:v>
                </c:pt>
                <c:pt idx="23">
                  <c:v>1.2662206516732491E-9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D-739E-4593-BBF5-E483EFDB1217}"/>
            </c:ext>
          </c:extLst>
        </c:ser>
        <c:ser>
          <c:idx val="46"/>
          <c:order val="46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Rauscher!$IQ$49:$JN$49</c:f>
              <c:numCache>
                <c:formatCode>0%</c:formatCode>
                <c:ptCount val="24"/>
                <c:pt idx="0">
                  <c:v>3.2500698835860803E-12</c:v>
                </c:pt>
                <c:pt idx="1">
                  <c:v>1.1933361765442947E-6</c:v>
                </c:pt>
                <c:pt idx="2">
                  <c:v>9.3527377097670433E-5</c:v>
                </c:pt>
                <c:pt idx="3">
                  <c:v>1.5645981560486757E-3</c:v>
                </c:pt>
                <c:pt idx="4">
                  <c:v>2.7698932623524942E-3</c:v>
                </c:pt>
                <c:pt idx="5">
                  <c:v>1.7121565219007078E-3</c:v>
                </c:pt>
                <c:pt idx="6">
                  <c:v>6.9447495573508595E-4</c:v>
                </c:pt>
                <c:pt idx="7">
                  <c:v>2.787726286000109E-4</c:v>
                </c:pt>
                <c:pt idx="8">
                  <c:v>1.2288962864965349E-4</c:v>
                </c:pt>
                <c:pt idx="9">
                  <c:v>6.0018133621998368E-5</c:v>
                </c:pt>
                <c:pt idx="10">
                  <c:v>3.2160594294658309E-5</c:v>
                </c:pt>
                <c:pt idx="11">
                  <c:v>3.8249291712758427E-6</c:v>
                </c:pt>
                <c:pt idx="12">
                  <c:v>1.1645372926487076E-6</c:v>
                </c:pt>
                <c:pt idx="13">
                  <c:v>5.5307459059508076E-7</c:v>
                </c:pt>
                <c:pt idx="14">
                  <c:v>3.3304271924775654E-7</c:v>
                </c:pt>
                <c:pt idx="15">
                  <c:v>2.3073629188697506E-7</c:v>
                </c:pt>
                <c:pt idx="16">
                  <c:v>1.7480616367806694E-7</c:v>
                </c:pt>
                <c:pt idx="17">
                  <c:v>1.4067657276779338E-7</c:v>
                </c:pt>
                <c:pt idx="18">
                  <c:v>1.1814474898124933E-7</c:v>
                </c:pt>
                <c:pt idx="19">
                  <c:v>9.0816524880903048E-8</c:v>
                </c:pt>
                <c:pt idx="20">
                  <c:v>7.5193532706628635E-8</c:v>
                </c:pt>
                <c:pt idx="21">
                  <c:v>6.5237096772966806E-8</c:v>
                </c:pt>
                <c:pt idx="22">
                  <c:v>5.8398729482970929E-8</c:v>
                </c:pt>
                <c:pt idx="23">
                  <c:v>5.3439302199252315E-8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E-739E-4593-BBF5-E483EFDB1217}"/>
            </c:ext>
          </c:extLst>
        </c:ser>
        <c:ser>
          <c:idx val="47"/>
          <c:order val="47"/>
          <c:spPr>
            <a:ln w="95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Rauscher!$IQ$50:$JN$50</c:f>
              <c:numCache>
                <c:formatCode>0%</c:formatCode>
                <c:ptCount val="24"/>
                <c:pt idx="0">
                  <c:v>1.8110286329538827E-20</c:v>
                </c:pt>
                <c:pt idx="1">
                  <c:v>2.0758058490380418E-11</c:v>
                </c:pt>
                <c:pt idx="2">
                  <c:v>9.0898838402367577E-8</c:v>
                </c:pt>
                <c:pt idx="3">
                  <c:v>8.4960692981313378E-5</c:v>
                </c:pt>
                <c:pt idx="4">
                  <c:v>1.124284161967597E-3</c:v>
                </c:pt>
                <c:pt idx="5">
                  <c:v>2.3233531059784727E-3</c:v>
                </c:pt>
                <c:pt idx="6">
                  <c:v>2.1070142578322481E-3</c:v>
                </c:pt>
                <c:pt idx="7">
                  <c:v>1.5026588548146822E-3</c:v>
                </c:pt>
                <c:pt idx="8">
                  <c:v>1.0193539988015514E-3</c:v>
                </c:pt>
                <c:pt idx="9">
                  <c:v>6.9613252089698995E-4</c:v>
                </c:pt>
                <c:pt idx="10">
                  <c:v>4.8776789616667066E-4</c:v>
                </c:pt>
                <c:pt idx="11">
                  <c:v>1.2970349396434968E-4</c:v>
                </c:pt>
                <c:pt idx="12">
                  <c:v>5.9047463174130376E-5</c:v>
                </c:pt>
                <c:pt idx="13">
                  <c:v>3.5699594980159147E-5</c:v>
                </c:pt>
                <c:pt idx="14">
                  <c:v>2.5250347098808192E-5</c:v>
                </c:pt>
                <c:pt idx="15">
                  <c:v>1.9624707538918629E-5</c:v>
                </c:pt>
                <c:pt idx="16">
                  <c:v>1.6206302204904209E-5</c:v>
                </c:pt>
                <c:pt idx="17">
                  <c:v>1.3946617757140293E-5</c:v>
                </c:pt>
                <c:pt idx="18">
                  <c:v>1.2358264464148854E-5</c:v>
                </c:pt>
                <c:pt idx="19">
                  <c:v>1.0295604557122341E-5</c:v>
                </c:pt>
                <c:pt idx="20">
                  <c:v>9.0287452832423697E-6</c:v>
                </c:pt>
                <c:pt idx="21">
                  <c:v>8.1782708742811287E-6</c:v>
                </c:pt>
                <c:pt idx="22">
                  <c:v>7.570598734530201E-6</c:v>
                </c:pt>
                <c:pt idx="23">
                  <c:v>7.1159940891447886E-6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F-739E-4593-BBF5-E483EFDB1217}"/>
            </c:ext>
          </c:extLst>
        </c:ser>
        <c:ser>
          <c:idx val="48"/>
          <c:order val="48"/>
          <c:spPr>
            <a:ln w="95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Rauscher!$IQ$51:$JN$51</c:f>
              <c:numCache>
                <c:formatCode>0%</c:formatCode>
                <c:ptCount val="24"/>
                <c:pt idx="0">
                  <c:v>6.5590451258148429E-22</c:v>
                </c:pt>
                <c:pt idx="1">
                  <c:v>2.8009194058934464E-12</c:v>
                </c:pt>
                <c:pt idx="2">
                  <c:v>2.3673992416019641E-8</c:v>
                </c:pt>
                <c:pt idx="3">
                  <c:v>4.2710091944669268E-5</c:v>
                </c:pt>
                <c:pt idx="4">
                  <c:v>7.8521429561403358E-4</c:v>
                </c:pt>
                <c:pt idx="5">
                  <c:v>1.9765468430295134E-3</c:v>
                </c:pt>
                <c:pt idx="6">
                  <c:v>2.044462854079995E-3</c:v>
                </c:pt>
                <c:pt idx="7">
                  <c:v>1.6016663198132389E-3</c:v>
                </c:pt>
                <c:pt idx="8">
                  <c:v>1.1658336949615783E-3</c:v>
                </c:pt>
                <c:pt idx="9">
                  <c:v>8.410144078365427E-4</c:v>
                </c:pt>
                <c:pt idx="10">
                  <c:v>6.1569365531406381E-4</c:v>
                </c:pt>
                <c:pt idx="11">
                  <c:v>1.8673382740824502E-4</c:v>
                </c:pt>
                <c:pt idx="12">
                  <c:v>9.0788846123326106E-5</c:v>
                </c:pt>
                <c:pt idx="13">
                  <c:v>5.7099262495269312E-5</c:v>
                </c:pt>
                <c:pt idx="14">
                  <c:v>4.1462791127433675E-5</c:v>
                </c:pt>
                <c:pt idx="15">
                  <c:v>3.2836310558207496E-5</c:v>
                </c:pt>
                <c:pt idx="16">
                  <c:v>2.7501417492141884E-5</c:v>
                </c:pt>
                <c:pt idx="17">
                  <c:v>2.3927649159861533E-5</c:v>
                </c:pt>
                <c:pt idx="18">
                  <c:v>2.1389301852172182E-5</c:v>
                </c:pt>
                <c:pt idx="19">
                  <c:v>1.8055227452244406E-5</c:v>
                </c:pt>
                <c:pt idx="20">
                  <c:v>1.5983007426580397E-5</c:v>
                </c:pt>
                <c:pt idx="21">
                  <c:v>1.4579834139711412E-5</c:v>
                </c:pt>
                <c:pt idx="22">
                  <c:v>1.35706707730417E-5</c:v>
                </c:pt>
                <c:pt idx="23">
                  <c:v>1.2811815051716382E-5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0-739E-4593-BBF5-E483EFDB1217}"/>
            </c:ext>
          </c:extLst>
        </c:ser>
        <c:ser>
          <c:idx val="49"/>
          <c:order val="49"/>
          <c:spPr>
            <a:ln w="95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Rauscher!$IQ$52:$JN$52</c:f>
              <c:numCache>
                <c:formatCode>0%</c:formatCode>
                <c:ptCount val="24"/>
                <c:pt idx="0">
                  <c:v>3.4598569720644116E-26</c:v>
                </c:pt>
                <c:pt idx="1">
                  <c:v>6.8032119614029584E-15</c:v>
                </c:pt>
                <c:pt idx="2">
                  <c:v>3.9019601076685709E-10</c:v>
                </c:pt>
                <c:pt idx="3">
                  <c:v>4.7768297011871322E-6</c:v>
                </c:pt>
                <c:pt idx="4">
                  <c:v>2.287686006083781E-4</c:v>
                </c:pt>
                <c:pt idx="5">
                  <c:v>1.0228093949132214E-3</c:v>
                </c:pt>
                <c:pt idx="6">
                  <c:v>1.551623711392636E-3</c:v>
                </c:pt>
                <c:pt idx="7">
                  <c:v>1.5980079338294639E-3</c:v>
                </c:pt>
                <c:pt idx="8">
                  <c:v>1.4280495261465951E-3</c:v>
                </c:pt>
                <c:pt idx="9">
                  <c:v>1.2083978110077949E-3</c:v>
                </c:pt>
                <c:pt idx="10">
                  <c:v>1.0051040761043233E-3</c:v>
                </c:pt>
                <c:pt idx="11">
                  <c:v>4.4708380776769689E-4</c:v>
                </c:pt>
                <c:pt idx="12">
                  <c:v>2.6324384881697664E-4</c:v>
                </c:pt>
                <c:pt idx="13">
                  <c:v>1.8571719264436599E-4</c:v>
                </c:pt>
                <c:pt idx="14">
                  <c:v>1.4559419597013978E-4</c:v>
                </c:pt>
                <c:pt idx="15">
                  <c:v>1.2178668910195267E-4</c:v>
                </c:pt>
                <c:pt idx="16">
                  <c:v>1.0627240380589413E-4</c:v>
                </c:pt>
                <c:pt idx="17">
                  <c:v>9.5460877637482746E-5</c:v>
                </c:pt>
                <c:pt idx="18">
                  <c:v>8.7540691413807791E-5</c:v>
                </c:pt>
                <c:pt idx="19">
                  <c:v>7.6780031420963088E-5</c:v>
                </c:pt>
                <c:pt idx="20">
                  <c:v>6.9852795844744199E-5</c:v>
                </c:pt>
                <c:pt idx="21">
                  <c:v>6.5041096376333092E-5</c:v>
                </c:pt>
                <c:pt idx="22">
                  <c:v>6.1512951714504991E-5</c:v>
                </c:pt>
                <c:pt idx="23">
                  <c:v>5.8819306479763409E-5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1-739E-4593-BBF5-E483EFDB1217}"/>
            </c:ext>
          </c:extLst>
        </c:ser>
        <c:ser>
          <c:idx val="50"/>
          <c:order val="50"/>
          <c:spPr>
            <a:ln w="95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Rauscher!$IQ$53:$JN$53</c:f>
              <c:numCache>
                <c:formatCode>0%</c:formatCode>
                <c:ptCount val="24"/>
                <c:pt idx="0">
                  <c:v>7.5580680555870839E-27</c:v>
                </c:pt>
                <c:pt idx="1">
                  <c:v>2.6550091834152635E-15</c:v>
                </c:pt>
                <c:pt idx="2">
                  <c:v>2.0353286085547713E-10</c:v>
                </c:pt>
                <c:pt idx="3">
                  <c:v>3.3303598116653773E-6</c:v>
                </c:pt>
                <c:pt idx="4">
                  <c:v>1.8439437026862516E-4</c:v>
                </c:pt>
                <c:pt idx="5">
                  <c:v>8.9938544800331408E-4</c:v>
                </c:pt>
                <c:pt idx="6">
                  <c:v>1.4458974537547029E-3</c:v>
                </c:pt>
                <c:pt idx="7">
                  <c:v>1.552136713423758E-3</c:v>
                </c:pt>
                <c:pt idx="8">
                  <c:v>1.4308505550115211E-3</c:v>
                </c:pt>
                <c:pt idx="9">
                  <c:v>1.2403975809905704E-3</c:v>
                </c:pt>
                <c:pt idx="10">
                  <c:v>1.0518698186596455E-3</c:v>
                </c:pt>
                <c:pt idx="11">
                  <c:v>4.9583803552964776E-4</c:v>
                </c:pt>
                <c:pt idx="12">
                  <c:v>3.0054471656187762E-4</c:v>
                </c:pt>
                <c:pt idx="13">
                  <c:v>2.1575603734848596E-4</c:v>
                </c:pt>
                <c:pt idx="14">
                  <c:v>1.7111768527994554E-4</c:v>
                </c:pt>
                <c:pt idx="15">
                  <c:v>1.44328018570013E-4</c:v>
                </c:pt>
                <c:pt idx="16">
                  <c:v>1.2672763289674796E-4</c:v>
                </c:pt>
                <c:pt idx="17">
                  <c:v>1.1438688578741726E-4</c:v>
                </c:pt>
                <c:pt idx="18">
                  <c:v>1.0530300915140535E-4</c:v>
                </c:pt>
                <c:pt idx="19">
                  <c:v>9.289644373172282E-5</c:v>
                </c:pt>
                <c:pt idx="20">
                  <c:v>8.4866167854878214E-5</c:v>
                </c:pt>
                <c:pt idx="21">
                  <c:v>7.9266311325984737E-5</c:v>
                </c:pt>
                <c:pt idx="22">
                  <c:v>7.5147988444280151E-5</c:v>
                </c:pt>
                <c:pt idx="23">
                  <c:v>7.1996384910556722E-5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739E-4593-BBF5-E483EFDB1217}"/>
            </c:ext>
          </c:extLst>
        </c:ser>
        <c:ser>
          <c:idx val="51"/>
          <c:order val="51"/>
          <c:spPr>
            <a:ln w="95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Rauscher!$IQ$54:$JN$54</c:f>
              <c:numCache>
                <c:formatCode>0%</c:formatCode>
                <c:ptCount val="24"/>
                <c:pt idx="0">
                  <c:v>6.8957732906284289E-29</c:v>
                </c:pt>
                <c:pt idx="1">
                  <c:v>1.4356093625123729E-16</c:v>
                </c:pt>
                <c:pt idx="2">
                  <c:v>2.6791919537666385E-11</c:v>
                </c:pt>
                <c:pt idx="3">
                  <c:v>1.06723359834033E-6</c:v>
                </c:pt>
                <c:pt idx="4">
                  <c:v>9.2196728074655791E-5</c:v>
                </c:pt>
                <c:pt idx="5">
                  <c:v>5.8726405482735001E-4</c:v>
                </c:pt>
                <c:pt idx="6">
                  <c:v>1.1279889978919458E-3</c:v>
                </c:pt>
                <c:pt idx="7">
                  <c:v>1.3749826085712694E-3</c:v>
                </c:pt>
                <c:pt idx="8">
                  <c:v>1.3943166284665627E-3</c:v>
                </c:pt>
                <c:pt idx="9">
                  <c:v>1.3017511228448732E-3</c:v>
                </c:pt>
                <c:pt idx="10">
                  <c:v>1.1713561992172676E-3</c:v>
                </c:pt>
                <c:pt idx="11">
                  <c:v>6.5970022511981855E-4</c:v>
                </c:pt>
                <c:pt idx="12">
                  <c:v>4.3707482824199796E-4</c:v>
                </c:pt>
                <c:pt idx="13">
                  <c:v>3.309737856009662E-4</c:v>
                </c:pt>
                <c:pt idx="14">
                  <c:v>2.7200788816459694E-4</c:v>
                </c:pt>
                <c:pt idx="15">
                  <c:v>2.3532996146882344E-4</c:v>
                </c:pt>
                <c:pt idx="16">
                  <c:v>2.1060946097838307E-4</c:v>
                </c:pt>
                <c:pt idx="17">
                  <c:v>1.9294022208010691E-4</c:v>
                </c:pt>
                <c:pt idx="18">
                  <c:v>1.7973775244644171E-4</c:v>
                </c:pt>
                <c:pt idx="19">
                  <c:v>1.6140819997262045E-4</c:v>
                </c:pt>
                <c:pt idx="20">
                  <c:v>1.4934169765876205E-4</c:v>
                </c:pt>
                <c:pt idx="21">
                  <c:v>1.408234988078337E-4</c:v>
                </c:pt>
                <c:pt idx="22">
                  <c:v>1.3450047978377064E-4</c:v>
                </c:pt>
                <c:pt idx="23">
                  <c:v>1.296263096914122E-4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739E-4593-BBF5-E483EFDB1217}"/>
            </c:ext>
          </c:extLst>
        </c:ser>
        <c:ser>
          <c:idx val="52"/>
          <c:order val="52"/>
          <c:spPr>
            <a:ln w="95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Rauscher!$IQ$55:$JN$55</c:f>
              <c:numCache>
                <c:formatCode>0%</c:formatCode>
                <c:ptCount val="24"/>
                <c:pt idx="0">
                  <c:v>2.2307273358484641E-35</c:v>
                </c:pt>
                <c:pt idx="1">
                  <c:v>1.2192528468066488E-20</c:v>
                </c:pt>
                <c:pt idx="2">
                  <c:v>3.6868741853791249E-14</c:v>
                </c:pt>
                <c:pt idx="3">
                  <c:v>2.3796383942355305E-8</c:v>
                </c:pt>
                <c:pt idx="4">
                  <c:v>8.2749519884277951E-6</c:v>
                </c:pt>
                <c:pt idx="5">
                  <c:v>1.2155210676609296E-4</c:v>
                </c:pt>
                <c:pt idx="6">
                  <c:v>4.0752413378478456E-4</c:v>
                </c:pt>
                <c:pt idx="7">
                  <c:v>7.3951203206916449E-4</c:v>
                </c:pt>
                <c:pt idx="8">
                  <c:v>1.0106694163287985E-3</c:v>
                </c:pt>
                <c:pt idx="9">
                  <c:v>1.190078001193349E-3</c:v>
                </c:pt>
                <c:pt idx="10">
                  <c:v>1.2893660954489523E-3</c:v>
                </c:pt>
                <c:pt idx="11">
                  <c:v>1.2675155505200426E-3</c:v>
                </c:pt>
                <c:pt idx="12">
                  <c:v>1.1094868484088423E-3</c:v>
                </c:pt>
                <c:pt idx="13">
                  <c:v>9.9296920475308885E-4</c:v>
                </c:pt>
                <c:pt idx="14">
                  <c:v>9.1223674303712084E-4</c:v>
                </c:pt>
                <c:pt idx="15">
                  <c:v>8.5460061266635348E-4</c:v>
                </c:pt>
                <c:pt idx="16">
                  <c:v>8.1186494236022157E-4</c:v>
                </c:pt>
                <c:pt idx="17">
                  <c:v>7.7909180391681743E-4</c:v>
                </c:pt>
                <c:pt idx="18">
                  <c:v>7.5323957226100904E-4</c:v>
                </c:pt>
                <c:pt idx="19">
                  <c:v>7.1517340402247275E-4</c:v>
                </c:pt>
                <c:pt idx="20">
                  <c:v>6.8856794667816951E-4</c:v>
                </c:pt>
                <c:pt idx="21">
                  <c:v>6.6896102598654758E-4</c:v>
                </c:pt>
                <c:pt idx="22">
                  <c:v>6.5392733895629034E-4</c:v>
                </c:pt>
                <c:pt idx="23">
                  <c:v>6.4204105276582989E-4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739E-4593-BBF5-E483EFDB1217}"/>
            </c:ext>
          </c:extLst>
        </c:ser>
        <c:ser>
          <c:idx val="53"/>
          <c:order val="53"/>
          <c:spPr>
            <a:ln w="95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Rauscher!$IQ$56:$JN$56</c:f>
              <c:numCache>
                <c:formatCode>0%</c:formatCode>
                <c:ptCount val="24"/>
                <c:pt idx="0">
                  <c:v>4.7733813383701413E-36</c:v>
                </c:pt>
                <c:pt idx="1">
                  <c:v>4.6609322806656937E-21</c:v>
                </c:pt>
                <c:pt idx="2">
                  <c:v>1.8838096569318988E-14</c:v>
                </c:pt>
                <c:pt idx="3">
                  <c:v>1.6251346693905572E-8</c:v>
                </c:pt>
                <c:pt idx="4">
                  <c:v>6.5334671801600521E-6</c:v>
                </c:pt>
                <c:pt idx="5">
                  <c:v>1.0469854050425891E-4</c:v>
                </c:pt>
                <c:pt idx="6">
                  <c:v>3.7199012187201226E-4</c:v>
                </c:pt>
                <c:pt idx="7">
                  <c:v>7.0359585802252933E-4</c:v>
                </c:pt>
                <c:pt idx="8">
                  <c:v>9.9194392017627211E-4</c:v>
                </c:pt>
                <c:pt idx="9">
                  <c:v>1.1966121197410206E-3</c:v>
                </c:pt>
                <c:pt idx="10">
                  <c:v>1.321764839980524E-3</c:v>
                </c:pt>
                <c:pt idx="11">
                  <c:v>1.3769912563399349E-3</c:v>
                </c:pt>
                <c:pt idx="12">
                  <c:v>1.2407949396487066E-3</c:v>
                </c:pt>
                <c:pt idx="13">
                  <c:v>1.1299874394404056E-3</c:v>
                </c:pt>
                <c:pt idx="14">
                  <c:v>1.0502323327125228E-3</c:v>
                </c:pt>
                <c:pt idx="15">
                  <c:v>9.9206702517427685E-4</c:v>
                </c:pt>
                <c:pt idx="16">
                  <c:v>9.4833460046587288E-4</c:v>
                </c:pt>
                <c:pt idx="17">
                  <c:v>9.144636320220378E-4</c:v>
                </c:pt>
                <c:pt idx="18">
                  <c:v>8.8754611372447603E-4</c:v>
                </c:pt>
                <c:pt idx="19">
                  <c:v>8.4759648660217202E-4</c:v>
                </c:pt>
                <c:pt idx="20">
                  <c:v>8.1945401982716785E-4</c:v>
                </c:pt>
                <c:pt idx="21">
                  <c:v>7.9859870351863178E-4</c:v>
                </c:pt>
                <c:pt idx="22">
                  <c:v>7.8254131596755983E-4</c:v>
                </c:pt>
                <c:pt idx="23">
                  <c:v>7.6980473489127036E-4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5-739E-4593-BBF5-E483EFDB1217}"/>
            </c:ext>
          </c:extLst>
        </c:ser>
        <c:ser>
          <c:idx val="54"/>
          <c:order val="54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Rauscher!$IQ$57:$JN$57</c:f>
              <c:numCache>
                <c:formatCode>0%</c:formatCode>
                <c:ptCount val="24"/>
                <c:pt idx="0">
                  <c:v>1.2312564229253565E-41</c:v>
                </c:pt>
                <c:pt idx="1">
                  <c:v>1.2965525223439661E-24</c:v>
                </c:pt>
                <c:pt idx="2">
                  <c:v>5.4419157241710881E-17</c:v>
                </c:pt>
                <c:pt idx="3">
                  <c:v>4.8753030852384502E-10</c:v>
                </c:pt>
                <c:pt idx="4">
                  <c:v>6.3161831419773906E-7</c:v>
                </c:pt>
                <c:pt idx="5">
                  <c:v>2.0425414072467122E-5</c:v>
                </c:pt>
                <c:pt idx="6">
                  <c:v>1.1588871399603649E-4</c:v>
                </c:pt>
                <c:pt idx="7">
                  <c:v>3.0621936326238511E-4</c:v>
                </c:pt>
                <c:pt idx="8">
                  <c:v>5.5474861155582495E-4</c:v>
                </c:pt>
                <c:pt idx="9">
                  <c:v>8.1332157047421972E-4</c:v>
                </c:pt>
                <c:pt idx="10">
                  <c:v>1.0500812886863526E-3</c:v>
                </c:pt>
                <c:pt idx="11">
                  <c:v>1.7469456822343178E-3</c:v>
                </c:pt>
                <c:pt idx="12">
                  <c:v>1.9892436476854252E-3</c:v>
                </c:pt>
                <c:pt idx="13">
                  <c:v>2.0847089485756063E-3</c:v>
                </c:pt>
                <c:pt idx="14">
                  <c:v>2.1277132489878683E-3</c:v>
                </c:pt>
                <c:pt idx="15">
                  <c:v>2.1488626421640898E-3</c:v>
                </c:pt>
                <c:pt idx="16">
                  <c:v>2.1597783494851919E-3</c:v>
                </c:pt>
                <c:pt idx="17">
                  <c:v>2.1654790338368627E-3</c:v>
                </c:pt>
                <c:pt idx="18">
                  <c:v>2.168355260111931E-3</c:v>
                </c:pt>
                <c:pt idx="19">
                  <c:v>2.1699843835335064E-3</c:v>
                </c:pt>
                <c:pt idx="20">
                  <c:v>2.1692620294605806E-3</c:v>
                </c:pt>
                <c:pt idx="21">
                  <c:v>2.1677340439061588E-3</c:v>
                </c:pt>
                <c:pt idx="22">
                  <c:v>2.1659810497807641E-3</c:v>
                </c:pt>
                <c:pt idx="23">
                  <c:v>2.1642326144685276E-3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739E-4593-BBF5-E483EFDB1217}"/>
            </c:ext>
          </c:extLst>
        </c:ser>
        <c:ser>
          <c:idx val="55"/>
          <c:order val="55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Rauscher!$IQ$58:$JN$58</c:f>
              <c:numCache>
                <c:formatCode>0%</c:formatCode>
                <c:ptCount val="24"/>
                <c:pt idx="0">
                  <c:v>7.7999062736583291E-45</c:v>
                </c:pt>
                <c:pt idx="1">
                  <c:v>1.1400611531383079E-26</c:v>
                </c:pt>
                <c:pt idx="2">
                  <c:v>1.7827417039777733E-18</c:v>
                </c:pt>
                <c:pt idx="3">
                  <c:v>5.9502718973405187E-11</c:v>
                </c:pt>
                <c:pt idx="4">
                  <c:v>1.487952937454714E-7</c:v>
                </c:pt>
                <c:pt idx="5">
                  <c:v>7.1394527570000487E-6</c:v>
                </c:pt>
                <c:pt idx="6">
                  <c:v>5.2695667975092546E-5</c:v>
                </c:pt>
                <c:pt idx="7">
                  <c:v>1.6802202579880646E-4</c:v>
                </c:pt>
                <c:pt idx="8">
                  <c:v>3.5045288470758498E-4</c:v>
                </c:pt>
                <c:pt idx="9">
                  <c:v>5.7331801349293741E-4</c:v>
                </c:pt>
                <c:pt idx="10">
                  <c:v>8.0804606927194049E-4</c:v>
                </c:pt>
                <c:pt idx="11">
                  <c:v>1.7487684908271358E-3</c:v>
                </c:pt>
                <c:pt idx="12">
                  <c:v>2.2712281156820014E-3</c:v>
                </c:pt>
                <c:pt idx="13">
                  <c:v>2.5756694164086958E-3</c:v>
                </c:pt>
                <c:pt idx="14">
                  <c:v>2.7708035259035842E-3</c:v>
                </c:pt>
                <c:pt idx="15">
                  <c:v>2.9055024694769494E-3</c:v>
                </c:pt>
                <c:pt idx="16">
                  <c:v>3.0037359056960672E-3</c:v>
                </c:pt>
                <c:pt idx="17">
                  <c:v>3.078410433201265E-3</c:v>
                </c:pt>
                <c:pt idx="18">
                  <c:v>3.1370320655727218E-3</c:v>
                </c:pt>
                <c:pt idx="19">
                  <c:v>3.2230652670599521E-3</c:v>
                </c:pt>
                <c:pt idx="20">
                  <c:v>3.2831028325870826E-3</c:v>
                </c:pt>
                <c:pt idx="21">
                  <c:v>3.3273497556536797E-3</c:v>
                </c:pt>
                <c:pt idx="22">
                  <c:v>3.3612986179430331E-3</c:v>
                </c:pt>
                <c:pt idx="23">
                  <c:v>3.3881635989850912E-3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7-739E-4593-BBF5-E483EFDB1217}"/>
            </c:ext>
          </c:extLst>
        </c:ser>
        <c:ser>
          <c:idx val="56"/>
          <c:order val="56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Rauscher!$IQ$59:$JN$59</c:f>
              <c:numCache>
                <c:formatCode>0%</c:formatCode>
                <c:ptCount val="24"/>
                <c:pt idx="0">
                  <c:v>2.3886723789046985E-11</c:v>
                </c:pt>
                <c:pt idx="1">
                  <c:v>1.6108252427061526E-14</c:v>
                </c:pt>
                <c:pt idx="2">
                  <c:v>5.410473084831708E-17</c:v>
                </c:pt>
                <c:pt idx="3">
                  <c:v>3.8789141328574208E-20</c:v>
                </c:pt>
                <c:pt idx="4">
                  <c:v>4.4954773980295041E-22</c:v>
                </c:pt>
                <c:pt idx="5">
                  <c:v>1.3597513819004728E-23</c:v>
                </c:pt>
                <c:pt idx="6">
                  <c:v>7.3786142507965053E-25</c:v>
                </c:pt>
                <c:pt idx="7">
                  <c:v>7.0399552731005155E-26</c:v>
                </c:pt>
                <c:pt idx="8">
                  <c:v>1.0564189084260328E-26</c:v>
                </c:pt>
                <c:pt idx="9">
                  <c:v>2.2315381998986883E-27</c:v>
                </c:pt>
                <c:pt idx="10">
                  <c:v>6.1157064213041319E-28</c:v>
                </c:pt>
                <c:pt idx="11">
                  <c:v>9.7307907694283061E-30</c:v>
                </c:pt>
                <c:pt idx="12">
                  <c:v>1.083625520060964E-30</c:v>
                </c:pt>
                <c:pt idx="13">
                  <c:v>2.814687485026341E-31</c:v>
                </c:pt>
                <c:pt idx="14">
                  <c:v>1.1335139102431939E-31</c:v>
                </c:pt>
                <c:pt idx="15">
                  <c:v>5.8917339794011942E-32</c:v>
                </c:pt>
                <c:pt idx="16">
                  <c:v>3.5981908541209781E-32</c:v>
                </c:pt>
                <c:pt idx="17">
                  <c:v>2.4487779944222857E-32</c:v>
                </c:pt>
                <c:pt idx="18">
                  <c:v>1.7984658819465716E-32</c:v>
                </c:pt>
                <c:pt idx="19">
                  <c:v>1.1305580750146659E-32</c:v>
                </c:pt>
                <c:pt idx="20">
                  <c:v>8.107904807889166E-33</c:v>
                </c:pt>
                <c:pt idx="21">
                  <c:v>6.3157203801369055E-33</c:v>
                </c:pt>
                <c:pt idx="22">
                  <c:v>5.1991429410920122E-33</c:v>
                </c:pt>
                <c:pt idx="23">
                  <c:v>4.4490697046881624E-33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8-739E-4593-BBF5-E483EFDB1217}"/>
            </c:ext>
          </c:extLst>
        </c:ser>
        <c:ser>
          <c:idx val="57"/>
          <c:order val="57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Rauscher!$IQ$60:$JN$60</c:f>
              <c:numCache>
                <c:formatCode>0%</c:formatCode>
                <c:ptCount val="24"/>
                <c:pt idx="0">
                  <c:v>6.9533428713195493E-6</c:v>
                </c:pt>
                <c:pt idx="1">
                  <c:v>1.2041262583987154E-3</c:v>
                </c:pt>
                <c:pt idx="2">
                  <c:v>2.0495197747066323E-3</c:v>
                </c:pt>
                <c:pt idx="3">
                  <c:v>7.4459533218907857E-4</c:v>
                </c:pt>
                <c:pt idx="4">
                  <c:v>1.9425964816587591E-4</c:v>
                </c:pt>
                <c:pt idx="5">
                  <c:v>3.8063109965052395E-5</c:v>
                </c:pt>
                <c:pt idx="6">
                  <c:v>7.1775829688209271E-6</c:v>
                </c:pt>
                <c:pt idx="7">
                  <c:v>1.6671410828992106E-6</c:v>
                </c:pt>
                <c:pt idx="8">
                  <c:v>4.8757103629181954E-7</c:v>
                </c:pt>
                <c:pt idx="9">
                  <c:v>1.7306350609738446E-7</c:v>
                </c:pt>
                <c:pt idx="10">
                  <c:v>7.1840170280357564E-8</c:v>
                </c:pt>
                <c:pt idx="11">
                  <c:v>3.9721671231217589E-9</c:v>
                </c:pt>
                <c:pt idx="12">
                  <c:v>8.2458974529889173E-10</c:v>
                </c:pt>
                <c:pt idx="13">
                  <c:v>3.1122643895390586E-10</c:v>
                </c:pt>
                <c:pt idx="14">
                  <c:v>1.6079216631210317E-10</c:v>
                </c:pt>
                <c:pt idx="15">
                  <c:v>9.9852966025003928E-11</c:v>
                </c:pt>
                <c:pt idx="16">
                  <c:v>6.9688624282616985E-11</c:v>
                </c:pt>
                <c:pt idx="17">
                  <c:v>5.2614687784950888E-11</c:v>
                </c:pt>
                <c:pt idx="18">
                  <c:v>4.198785583952261E-11</c:v>
                </c:pt>
                <c:pt idx="19">
                  <c:v>2.989580387564174E-11</c:v>
                </c:pt>
                <c:pt idx="20">
                  <c:v>2.3435051082232314E-11</c:v>
                </c:pt>
                <c:pt idx="21">
                  <c:v>1.951461938746358E-11</c:v>
                </c:pt>
                <c:pt idx="22">
                  <c:v>1.6920332494848574E-11</c:v>
                </c:pt>
                <c:pt idx="23">
                  <c:v>1.5093094816470135E-11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9-739E-4593-BBF5-E483EFDB1217}"/>
            </c:ext>
          </c:extLst>
        </c:ser>
        <c:ser>
          <c:idx val="58"/>
          <c:order val="58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Rauscher!$IQ$61:$JN$61</c:f>
              <c:numCache>
                <c:formatCode>0%</c:formatCode>
                <c:ptCount val="24"/>
                <c:pt idx="0">
                  <c:v>3.6032756290571817E-14</c:v>
                </c:pt>
                <c:pt idx="1">
                  <c:v>9.1530429876180417E-8</c:v>
                </c:pt>
                <c:pt idx="2">
                  <c:v>1.8868631620162852E-5</c:v>
                </c:pt>
                <c:pt idx="3">
                  <c:v>8.3023955365973501E-4</c:v>
                </c:pt>
                <c:pt idx="4">
                  <c:v>2.3837632347459693E-3</c:v>
                </c:pt>
                <c:pt idx="5">
                  <c:v>1.9694421771798655E-3</c:v>
                </c:pt>
                <c:pt idx="6">
                  <c:v>9.692953956734118E-4</c:v>
                </c:pt>
                <c:pt idx="7">
                  <c:v>4.4673455023245152E-4</c:v>
                </c:pt>
                <c:pt idx="8">
                  <c:v>2.1843112958808988E-4</c:v>
                </c:pt>
                <c:pt idx="9">
                  <c:v>1.1563297487527814E-4</c:v>
                </c:pt>
                <c:pt idx="10">
                  <c:v>6.6088091212604155E-5</c:v>
                </c:pt>
                <c:pt idx="11">
                  <c:v>9.5372316550182359E-6</c:v>
                </c:pt>
                <c:pt idx="12">
                  <c:v>3.1985432711992741E-6</c:v>
                </c:pt>
                <c:pt idx="13">
                  <c:v>1.6098391077952101E-6</c:v>
                </c:pt>
                <c:pt idx="14">
                  <c:v>1.0076243848330345E-6</c:v>
                </c:pt>
                <c:pt idx="15">
                  <c:v>7.1765316449769291E-7</c:v>
                </c:pt>
                <c:pt idx="16">
                  <c:v>5.5507978928599384E-7</c:v>
                </c:pt>
                <c:pt idx="17">
                  <c:v>4.5396297640188698E-7</c:v>
                </c:pt>
                <c:pt idx="18">
                  <c:v>3.8620070789164276E-7</c:v>
                </c:pt>
                <c:pt idx="19">
                  <c:v>3.026659045043058E-7</c:v>
                </c:pt>
                <c:pt idx="20">
                  <c:v>2.5408503967363813E-7</c:v>
                </c:pt>
                <c:pt idx="21">
                  <c:v>2.2273743807114462E-7</c:v>
                </c:pt>
                <c:pt idx="22">
                  <c:v>2.0100274323944169E-7</c:v>
                </c:pt>
                <c:pt idx="23">
                  <c:v>1.851225643047558E-7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A-739E-4593-BBF5-E483EFDB1217}"/>
            </c:ext>
          </c:extLst>
        </c:ser>
        <c:ser>
          <c:idx val="59"/>
          <c:order val="59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Rauscher!$IQ$62:$JN$62</c:f>
              <c:numCache>
                <c:formatCode>0%</c:formatCode>
                <c:ptCount val="24"/>
                <c:pt idx="0">
                  <c:v>1.6049714987109572E-26</c:v>
                </c:pt>
                <c:pt idx="1">
                  <c:v>3.9803652875515056E-15</c:v>
                </c:pt>
                <c:pt idx="2">
                  <c:v>2.5638441839943818E-10</c:v>
                </c:pt>
                <c:pt idx="3">
                  <c:v>3.5249132709704774E-6</c:v>
                </c:pt>
                <c:pt idx="4">
                  <c:v>1.7889781249937035E-4</c:v>
                </c:pt>
                <c:pt idx="5">
                  <c:v>8.2817722953191261E-4</c:v>
                </c:pt>
                <c:pt idx="6">
                  <c:v>1.285863769018582E-3</c:v>
                </c:pt>
                <c:pt idx="7">
                  <c:v>1.346441426222172E-3</c:v>
                </c:pt>
                <c:pt idx="8">
                  <c:v>1.2182931154834315E-3</c:v>
                </c:pt>
                <c:pt idx="9">
                  <c:v>1.0409226052554628E-3</c:v>
                </c:pt>
                <c:pt idx="10">
                  <c:v>8.7252832819460541E-4</c:v>
                </c:pt>
                <c:pt idx="11">
                  <c:v>3.9722577205861031E-4</c:v>
                </c:pt>
                <c:pt idx="12">
                  <c:v>2.366174098648176E-4</c:v>
                </c:pt>
                <c:pt idx="13">
                  <c:v>1.6809878203718362E-4</c:v>
                </c:pt>
                <c:pt idx="14">
                  <c:v>1.3239528354225683E-4</c:v>
                </c:pt>
                <c:pt idx="15">
                  <c:v>1.111138694805175E-4</c:v>
                </c:pt>
                <c:pt idx="16">
                  <c:v>9.7200600834928473E-5</c:v>
                </c:pt>
                <c:pt idx="17">
                  <c:v>8.7481025631666994E-5</c:v>
                </c:pt>
                <c:pt idx="18">
                  <c:v>8.034713844674625E-5</c:v>
                </c:pt>
                <c:pt idx="19">
                  <c:v>7.0634475494184122E-5</c:v>
                </c:pt>
                <c:pt idx="20">
                  <c:v>6.4368328354726239E-5</c:v>
                </c:pt>
                <c:pt idx="21">
                  <c:v>6.0008986139670477E-5</c:v>
                </c:pt>
                <c:pt idx="22">
                  <c:v>5.6808719763486763E-5</c:v>
                </c:pt>
                <c:pt idx="23">
                  <c:v>5.4363114980961893E-5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B-739E-4593-BBF5-E483EFDB1217}"/>
            </c:ext>
          </c:extLst>
        </c:ser>
        <c:ser>
          <c:idx val="60"/>
          <c:order val="60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Rauscher!$IQ$63:$JN$63</c:f>
              <c:numCache>
                <c:formatCode>0%</c:formatCode>
                <c:ptCount val="24"/>
                <c:pt idx="0">
                  <c:v>3.1616143138725209E-28</c:v>
                </c:pt>
                <c:pt idx="1">
                  <c:v>3.5445643471999288E-16</c:v>
                </c:pt>
                <c:pt idx="2">
                  <c:v>4.8543462171196844E-11</c:v>
                </c:pt>
                <c:pt idx="3">
                  <c:v>1.4190141974201239E-6</c:v>
                </c:pt>
                <c:pt idx="4">
                  <c:v>1.0501296663662727E-4</c:v>
                </c:pt>
                <c:pt idx="5">
                  <c:v>6.0959435745405331E-4</c:v>
                </c:pt>
                <c:pt idx="6">
                  <c:v>1.1006074533399855E-3</c:v>
                </c:pt>
                <c:pt idx="7">
                  <c:v>1.2835856070323066E-3</c:v>
                </c:pt>
                <c:pt idx="8">
                  <c:v>1.2591836508247267E-3</c:v>
                </c:pt>
                <c:pt idx="9">
                  <c:v>1.145659757372311E-3</c:v>
                </c:pt>
                <c:pt idx="10">
                  <c:v>1.0098496049623009E-3</c:v>
                </c:pt>
                <c:pt idx="11">
                  <c:v>5.346067264188866E-4</c:v>
                </c:pt>
                <c:pt idx="12">
                  <c:v>3.434026288353026E-4</c:v>
                </c:pt>
                <c:pt idx="13">
                  <c:v>2.5525686867927297E-4</c:v>
                </c:pt>
                <c:pt idx="14">
                  <c:v>2.0719980959694464E-4</c:v>
                </c:pt>
                <c:pt idx="15">
                  <c:v>1.7768267611351191E-4</c:v>
                </c:pt>
                <c:pt idx="16">
                  <c:v>1.5796677312780413E-4</c:v>
                </c:pt>
                <c:pt idx="17">
                  <c:v>1.4396955082797067E-4</c:v>
                </c:pt>
                <c:pt idx="18">
                  <c:v>1.3356577449034955E-4</c:v>
                </c:pt>
                <c:pt idx="19">
                  <c:v>1.1920472798304219E-4</c:v>
                </c:pt>
                <c:pt idx="20">
                  <c:v>1.0980673425518032E-4</c:v>
                </c:pt>
                <c:pt idx="21">
                  <c:v>1.0320079085872274E-4</c:v>
                </c:pt>
                <c:pt idx="22">
                  <c:v>9.8313177191712304E-5</c:v>
                </c:pt>
                <c:pt idx="23">
                  <c:v>9.4555121602658395E-5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C-739E-4593-BBF5-E483EFDB1217}"/>
            </c:ext>
          </c:extLst>
        </c:ser>
        <c:ser>
          <c:idx val="61"/>
          <c:order val="61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Rauscher!$IQ$64:$JN$64</c:f>
              <c:numCache>
                <c:formatCode>0%</c:formatCode>
                <c:ptCount val="24"/>
                <c:pt idx="0">
                  <c:v>4.5847996027258912E-32</c:v>
                </c:pt>
                <c:pt idx="1">
                  <c:v>1.4314320583255526E-18</c:v>
                </c:pt>
                <c:pt idx="2">
                  <c:v>1.0345150783120074E-12</c:v>
                </c:pt>
                <c:pt idx="3">
                  <c:v>1.5958461535107974E-7</c:v>
                </c:pt>
                <c:pt idx="4">
                  <c:v>2.7129782344837602E-5</c:v>
                </c:pt>
                <c:pt idx="5">
                  <c:v>2.5939630252731804E-4</c:v>
                </c:pt>
                <c:pt idx="6">
                  <c:v>6.5318309010963904E-4</c:v>
                </c:pt>
                <c:pt idx="7">
                  <c:v>9.6611108555513792E-4</c:v>
                </c:pt>
                <c:pt idx="8">
                  <c:v>1.1326379538049557E-3</c:v>
                </c:pt>
                <c:pt idx="9">
                  <c:v>1.1837433240094915E-3</c:v>
                </c:pt>
                <c:pt idx="10">
                  <c:v>1.1657850041917898E-3</c:v>
                </c:pt>
                <c:pt idx="11">
                  <c:v>8.6074760701510434E-4</c:v>
                </c:pt>
                <c:pt idx="12">
                  <c:v>6.5295738930498865E-4</c:v>
                </c:pt>
                <c:pt idx="13">
                  <c:v>5.3629352687800354E-4</c:v>
                </c:pt>
                <c:pt idx="14">
                  <c:v>4.652757285319467E-4</c:v>
                </c:pt>
                <c:pt idx="15">
                  <c:v>4.1841387823452099E-4</c:v>
                </c:pt>
                <c:pt idx="16">
                  <c:v>3.8548430696224497E-4</c:v>
                </c:pt>
                <c:pt idx="17">
                  <c:v>3.6120318879586213E-4</c:v>
                </c:pt>
                <c:pt idx="18">
                  <c:v>3.426163537442726E-4</c:v>
                </c:pt>
                <c:pt idx="19">
                  <c:v>3.1612172795311661E-4</c:v>
                </c:pt>
                <c:pt idx="20">
                  <c:v>2.9820149465559806E-4</c:v>
                </c:pt>
                <c:pt idx="21">
                  <c:v>2.8530136311300289E-4</c:v>
                </c:pt>
                <c:pt idx="22">
                  <c:v>2.7558307240759412E-4</c:v>
                </c:pt>
                <c:pt idx="23">
                  <c:v>2.6800435529622068E-4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D-739E-4593-BBF5-E483EFDB1217}"/>
            </c:ext>
          </c:extLst>
        </c:ser>
        <c:ser>
          <c:idx val="62"/>
          <c:order val="62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Rauscher!$IQ$65:$JN$65</c:f>
              <c:numCache>
                <c:formatCode>0%</c:formatCode>
                <c:ptCount val="24"/>
                <c:pt idx="0">
                  <c:v>2.4586842019045964E-32</c:v>
                </c:pt>
                <c:pt idx="1">
                  <c:v>9.6817280945075607E-19</c:v>
                </c:pt>
                <c:pt idx="2">
                  <c:v>7.858123350983447E-13</c:v>
                </c:pt>
                <c:pt idx="3">
                  <c:v>1.3613597702346188E-7</c:v>
                </c:pt>
                <c:pt idx="4">
                  <c:v>2.452607987127903E-5</c:v>
                </c:pt>
                <c:pt idx="5">
                  <c:v>2.4280944282606539E-4</c:v>
                </c:pt>
                <c:pt idx="6">
                  <c:v>6.2577282442698081E-4</c:v>
                </c:pt>
                <c:pt idx="7">
                  <c:v>9.410415807065397E-4</c:v>
                </c:pt>
                <c:pt idx="8">
                  <c:v>1.1170505971692688E-3</c:v>
                </c:pt>
                <c:pt idx="9">
                  <c:v>1.1787976650642533E-3</c:v>
                </c:pt>
                <c:pt idx="10">
                  <c:v>1.1699308159655636E-3</c:v>
                </c:pt>
                <c:pt idx="11">
                  <c:v>8.8409211002061746E-4</c:v>
                </c:pt>
                <c:pt idx="12">
                  <c:v>6.7849479327532192E-4</c:v>
                </c:pt>
                <c:pt idx="13">
                  <c:v>5.6116196297905849E-4</c:v>
                </c:pt>
                <c:pt idx="14">
                  <c:v>4.8911621826709976E-4</c:v>
                </c:pt>
                <c:pt idx="15">
                  <c:v>4.4131403883865321E-4</c:v>
                </c:pt>
                <c:pt idx="16">
                  <c:v>4.0759454411640975E-4</c:v>
                </c:pt>
                <c:pt idx="17">
                  <c:v>3.8266014618337188E-4</c:v>
                </c:pt>
                <c:pt idx="18">
                  <c:v>3.6353124560923992E-4</c:v>
                </c:pt>
                <c:pt idx="19">
                  <c:v>3.3619867720499565E-4</c:v>
                </c:pt>
                <c:pt idx="20">
                  <c:v>3.1766653601053346E-4</c:v>
                </c:pt>
                <c:pt idx="21">
                  <c:v>3.0430248343139946E-4</c:v>
                </c:pt>
                <c:pt idx="22">
                  <c:v>2.9422135190247705E-4</c:v>
                </c:pt>
                <c:pt idx="23">
                  <c:v>2.8635152470640849E-4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739E-4593-BBF5-E483EFDB1217}"/>
            </c:ext>
          </c:extLst>
        </c:ser>
        <c:ser>
          <c:idx val="63"/>
          <c:order val="63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Rauscher!$IQ$66:$JN$66</c:f>
              <c:numCache>
                <c:formatCode>0%</c:formatCode>
                <c:ptCount val="24"/>
                <c:pt idx="0">
                  <c:v>1.1307847281394375E-38</c:v>
                </c:pt>
                <c:pt idx="1">
                  <c:v>9.6343907481962641E-23</c:v>
                </c:pt>
                <c:pt idx="2">
                  <c:v>1.1502369427832556E-15</c:v>
                </c:pt>
                <c:pt idx="3">
                  <c:v>2.9311529320835006E-9</c:v>
                </c:pt>
                <c:pt idx="4">
                  <c:v>2.0253134724364732E-6</c:v>
                </c:pt>
                <c:pt idx="5">
                  <c:v>4.4916800632372433E-5</c:v>
                </c:pt>
                <c:pt idx="6">
                  <c:v>1.9818891503302517E-4</c:v>
                </c:pt>
                <c:pt idx="7">
                  <c:v>4.3759369885318383E-4</c:v>
                </c:pt>
                <c:pt idx="8">
                  <c:v>6.928429147618052E-4</c:v>
                </c:pt>
                <c:pt idx="9">
                  <c:v>9.1474692851387031E-4</c:v>
                </c:pt>
                <c:pt idx="10">
                  <c:v>1.086079658574255E-3</c:v>
                </c:pt>
                <c:pt idx="11">
                  <c:v>1.4051362346758746E-3</c:v>
                </c:pt>
                <c:pt idx="12">
                  <c:v>1.4110004336954959E-3</c:v>
                </c:pt>
                <c:pt idx="13">
                  <c:v>1.3712753823181807E-3</c:v>
                </c:pt>
                <c:pt idx="14">
                  <c:v>1.330921378191488E-3</c:v>
                </c:pt>
                <c:pt idx="15">
                  <c:v>1.2967253401138859E-3</c:v>
                </c:pt>
                <c:pt idx="16">
                  <c:v>1.2686696614020781E-3</c:v>
                </c:pt>
                <c:pt idx="17">
                  <c:v>1.2456423838191598E-3</c:v>
                </c:pt>
                <c:pt idx="18">
                  <c:v>1.2265629714644771E-3</c:v>
                </c:pt>
                <c:pt idx="19">
                  <c:v>1.1970052285609398E-3</c:v>
                </c:pt>
                <c:pt idx="20">
                  <c:v>1.1753074062245432E-3</c:v>
                </c:pt>
                <c:pt idx="21">
                  <c:v>1.1587652723891752E-3</c:v>
                </c:pt>
                <c:pt idx="22">
                  <c:v>1.1457612677783985E-3</c:v>
                </c:pt>
                <c:pt idx="23">
                  <c:v>1.1352811600013435E-3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F-739E-4593-BBF5-E483EFDB1217}"/>
            </c:ext>
          </c:extLst>
        </c:ser>
        <c:ser>
          <c:idx val="64"/>
          <c:order val="64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Rauscher!$IQ$67:$JN$67</c:f>
              <c:numCache>
                <c:formatCode>0%</c:formatCode>
                <c:ptCount val="24"/>
                <c:pt idx="0">
                  <c:v>1.5539442680246463E-43</c:v>
                </c:pt>
                <c:pt idx="1">
                  <c:v>7.6890975816471895E-26</c:v>
                </c:pt>
                <c:pt idx="2">
                  <c:v>6.9957814593189546E-18</c:v>
                </c:pt>
                <c:pt idx="3">
                  <c:v>1.3585799667923674E-10</c:v>
                </c:pt>
                <c:pt idx="4">
                  <c:v>2.5914204564529292E-7</c:v>
                </c:pt>
                <c:pt idx="5">
                  <c:v>1.0569484039700777E-5</c:v>
                </c:pt>
                <c:pt idx="6">
                  <c:v>7.0004167327461216E-5</c:v>
                </c:pt>
                <c:pt idx="7">
                  <c:v>2.0659284688229703E-4</c:v>
                </c:pt>
                <c:pt idx="8">
                  <c:v>4.0661066503800981E-4</c:v>
                </c:pt>
                <c:pt idx="9">
                  <c:v>6.358354865148067E-4</c:v>
                </c:pt>
                <c:pt idx="10">
                  <c:v>8.6438124703792755E-4</c:v>
                </c:pt>
                <c:pt idx="11">
                  <c:v>1.6786557824565939E-3</c:v>
                </c:pt>
                <c:pt idx="12">
                  <c:v>2.0652381809407963E-3</c:v>
                </c:pt>
                <c:pt idx="13">
                  <c:v>2.2671880614453565E-3</c:v>
                </c:pt>
                <c:pt idx="14">
                  <c:v>2.3866854188254981E-3</c:v>
                </c:pt>
                <c:pt idx="15">
                  <c:v>2.4642837535655093E-3</c:v>
                </c:pt>
                <c:pt idx="16">
                  <c:v>2.5182058209235309E-3</c:v>
                </c:pt>
                <c:pt idx="17">
                  <c:v>2.5576199418772213E-3</c:v>
                </c:pt>
                <c:pt idx="18">
                  <c:v>2.5875720592540533E-3</c:v>
                </c:pt>
                <c:pt idx="19">
                  <c:v>2.6298961954603767E-3</c:v>
                </c:pt>
                <c:pt idx="20">
                  <c:v>2.6582388500792447E-3</c:v>
                </c:pt>
                <c:pt idx="21">
                  <c:v>2.6784773343906817E-3</c:v>
                </c:pt>
                <c:pt idx="22">
                  <c:v>2.6936218307025178E-3</c:v>
                </c:pt>
                <c:pt idx="23">
                  <c:v>2.7053652196815181E-3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0-739E-4593-BBF5-E483EFDB1217}"/>
            </c:ext>
          </c:extLst>
        </c:ser>
        <c:ser>
          <c:idx val="65"/>
          <c:order val="65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Rauscher!$IQ$1:$JN$1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Rauscher!$IQ$68:$JN$68</c:f>
              <c:numCache>
                <c:formatCode>0%</c:formatCode>
                <c:ptCount val="24"/>
                <c:pt idx="0">
                  <c:v>1.7636966919424413E-46</c:v>
                </c:pt>
                <c:pt idx="1">
                  <c:v>9.9830029890057232E-28</c:v>
                </c:pt>
                <c:pt idx="2">
                  <c:v>3.0719967103949185E-19</c:v>
                </c:pt>
                <c:pt idx="3">
                  <c:v>2.0177548601483553E-11</c:v>
                </c:pt>
                <c:pt idx="4">
                  <c:v>7.0781607287976123E-8</c:v>
                </c:pt>
                <c:pt idx="5">
                  <c:v>4.1609828890590405E-6</c:v>
                </c:pt>
                <c:pt idx="6">
                  <c:v>3.5164607437775004E-5</c:v>
                </c:pt>
                <c:pt idx="7">
                  <c:v>1.2350853534590997E-4</c:v>
                </c:pt>
                <c:pt idx="8">
                  <c:v>2.7698759267259744E-4</c:v>
                </c:pt>
                <c:pt idx="9">
                  <c:v>4.7943110045970566E-4</c:v>
                </c:pt>
                <c:pt idx="10">
                  <c:v>7.0691417290891104E-4</c:v>
                </c:pt>
                <c:pt idx="11">
                  <c:v>1.7517121417931372E-3</c:v>
                </c:pt>
                <c:pt idx="12">
                  <c:v>2.4343953131903346E-3</c:v>
                </c:pt>
                <c:pt idx="13">
                  <c:v>2.8751494540195243E-3</c:v>
                </c:pt>
                <c:pt idx="14">
                  <c:v>3.1778691134087956E-3</c:v>
                </c:pt>
                <c:pt idx="15">
                  <c:v>3.3974377055704433E-3</c:v>
                </c:pt>
                <c:pt idx="16">
                  <c:v>3.5636248918143919E-3</c:v>
                </c:pt>
                <c:pt idx="17">
                  <c:v>3.6936585675267017E-3</c:v>
                </c:pt>
                <c:pt idx="18">
                  <c:v>3.7981243012144531E-3</c:v>
                </c:pt>
                <c:pt idx="19">
                  <c:v>3.9554809869843882E-3</c:v>
                </c:pt>
                <c:pt idx="20">
                  <c:v>4.0683159804615135E-3</c:v>
                </c:pt>
                <c:pt idx="21">
                  <c:v>4.1531597579203289E-3</c:v>
                </c:pt>
                <c:pt idx="22">
                  <c:v>4.2192695735208631E-3</c:v>
                </c:pt>
                <c:pt idx="23">
                  <c:v>4.2722292022793909E-3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1-739E-4593-BBF5-E483EFDB1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279072"/>
        <c:axId val="1004934048"/>
      </c:scatterChart>
      <c:valAx>
        <c:axId val="7642790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T9 (GK)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04934048"/>
        <c:crossesAt val="1.0000000000000011E-20"/>
        <c:crossBetween val="midCat"/>
        <c:majorUnit val="1"/>
      </c:valAx>
      <c:valAx>
        <c:axId val="10049340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Contribution</a:t>
                </a:r>
              </a:p>
            </c:rich>
          </c:tx>
          <c:layout>
            <c:manualLayout>
              <c:xMode val="edge"/>
              <c:yMode val="edge"/>
              <c:x val="1.5502079560594875E-2"/>
              <c:y val="0.322201808107319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4279072"/>
        <c:crosses val="autoZero"/>
        <c:crossBetween val="midCat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600"/>
              <a:t>(p,α</a:t>
            </a:r>
            <a:r>
              <a:rPr lang="el-GR" sz="1600"/>
              <a:t>)</a:t>
            </a:r>
            <a:r>
              <a:rPr lang="en-US" sz="1600"/>
              <a:t> reaction rates for Brown's 66 resonances with Brown's Γp and Rauscher's Γα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21753221441379"/>
          <c:y val="0.15850439051490053"/>
          <c:w val="0.79865759354338151"/>
          <c:h val="0.63835592365209204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Rauscher!$EM$3:$FJ$3</c:f>
              <c:numCache>
                <c:formatCode>0E+00</c:formatCode>
                <c:ptCount val="24"/>
                <c:pt idx="0">
                  <c:v>5.3044785712453206E-27</c:v>
                </c:pt>
                <c:pt idx="1">
                  <c:v>3.7713389958176359E-23</c:v>
                </c:pt>
                <c:pt idx="2">
                  <c:v>2.7995120898535266E-21</c:v>
                </c:pt>
                <c:pt idx="3">
                  <c:v>1.7415676111011542E-19</c:v>
                </c:pt>
                <c:pt idx="4">
                  <c:v>1.2092878087965394E-18</c:v>
                </c:pt>
                <c:pt idx="5">
                  <c:v>3.5856105686273958E-18</c:v>
                </c:pt>
                <c:pt idx="6">
                  <c:v>7.0370433485560503E-18</c:v>
                </c:pt>
                <c:pt idx="7">
                  <c:v>1.0989281807545625E-17</c:v>
                </c:pt>
                <c:pt idx="8">
                  <c:v>1.4944481148131886E-17</c:v>
                </c:pt>
                <c:pt idx="9">
                  <c:v>1.8588811832182829E-17</c:v>
                </c:pt>
                <c:pt idx="10">
                  <c:v>2.1767825840571435E-17</c:v>
                </c:pt>
                <c:pt idx="11">
                  <c:v>3.0568712092910438E-17</c:v>
                </c:pt>
                <c:pt idx="12">
                  <c:v>3.1891028433311098E-17</c:v>
                </c:pt>
                <c:pt idx="13">
                  <c:v>3.0323770288530293E-17</c:v>
                </c:pt>
                <c:pt idx="14">
                  <c:v>2.7882462335919905E-17</c:v>
                </c:pt>
                <c:pt idx="15">
                  <c:v>2.5334409931140721E-17</c:v>
                </c:pt>
                <c:pt idx="16">
                  <c:v>2.2952117752812734E-17</c:v>
                </c:pt>
                <c:pt idx="17">
                  <c:v>2.0815837761307367E-17</c:v>
                </c:pt>
                <c:pt idx="18">
                  <c:v>1.8932047709552189E-17</c:v>
                </c:pt>
                <c:pt idx="19">
                  <c:v>1.5833816909595202E-17</c:v>
                </c:pt>
                <c:pt idx="20">
                  <c:v>1.3445141004321252E-17</c:v>
                </c:pt>
                <c:pt idx="21">
                  <c:v>1.1577835796915668E-17</c:v>
                </c:pt>
                <c:pt idx="22">
                  <c:v>1.0093657394548416E-17</c:v>
                </c:pt>
                <c:pt idx="23">
                  <c:v>8.8947201688695854E-18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1C3-4D85-B0C5-4FF81F20A9A6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Rauscher!$EM$4:$FJ$4</c:f>
              <c:numCache>
                <c:formatCode>0E+00</c:formatCode>
                <c:ptCount val="24"/>
                <c:pt idx="0">
                  <c:v>8.6745559234006571E-39</c:v>
                </c:pt>
                <c:pt idx="1">
                  <c:v>1.7753401222010326E-27</c:v>
                </c:pt>
                <c:pt idx="2">
                  <c:v>7.0706455380687489E-22</c:v>
                </c:pt>
                <c:pt idx="3">
                  <c:v>2.3599770528098955E-16</c:v>
                </c:pt>
                <c:pt idx="4">
                  <c:v>1.2003073807421684E-13</c:v>
                </c:pt>
                <c:pt idx="5">
                  <c:v>4.6795397199092602E-12</c:v>
                </c:pt>
                <c:pt idx="6">
                  <c:v>5.1162103200706516E-11</c:v>
                </c:pt>
                <c:pt idx="7">
                  <c:v>2.7247467811271516E-10</c:v>
                </c:pt>
                <c:pt idx="8">
                  <c:v>9.299009366825413E-10</c:v>
                </c:pt>
                <c:pt idx="9">
                  <c:v>2.3659562070048392E-9</c:v>
                </c:pt>
                <c:pt idx="10">
                  <c:v>4.9114474997406322E-9</c:v>
                </c:pt>
                <c:pt idx="11">
                  <c:v>3.842286439415214E-8</c:v>
                </c:pt>
                <c:pt idx="12">
                  <c:v>9.4610686423372238E-8</c:v>
                </c:pt>
                <c:pt idx="13">
                  <c:v>1.5060185113341457E-7</c:v>
                </c:pt>
                <c:pt idx="14">
                  <c:v>1.9523688284964449E-7</c:v>
                </c:pt>
                <c:pt idx="15">
                  <c:v>2.2672597036018118E-7</c:v>
                </c:pt>
                <c:pt idx="16">
                  <c:v>2.4690679398967848E-7</c:v>
                </c:pt>
                <c:pt idx="17">
                  <c:v>2.5838304778655167E-7</c:v>
                </c:pt>
                <c:pt idx="18">
                  <c:v>2.6350908252497621E-7</c:v>
                </c:pt>
                <c:pt idx="19">
                  <c:v>2.61682952923288E-7</c:v>
                </c:pt>
                <c:pt idx="20">
                  <c:v>2.5120891153293937E-7</c:v>
                </c:pt>
                <c:pt idx="21">
                  <c:v>2.3716847825752455E-7</c:v>
                </c:pt>
                <c:pt idx="22">
                  <c:v>2.2210486086651469E-7</c:v>
                </c:pt>
                <c:pt idx="23">
                  <c:v>2.0725534117438604E-7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1C3-4D85-B0C5-4FF81F20A9A6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Rauscher!$EM$5:$FJ$5</c:f>
              <c:numCache>
                <c:formatCode>0E+00</c:formatCode>
                <c:ptCount val="24"/>
                <c:pt idx="0">
                  <c:v>8.1277123460479723E-47</c:v>
                </c:pt>
                <c:pt idx="1">
                  <c:v>2.0902221446754502E-31</c:v>
                </c:pt>
                <c:pt idx="2">
                  <c:v>9.3317875673854266E-24</c:v>
                </c:pt>
                <c:pt idx="3">
                  <c:v>3.4914711623969293E-16</c:v>
                </c:pt>
                <c:pt idx="4">
                  <c:v>1.8801418069808554E-12</c:v>
                </c:pt>
                <c:pt idx="5">
                  <c:v>3.0198108297913965E-10</c:v>
                </c:pt>
                <c:pt idx="6">
                  <c:v>8.484846112444403E-9</c:v>
                </c:pt>
                <c:pt idx="7">
                  <c:v>8.8679043569349322E-8</c:v>
                </c:pt>
                <c:pt idx="8">
                  <c:v>5.0180038612921279E-7</c:v>
                </c:pt>
                <c:pt idx="9">
                  <c:v>1.8919104795973823E-6</c:v>
                </c:pt>
                <c:pt idx="10">
                  <c:v>5.3795140642639567E-6</c:v>
                </c:pt>
                <c:pt idx="11">
                  <c:v>1.0815391865972447E-4</c:v>
                </c:pt>
                <c:pt idx="12">
                  <c:v>4.2692560745221373E-4</c:v>
                </c:pt>
                <c:pt idx="13">
                  <c:v>9.0202383980790839E-4</c:v>
                </c:pt>
                <c:pt idx="14">
                  <c:v>1.4123208377782373E-3</c:v>
                </c:pt>
                <c:pt idx="15">
                  <c:v>1.8768632271785098E-3</c:v>
                </c:pt>
                <c:pt idx="16">
                  <c:v>2.2614359255322025E-3</c:v>
                </c:pt>
                <c:pt idx="17">
                  <c:v>2.560207577043663E-3</c:v>
                </c:pt>
                <c:pt idx="18">
                  <c:v>2.7805754420723791E-3</c:v>
                </c:pt>
                <c:pt idx="19">
                  <c:v>3.0346347297804462E-3</c:v>
                </c:pt>
                <c:pt idx="20">
                  <c:v>3.1163480847656477E-3</c:v>
                </c:pt>
                <c:pt idx="21">
                  <c:v>3.0947661036823536E-3</c:v>
                </c:pt>
                <c:pt idx="22">
                  <c:v>3.0144555571513291E-3</c:v>
                </c:pt>
                <c:pt idx="23">
                  <c:v>2.902822759701015E-3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1C3-4D85-B0C5-4FF81F20A9A6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Rauscher!$EM$6:$FJ$6</c:f>
              <c:numCache>
                <c:formatCode>0E+00</c:formatCode>
                <c:ptCount val="24"/>
                <c:pt idx="0">
                  <c:v>1.2703340456803046E-58</c:v>
                </c:pt>
                <c:pt idx="1">
                  <c:v>1.3370051253687379E-39</c:v>
                </c:pt>
                <c:pt idx="2">
                  <c:v>3.8185719563387694E-30</c:v>
                </c:pt>
                <c:pt idx="3">
                  <c:v>9.1398717490119455E-21</c:v>
                </c:pt>
                <c:pt idx="4">
                  <c:v>3.936588347495682E-16</c:v>
                </c:pt>
                <c:pt idx="5">
                  <c:v>2.201444730676825E-13</c:v>
                </c:pt>
                <c:pt idx="6">
                  <c:v>1.4209248836181692E-11</c:v>
                </c:pt>
                <c:pt idx="7">
                  <c:v>2.6899704453164819E-10</c:v>
                </c:pt>
                <c:pt idx="8">
                  <c:v>2.3766050618724441E-9</c:v>
                </c:pt>
                <c:pt idx="9">
                  <c:v>1.2671447689896082E-8</c:v>
                </c:pt>
                <c:pt idx="10">
                  <c:v>4.7541009562933473E-8</c:v>
                </c:pt>
                <c:pt idx="11">
                  <c:v>2.1956682087100062E-6</c:v>
                </c:pt>
                <c:pt idx="12">
                  <c:v>1.3136395337125549E-5</c:v>
                </c:pt>
                <c:pt idx="13">
                  <c:v>3.5620642701916475E-5</c:v>
                </c:pt>
                <c:pt idx="14">
                  <c:v>6.5865337654316203E-5</c:v>
                </c:pt>
                <c:pt idx="15">
                  <c:v>9.8572563876254829E-5</c:v>
                </c:pt>
                <c:pt idx="16">
                  <c:v>1.2983973433617195E-4</c:v>
                </c:pt>
                <c:pt idx="17">
                  <c:v>1.5754275459741406E-4</c:v>
                </c:pt>
                <c:pt idx="18">
                  <c:v>1.808580645975498E-4</c:v>
                </c:pt>
                <c:pt idx="19">
                  <c:v>2.1450110323091088E-4</c:v>
                </c:pt>
                <c:pt idx="20">
                  <c:v>2.3375935650929159E-4</c:v>
                </c:pt>
                <c:pt idx="21">
                  <c:v>2.4271735210379164E-4</c:v>
                </c:pt>
                <c:pt idx="22">
                  <c:v>2.4475515183631168E-4</c:v>
                </c:pt>
                <c:pt idx="23">
                  <c:v>2.4231675598400482E-4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1C3-4D85-B0C5-4FF81F20A9A6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Rauscher!$EM$7:$FJ$7</c:f>
              <c:numCache>
                <c:formatCode>0E+00</c:formatCode>
                <c:ptCount val="24"/>
                <c:pt idx="0">
                  <c:v>8.8859271505131059E-63</c:v>
                </c:pt>
                <c:pt idx="1">
                  <c:v>1.5435203742167363E-41</c:v>
                </c:pt>
                <c:pt idx="2">
                  <c:v>5.6634036303661583E-31</c:v>
                </c:pt>
                <c:pt idx="3">
                  <c:v>1.7414615080711769E-20</c:v>
                </c:pt>
                <c:pt idx="4">
                  <c:v>2.6883908049904936E-15</c:v>
                </c:pt>
                <c:pt idx="5">
                  <c:v>3.2338461743929009E-12</c:v>
                </c:pt>
                <c:pt idx="6">
                  <c:v>3.4781006007143322E-10</c:v>
                </c:pt>
                <c:pt idx="7">
                  <c:v>9.4823970000756251E-9</c:v>
                </c:pt>
                <c:pt idx="8">
                  <c:v>1.1013550508181046E-7</c:v>
                </c:pt>
                <c:pt idx="9">
                  <c:v>7.2643428862503315E-7</c:v>
                </c:pt>
                <c:pt idx="10">
                  <c:v>3.2311589020779849E-6</c:v>
                </c:pt>
                <c:pt idx="11">
                  <c:v>2.4866581102241103E-4</c:v>
                </c:pt>
                <c:pt idx="12">
                  <c:v>1.9204601451811971E-3</c:v>
                </c:pt>
                <c:pt idx="13">
                  <c:v>6.0695804817854021E-3</c:v>
                </c:pt>
                <c:pt idx="14">
                  <c:v>1.2429845644262265E-2</c:v>
                </c:pt>
                <c:pt idx="15">
                  <c:v>2.000989394851262E-2</c:v>
                </c:pt>
                <c:pt idx="16">
                  <c:v>2.7839170657875424E-2</c:v>
                </c:pt>
                <c:pt idx="17">
                  <c:v>3.5247398114251073E-2</c:v>
                </c:pt>
                <c:pt idx="18">
                  <c:v>4.1864939831957548E-2</c:v>
                </c:pt>
                <c:pt idx="19">
                  <c:v>5.2253822702502555E-2</c:v>
                </c:pt>
                <c:pt idx="20">
                  <c:v>5.9060551880399631E-2</c:v>
                </c:pt>
                <c:pt idx="21">
                  <c:v>6.3024483292965908E-2</c:v>
                </c:pt>
                <c:pt idx="22">
                  <c:v>6.4920265495746643E-2</c:v>
                </c:pt>
                <c:pt idx="23">
                  <c:v>6.5376832175632033E-2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1C3-4D85-B0C5-4FF81F20A9A6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Rauscher!$EM$8:$FJ$8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1C3-4D85-B0C5-4FF81F20A9A6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Rauscher!$EM$9:$FJ$9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1C3-4D85-B0C5-4FF81F20A9A6}"/>
            </c:ext>
          </c:extLst>
        </c:ser>
        <c:ser>
          <c:idx val="7"/>
          <c:order val="7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Rauscher!$EM$10:$FJ$10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B1C3-4D85-B0C5-4FF81F20A9A6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Rauscher!$EM$11:$FJ$11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B1C3-4D85-B0C5-4FF81F20A9A6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Rauscher!$EM$12:$FJ$12</c:f>
              <c:numCache>
                <c:formatCode>0E+00</c:formatCode>
                <c:ptCount val="24"/>
                <c:pt idx="0">
                  <c:v>8.436228481554772E-79</c:v>
                </c:pt>
                <c:pt idx="1">
                  <c:v>3.1942730342578377E-63</c:v>
                </c:pt>
                <c:pt idx="2">
                  <c:v>1.7303909119740396E-55</c:v>
                </c:pt>
                <c:pt idx="3">
                  <c:v>7.8557496030798046E-48</c:v>
                </c:pt>
                <c:pt idx="4">
                  <c:v>4.659825727418737E-44</c:v>
                </c:pt>
                <c:pt idx="5">
                  <c:v>7.9315623740596572E-42</c:v>
                </c:pt>
                <c:pt idx="6">
                  <c:v>2.3164500179027706E-40</c:v>
                </c:pt>
                <c:pt idx="7">
                  <c:v>2.4888569425813223E-39</c:v>
                </c:pt>
                <c:pt idx="8">
                  <c:v>1.4378378196938329E-38</c:v>
                </c:pt>
                <c:pt idx="9">
                  <c:v>5.5090850485883284E-38</c:v>
                </c:pt>
                <c:pt idx="10">
                  <c:v>1.5867990343706445E-37</c:v>
                </c:pt>
                <c:pt idx="11">
                  <c:v>3.3160502113285892E-36</c:v>
                </c:pt>
                <c:pt idx="12">
                  <c:v>1.334538239882845E-35</c:v>
                </c:pt>
                <c:pt idx="13">
                  <c:v>2.8525733517415887E-35</c:v>
                </c:pt>
                <c:pt idx="14">
                  <c:v>4.5010326525539519E-35</c:v>
                </c:pt>
                <c:pt idx="15">
                  <c:v>6.0146646221693592E-35</c:v>
                </c:pt>
                <c:pt idx="16">
                  <c:v>7.2771792644531354E-35</c:v>
                </c:pt>
                <c:pt idx="17">
                  <c:v>8.2652113095868771E-35</c:v>
                </c:pt>
                <c:pt idx="18">
                  <c:v>8.9998125242450089E-35</c:v>
                </c:pt>
                <c:pt idx="19">
                  <c:v>9.8601880912296645E-35</c:v>
                </c:pt>
                <c:pt idx="20">
                  <c:v>1.0153709491194434E-34</c:v>
                </c:pt>
                <c:pt idx="21">
                  <c:v>1.0104308606769571E-34</c:v>
                </c:pt>
                <c:pt idx="22">
                  <c:v>9.8579736765365484E-35</c:v>
                </c:pt>
                <c:pt idx="23">
                  <c:v>9.5051568309376214E-35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B1C3-4D85-B0C5-4FF81F20A9A6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Rauscher!$EM$13:$FJ$13</c:f>
              <c:numCache>
                <c:formatCode>0E+00</c:formatCode>
                <c:ptCount val="24"/>
                <c:pt idx="0">
                  <c:v>1.9852650874499346E-79</c:v>
                </c:pt>
                <c:pt idx="1">
                  <c:v>2.3946165519680025E-61</c:v>
                </c:pt>
                <c:pt idx="2">
                  <c:v>2.3152881921932385E-52</c:v>
                </c:pt>
                <c:pt idx="3">
                  <c:v>1.8760540655339687E-43</c:v>
                </c:pt>
                <c:pt idx="4">
                  <c:v>4.7013852018713946E-39</c:v>
                </c:pt>
                <c:pt idx="5">
                  <c:v>1.8997391421518082E-36</c:v>
                </c:pt>
                <c:pt idx="6">
                  <c:v>9.8736456790602371E-35</c:v>
                </c:pt>
                <c:pt idx="7">
                  <c:v>1.6012313855764473E-33</c:v>
                </c:pt>
                <c:pt idx="8">
                  <c:v>1.2596901364887876E-32</c:v>
                </c:pt>
                <c:pt idx="9">
                  <c:v>6.1366738705215695E-32</c:v>
                </c:pt>
                <c:pt idx="10">
                  <c:v>2.1419793840062642E-31</c:v>
                </c:pt>
                <c:pt idx="11">
                  <c:v>7.9658813665636892E-30</c:v>
                </c:pt>
                <c:pt idx="12">
                  <c:v>4.2766474240401334E-29</c:v>
                </c:pt>
                <c:pt idx="13">
                  <c:v>1.0866884695789473E-28</c:v>
                </c:pt>
                <c:pt idx="14">
                  <c:v>1.9241737125345666E-28</c:v>
                </c:pt>
                <c:pt idx="15">
                  <c:v>2.7919230275949495E-28</c:v>
                </c:pt>
                <c:pt idx="16">
                  <c:v>3.5931473826331269E-28</c:v>
                </c:pt>
                <c:pt idx="17">
                  <c:v>4.2817949671264344E-28</c:v>
                </c:pt>
                <c:pt idx="18">
                  <c:v>4.8449949338588472E-28</c:v>
                </c:pt>
                <c:pt idx="19">
                  <c:v>5.6231154706040566E-28</c:v>
                </c:pt>
                <c:pt idx="20">
                  <c:v>6.0338775353617546E-28</c:v>
                </c:pt>
                <c:pt idx="21">
                  <c:v>6.192818138254998E-28</c:v>
                </c:pt>
                <c:pt idx="22">
                  <c:v>6.1886988892990549E-28</c:v>
                </c:pt>
                <c:pt idx="23">
                  <c:v>6.0829600562365163E-28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B1C3-4D85-B0C5-4FF81F20A9A6}"/>
            </c:ext>
          </c:extLst>
        </c:ser>
        <c:ser>
          <c:idx val="11"/>
          <c:order val="11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Rauscher!$EM$14:$FJ$14</c:f>
              <c:numCache>
                <c:formatCode>0E+00</c:formatCode>
                <c:ptCount val="24"/>
                <c:pt idx="0">
                  <c:v>2.0418390697131791E-82</c:v>
                </c:pt>
                <c:pt idx="1">
                  <c:v>1.6063288925873644E-62</c:v>
                </c:pt>
                <c:pt idx="2">
                  <c:v>1.2542996209459719E-52</c:v>
                </c:pt>
                <c:pt idx="3">
                  <c:v>8.2080374146750355E-43</c:v>
                </c:pt>
                <c:pt idx="4">
                  <c:v>5.8454598919612322E-38</c:v>
                </c:pt>
                <c:pt idx="5">
                  <c:v>4.4202429786979836E-35</c:v>
                </c:pt>
                <c:pt idx="6">
                  <c:v>3.4887452556079812E-33</c:v>
                </c:pt>
                <c:pt idx="7">
                  <c:v>7.625099098511363E-32</c:v>
                </c:pt>
                <c:pt idx="8">
                  <c:v>7.5033444760876366E-31</c:v>
                </c:pt>
                <c:pt idx="9">
                  <c:v>4.3503481286714022E-30</c:v>
                </c:pt>
                <c:pt idx="10">
                  <c:v>1.7453643638050472E-29</c:v>
                </c:pt>
                <c:pt idx="11">
                  <c:v>9.8569873878876653E-28</c:v>
                </c:pt>
                <c:pt idx="12">
                  <c:v>6.5212911240979564E-27</c:v>
                </c:pt>
                <c:pt idx="13">
                  <c:v>1.8783091080865479E-26</c:v>
                </c:pt>
                <c:pt idx="14">
                  <c:v>3.6157150119108721E-26</c:v>
                </c:pt>
                <c:pt idx="15">
                  <c:v>5.5689496516822019E-26</c:v>
                </c:pt>
                <c:pt idx="16">
                  <c:v>7.495227747384874E-26</c:v>
                </c:pt>
                <c:pt idx="17">
                  <c:v>9.2481663322074626E-26</c:v>
                </c:pt>
                <c:pt idx="18">
                  <c:v>1.0760168244284149E-25</c:v>
                </c:pt>
                <c:pt idx="19">
                  <c:v>1.302107053181987E-25</c:v>
                </c:pt>
                <c:pt idx="20">
                  <c:v>1.4395479941226924E-25</c:v>
                </c:pt>
                <c:pt idx="21">
                  <c:v>1.510907787305906E-25</c:v>
                </c:pt>
                <c:pt idx="22">
                  <c:v>1.5364165156622241E-25</c:v>
                </c:pt>
                <c:pt idx="23">
                  <c:v>1.5313433042822011E-25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B1C3-4D85-B0C5-4FF81F20A9A6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Rauscher!$EM$15:$FJ$15</c:f>
              <c:numCache>
                <c:formatCode>0E+00</c:formatCode>
                <c:ptCount val="24"/>
                <c:pt idx="0">
                  <c:v>8.2026593487541771E-85</c:v>
                </c:pt>
                <c:pt idx="1">
                  <c:v>5.5177603144512888E-63</c:v>
                </c:pt>
                <c:pt idx="2">
                  <c:v>3.9840726415346043E-52</c:v>
                </c:pt>
                <c:pt idx="3">
                  <c:v>2.4108094306249508E-41</c:v>
                </c:pt>
                <c:pt idx="4">
                  <c:v>5.220847860710234E-36</c:v>
                </c:pt>
                <c:pt idx="5">
                  <c:v>7.6942762491412629E-33</c:v>
                </c:pt>
                <c:pt idx="6">
                  <c:v>9.4752441678390942E-31</c:v>
                </c:pt>
                <c:pt idx="7">
                  <c:v>2.8455505184152758E-29</c:v>
                </c:pt>
                <c:pt idx="8">
                  <c:v>3.5536564144805708E-28</c:v>
                </c:pt>
                <c:pt idx="9">
                  <c:v>2.4799582079777503E-27</c:v>
                </c:pt>
                <c:pt idx="10">
                  <c:v>1.154001290508279E-26</c:v>
                </c:pt>
                <c:pt idx="11">
                  <c:v>1.016866430391718E-24</c:v>
                </c:pt>
                <c:pt idx="12">
                  <c:v>8.4033617115803908E-24</c:v>
                </c:pt>
                <c:pt idx="13">
                  <c:v>2.7659631470040112E-23</c:v>
                </c:pt>
                <c:pt idx="14">
                  <c:v>5.8198718410284551E-23</c:v>
                </c:pt>
                <c:pt idx="15">
                  <c:v>9.5519590438528428E-23</c:v>
                </c:pt>
                <c:pt idx="16">
                  <c:v>1.3483540450766717E-22</c:v>
                </c:pt>
                <c:pt idx="17">
                  <c:v>1.7265322729016507E-22</c:v>
                </c:pt>
                <c:pt idx="18">
                  <c:v>2.0692744648169748E-22</c:v>
                </c:pt>
                <c:pt idx="19">
                  <c:v>2.6179761145347395E-22</c:v>
                </c:pt>
                <c:pt idx="20">
                  <c:v>2.9877558326778911E-22</c:v>
                </c:pt>
                <c:pt idx="21">
                  <c:v>3.2114923218426835E-22</c:v>
                </c:pt>
                <c:pt idx="22">
                  <c:v>3.3268090586868915E-22</c:v>
                </c:pt>
                <c:pt idx="23">
                  <c:v>3.3653594409457901E-22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B1C3-4D85-B0C5-4FF81F20A9A6}"/>
            </c:ext>
          </c:extLst>
        </c:ser>
        <c:ser>
          <c:idx val="13"/>
          <c:order val="13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Rauscher!$EM$16:$FJ$16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B1C3-4D85-B0C5-4FF81F20A9A6}"/>
            </c:ext>
          </c:extLst>
        </c:ser>
        <c:ser>
          <c:idx val="14"/>
          <c:order val="14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Rauscher!$EM$17:$FJ$17</c:f>
              <c:numCache>
                <c:formatCode>0E+00</c:formatCode>
                <c:ptCount val="24"/>
                <c:pt idx="0">
                  <c:v>8.0459784217903069E-30</c:v>
                </c:pt>
                <c:pt idx="1">
                  <c:v>1.6866524153773282E-23</c:v>
                </c:pt>
                <c:pt idx="2">
                  <c:v>2.1498556296566154E-20</c:v>
                </c:pt>
                <c:pt idx="3">
                  <c:v>2.2964881921008784E-17</c:v>
                </c:pt>
                <c:pt idx="4">
                  <c:v>6.6077258520133378E-16</c:v>
                </c:pt>
                <c:pt idx="5">
                  <c:v>4.5975296567762099E-15</c:v>
                </c:pt>
                <c:pt idx="6">
                  <c:v>1.593349440027867E-14</c:v>
                </c:pt>
                <c:pt idx="7">
                  <c:v>3.7349920130693219E-14</c:v>
                </c:pt>
                <c:pt idx="8">
                  <c:v>6.8881227736223353E-14</c:v>
                </c:pt>
                <c:pt idx="9">
                  <c:v>1.0858539439424434E-13</c:v>
                </c:pt>
                <c:pt idx="10">
                  <c:v>1.536931922739563E-13</c:v>
                </c:pt>
                <c:pt idx="11">
                  <c:v>3.8113260598272171E-13</c:v>
                </c:pt>
                <c:pt idx="12">
                  <c:v>5.2838098522272813E-13</c:v>
                </c:pt>
                <c:pt idx="13">
                  <c:v>5.9586745980399938E-13</c:v>
                </c:pt>
                <c:pt idx="14">
                  <c:v>6.1388846441438598E-13</c:v>
                </c:pt>
                <c:pt idx="15">
                  <c:v>6.0499119519218638E-13</c:v>
                </c:pt>
                <c:pt idx="16">
                  <c:v>5.8253357052792919E-13</c:v>
                </c:pt>
                <c:pt idx="17">
                  <c:v>5.5395187661466872E-13</c:v>
                </c:pt>
                <c:pt idx="18">
                  <c:v>5.2328669539083078E-13</c:v>
                </c:pt>
                <c:pt idx="19">
                  <c:v>4.6325878095257999E-13</c:v>
                </c:pt>
                <c:pt idx="20">
                  <c:v>4.0967867531389855E-13</c:v>
                </c:pt>
                <c:pt idx="21">
                  <c:v>3.6369334171555888E-13</c:v>
                </c:pt>
                <c:pt idx="22">
                  <c:v>3.24673242553248E-13</c:v>
                </c:pt>
                <c:pt idx="23">
                  <c:v>2.9158300535938601E-13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B1C3-4D85-B0C5-4FF81F20A9A6}"/>
            </c:ext>
          </c:extLst>
        </c:ser>
        <c:ser>
          <c:idx val="15"/>
          <c:order val="15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Rauscher!$EM$18:$FJ$18</c:f>
              <c:numCache>
                <c:formatCode>0E+00</c:formatCode>
                <c:ptCount val="24"/>
                <c:pt idx="0">
                  <c:v>1.1375983606474366E-28</c:v>
                </c:pt>
                <c:pt idx="1">
                  <c:v>2.7837839042979117E-22</c:v>
                </c:pt>
                <c:pt idx="2">
                  <c:v>3.8337089590470862E-19</c:v>
                </c:pt>
                <c:pt idx="3">
                  <c:v>4.4245996070023998E-16</c:v>
                </c:pt>
                <c:pt idx="4">
                  <c:v>1.3233104258057773E-14</c:v>
                </c:pt>
                <c:pt idx="5">
                  <c:v>9.4235433384093604E-14</c:v>
                </c:pt>
                <c:pt idx="6">
                  <c:v>3.316810870999852E-13</c:v>
                </c:pt>
                <c:pt idx="7">
                  <c:v>7.861389993756767E-13</c:v>
                </c:pt>
                <c:pt idx="8">
                  <c:v>1.4618759944007815E-12</c:v>
                </c:pt>
                <c:pt idx="9">
                  <c:v>2.3194288849527426E-12</c:v>
                </c:pt>
                <c:pt idx="10">
                  <c:v>3.2999265531634364E-12</c:v>
                </c:pt>
                <c:pt idx="11">
                  <c:v>8.3108554802343054E-12</c:v>
                </c:pt>
                <c:pt idx="12">
                  <c:v>1.1611191770285758E-11</c:v>
                </c:pt>
                <c:pt idx="13">
                  <c:v>1.3155134172529965E-11</c:v>
                </c:pt>
                <c:pt idx="14">
                  <c:v>1.3594995928583776E-11</c:v>
                </c:pt>
                <c:pt idx="15">
                  <c:v>1.3427608211641061E-11</c:v>
                </c:pt>
                <c:pt idx="16">
                  <c:v>1.2950620083925099E-11</c:v>
                </c:pt>
                <c:pt idx="17">
                  <c:v>1.2331094943575832E-11</c:v>
                </c:pt>
                <c:pt idx="18">
                  <c:v>1.166050328017899E-11</c:v>
                </c:pt>
                <c:pt idx="19">
                  <c:v>1.0338874435271779E-11</c:v>
                </c:pt>
                <c:pt idx="20">
                  <c:v>9.1532001329958189E-12</c:v>
                </c:pt>
                <c:pt idx="21">
                  <c:v>8.1325164254097191E-12</c:v>
                </c:pt>
                <c:pt idx="22">
                  <c:v>7.2646734352810544E-12</c:v>
                </c:pt>
                <c:pt idx="23">
                  <c:v>6.5276341449328904E-12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B1C3-4D85-B0C5-4FF81F20A9A6}"/>
            </c:ext>
          </c:extLst>
        </c:ser>
        <c:ser>
          <c:idx val="16"/>
          <c:order val="16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Rauscher!$EM$19:$FJ$19</c:f>
              <c:numCache>
                <c:formatCode>0E+00</c:formatCode>
                <c:ptCount val="24"/>
                <c:pt idx="0">
                  <c:v>1.2423190986791023E-32</c:v>
                </c:pt>
                <c:pt idx="1">
                  <c:v>7.9813012944685654E-24</c:v>
                </c:pt>
                <c:pt idx="2">
                  <c:v>1.780960621980648E-19</c:v>
                </c:pt>
                <c:pt idx="3">
                  <c:v>3.3304747448881164E-15</c:v>
                </c:pt>
                <c:pt idx="4">
                  <c:v>4.0095201274700053E-13</c:v>
                </c:pt>
                <c:pt idx="5">
                  <c:v>6.5845180617295144E-12</c:v>
                </c:pt>
                <c:pt idx="6">
                  <c:v>4.0452919241743093E-11</c:v>
                </c:pt>
                <c:pt idx="7">
                  <c:v>1.4273420848892713E-10</c:v>
                </c:pt>
                <c:pt idx="8">
                  <c:v>3.5771647428810375E-10</c:v>
                </c:pt>
                <c:pt idx="9">
                  <c:v>7.1582888278844236E-10</c:v>
                </c:pt>
                <c:pt idx="10">
                  <c:v>1.2262308259072489E-9</c:v>
                </c:pt>
                <c:pt idx="11">
                  <c:v>5.3905500685482619E-9</c:v>
                </c:pt>
                <c:pt idx="12">
                  <c:v>9.950017645341904E-9</c:v>
                </c:pt>
                <c:pt idx="13">
                  <c:v>1.3323494727091247E-8</c:v>
                </c:pt>
                <c:pt idx="14">
                  <c:v>1.5391673207982989E-8</c:v>
                </c:pt>
                <c:pt idx="15">
                  <c:v>1.6461345382338905E-8</c:v>
                </c:pt>
                <c:pt idx="16">
                  <c:v>1.6852997829945869E-8</c:v>
                </c:pt>
                <c:pt idx="17">
                  <c:v>1.6809244454969954E-8</c:v>
                </c:pt>
                <c:pt idx="18">
                  <c:v>1.6496499827864997E-8</c:v>
                </c:pt>
                <c:pt idx="19">
                  <c:v>1.546463635146479E-8</c:v>
                </c:pt>
                <c:pt idx="20">
                  <c:v>1.4246866883052476E-8</c:v>
                </c:pt>
                <c:pt idx="21">
                  <c:v>1.3041613491962507E-8</c:v>
                </c:pt>
                <c:pt idx="22">
                  <c:v>1.1923464071049925E-8</c:v>
                </c:pt>
                <c:pt idx="23">
                  <c:v>1.0914557579451366E-8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B1C3-4D85-B0C5-4FF81F20A9A6}"/>
            </c:ext>
          </c:extLst>
        </c:ser>
        <c:ser>
          <c:idx val="17"/>
          <c:order val="17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Rauscher!$EM$20:$FJ$20</c:f>
              <c:numCache>
                <c:formatCode>0E+00</c:formatCode>
                <c:ptCount val="24"/>
                <c:pt idx="0">
                  <c:v>5.480085019470533E-33</c:v>
                </c:pt>
                <c:pt idx="1">
                  <c:v>8.5709088991772257E-24</c:v>
                </c:pt>
                <c:pt idx="2">
                  <c:v>2.9840562794970441E-19</c:v>
                </c:pt>
                <c:pt idx="3">
                  <c:v>8.7067957530091835E-15</c:v>
                </c:pt>
                <c:pt idx="4">
                  <c:v>1.3093156822806267E-12</c:v>
                </c:pt>
                <c:pt idx="5">
                  <c:v>2.457173488217225E-11</c:v>
                </c:pt>
                <c:pt idx="6">
                  <c:v>1.6500670761576969E-10</c:v>
                </c:pt>
                <c:pt idx="7">
                  <c:v>6.2041134926429517E-10</c:v>
                </c:pt>
                <c:pt idx="8">
                  <c:v>1.6307618870212645E-9</c:v>
                </c:pt>
                <c:pt idx="9">
                  <c:v>3.3865757080348259E-9</c:v>
                </c:pt>
                <c:pt idx="10">
                  <c:v>5.9759061546056456E-9</c:v>
                </c:pt>
                <c:pt idx="11">
                  <c:v>2.8714716130123655E-8</c:v>
                </c:pt>
                <c:pt idx="12">
                  <c:v>5.5413457152934166E-8</c:v>
                </c:pt>
                <c:pt idx="13">
                  <c:v>7.6208167819616834E-8</c:v>
                </c:pt>
                <c:pt idx="14">
                  <c:v>8.9618398949996171E-8</c:v>
                </c:pt>
                <c:pt idx="15">
                  <c:v>9.7072599634346216E-8</c:v>
                </c:pt>
                <c:pt idx="16">
                  <c:v>1.0033408345148413E-7</c:v>
                </c:pt>
                <c:pt idx="17">
                  <c:v>1.0081833202049175E-7</c:v>
                </c:pt>
                <c:pt idx="18">
                  <c:v>9.9531171383840581E-8</c:v>
                </c:pt>
                <c:pt idx="19">
                  <c:v>9.4139310035865658E-8</c:v>
                </c:pt>
                <c:pt idx="20">
                  <c:v>8.7279180222691356E-8</c:v>
                </c:pt>
                <c:pt idx="21">
                  <c:v>8.0277273139057448E-8</c:v>
                </c:pt>
                <c:pt idx="22">
                  <c:v>7.3667126562995206E-8</c:v>
                </c:pt>
                <c:pt idx="23">
                  <c:v>6.7634053384531295E-8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B1C3-4D85-B0C5-4FF81F20A9A6}"/>
            </c:ext>
          </c:extLst>
        </c:ser>
        <c:ser>
          <c:idx val="18"/>
          <c:order val="18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Rauscher!$EM$21:$FJ$21</c:f>
              <c:numCache>
                <c:formatCode>0E+00</c:formatCode>
                <c:ptCount val="24"/>
                <c:pt idx="0">
                  <c:v>4.9625584821072601E-40</c:v>
                </c:pt>
                <c:pt idx="1">
                  <c:v>7.5916780403784505E-28</c:v>
                </c:pt>
                <c:pt idx="2">
                  <c:v>8.2663576769719881E-22</c:v>
                </c:pt>
                <c:pt idx="3">
                  <c:v>7.543307647683957E-16</c:v>
                </c:pt>
                <c:pt idx="4">
                  <c:v>6.3437487438755327E-13</c:v>
                </c:pt>
                <c:pt idx="5">
                  <c:v>3.3442313126484285E-11</c:v>
                </c:pt>
                <c:pt idx="6">
                  <c:v>4.4709657515381091E-10</c:v>
                </c:pt>
                <c:pt idx="7">
                  <c:v>2.7490266285880073E-9</c:v>
                </c:pt>
                <c:pt idx="8">
                  <c:v>1.0449352193285816E-8</c:v>
                </c:pt>
                <c:pt idx="9">
                  <c:v>2.8910745672815152E-8</c:v>
                </c:pt>
                <c:pt idx="10">
                  <c:v>6.4177386179165511E-8</c:v>
                </c:pt>
                <c:pt idx="11">
                  <c:v>6.1393450082902117E-7</c:v>
                </c:pt>
                <c:pt idx="12">
                  <c:v>1.6716770742901233E-6</c:v>
                </c:pt>
                <c:pt idx="13">
                  <c:v>2.826509425031603E-6</c:v>
                </c:pt>
                <c:pt idx="14">
                  <c:v>3.8146434351915472E-6</c:v>
                </c:pt>
                <c:pt idx="15">
                  <c:v>4.5590391609481675E-6</c:v>
                </c:pt>
                <c:pt idx="16">
                  <c:v>5.0730024309736645E-6</c:v>
                </c:pt>
                <c:pt idx="17">
                  <c:v>5.3985363343301336E-6</c:v>
                </c:pt>
                <c:pt idx="18">
                  <c:v>5.5799664331552963E-6</c:v>
                </c:pt>
                <c:pt idx="19">
                  <c:v>5.6538906885952366E-6</c:v>
                </c:pt>
                <c:pt idx="20">
                  <c:v>5.5061368605007235E-6</c:v>
                </c:pt>
                <c:pt idx="21">
                  <c:v>5.254711968805697E-6</c:v>
                </c:pt>
                <c:pt idx="22">
                  <c:v>4.9623798301095171E-6</c:v>
                </c:pt>
                <c:pt idx="23">
                  <c:v>4.6617573462225461E-6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B1C3-4D85-B0C5-4FF81F20A9A6}"/>
            </c:ext>
          </c:extLst>
        </c:ser>
        <c:ser>
          <c:idx val="19"/>
          <c:order val="19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Rauscher!$EM$22:$FJ$22</c:f>
              <c:numCache>
                <c:formatCode>0E+00</c:formatCode>
                <c:ptCount val="24"/>
                <c:pt idx="0">
                  <c:v>1.2991821820378399E-44</c:v>
                </c:pt>
                <c:pt idx="1">
                  <c:v>5.0199133788947326E-30</c:v>
                </c:pt>
                <c:pt idx="2">
                  <c:v>8.6869964971770626E-23</c:v>
                </c:pt>
                <c:pt idx="3">
                  <c:v>1.2598367880386458E-15</c:v>
                </c:pt>
                <c:pt idx="4">
                  <c:v>4.22373774789495E-12</c:v>
                </c:pt>
                <c:pt idx="5">
                  <c:v>5.1051250418769181E-10</c:v>
                </c:pt>
                <c:pt idx="6">
                  <c:v>1.1867269919369471E-8</c:v>
                </c:pt>
                <c:pt idx="7">
                  <c:v>1.0832482526206117E-7</c:v>
                </c:pt>
                <c:pt idx="8">
                  <c:v>5.5378105910041629E-7</c:v>
                </c:pt>
                <c:pt idx="9">
                  <c:v>1.9293355848640009E-6</c:v>
                </c:pt>
                <c:pt idx="10">
                  <c:v>5.1500365024346019E-6</c:v>
                </c:pt>
                <c:pt idx="11">
                  <c:v>8.5662298701446438E-5</c:v>
                </c:pt>
                <c:pt idx="12">
                  <c:v>3.0756702521135901E-4</c:v>
                </c:pt>
                <c:pt idx="13">
                  <c:v>6.1391697841108484E-4</c:v>
                </c:pt>
                <c:pt idx="14">
                  <c:v>9.2546721087431326E-4</c:v>
                </c:pt>
                <c:pt idx="15">
                  <c:v>1.1970170162293962E-3</c:v>
                </c:pt>
                <c:pt idx="16">
                  <c:v>1.4132923490476107E-3</c:v>
                </c:pt>
                <c:pt idx="17">
                  <c:v>1.5749360221219196E-3</c:v>
                </c:pt>
                <c:pt idx="18">
                  <c:v>1.6890186078880438E-3</c:v>
                </c:pt>
                <c:pt idx="19">
                  <c:v>1.8087318897656718E-3</c:v>
                </c:pt>
                <c:pt idx="20">
                  <c:v>1.8324568100826662E-3</c:v>
                </c:pt>
                <c:pt idx="21">
                  <c:v>1.801381212635363E-3</c:v>
                </c:pt>
                <c:pt idx="22">
                  <c:v>1.7408313189223674E-3</c:v>
                </c:pt>
                <c:pt idx="23">
                  <c:v>1.6658056562494803E-3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B1C3-4D85-B0C5-4FF81F20A9A6}"/>
            </c:ext>
          </c:extLst>
        </c:ser>
        <c:ser>
          <c:idx val="20"/>
          <c:order val="2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Rauscher!$EM$23:$FJ$23</c:f>
              <c:numCache>
                <c:formatCode>0E+00</c:formatCode>
                <c:ptCount val="24"/>
                <c:pt idx="0">
                  <c:v>2.0495558247368626E-48</c:v>
                </c:pt>
                <c:pt idx="1">
                  <c:v>1.9637330558412331E-32</c:v>
                </c:pt>
                <c:pt idx="2">
                  <c:v>1.6922095416800805E-24</c:v>
                </c:pt>
                <c:pt idx="3">
                  <c:v>1.2220727061762587E-16</c:v>
                </c:pt>
                <c:pt idx="4">
                  <c:v>9.1427919365790361E-13</c:v>
                </c:pt>
                <c:pt idx="5">
                  <c:v>1.7887422091168397E-10</c:v>
                </c:pt>
                <c:pt idx="6">
                  <c:v>5.7323387228940284E-9</c:v>
                </c:pt>
                <c:pt idx="7">
                  <c:v>6.5812558384938153E-8</c:v>
                </c:pt>
                <c:pt idx="8">
                  <c:v>3.9959375140445611E-7</c:v>
                </c:pt>
                <c:pt idx="9">
                  <c:v>1.5914324924553281E-6</c:v>
                </c:pt>
                <c:pt idx="10">
                  <c:v>4.7279256455456339E-6</c:v>
                </c:pt>
                <c:pt idx="11">
                  <c:v>1.084150833633181E-4</c:v>
                </c:pt>
                <c:pt idx="12">
                  <c:v>4.5704565285036367E-4</c:v>
                </c:pt>
                <c:pt idx="13">
                  <c:v>1.0045263900749048E-3</c:v>
                </c:pt>
                <c:pt idx="14">
                  <c:v>1.6147328229050354E-3</c:v>
                </c:pt>
                <c:pt idx="15">
                  <c:v>2.1865525109388113E-3</c:v>
                </c:pt>
                <c:pt idx="16">
                  <c:v>2.6719698793452257E-3</c:v>
                </c:pt>
                <c:pt idx="17">
                  <c:v>3.0583165694250329E-3</c:v>
                </c:pt>
                <c:pt idx="18">
                  <c:v>3.3508109994944972E-3</c:v>
                </c:pt>
                <c:pt idx="19">
                  <c:v>3.7053877312483554E-3</c:v>
                </c:pt>
                <c:pt idx="20">
                  <c:v>3.8410785281309296E-3</c:v>
                </c:pt>
                <c:pt idx="21">
                  <c:v>3.841448799850588E-3</c:v>
                </c:pt>
                <c:pt idx="22">
                  <c:v>3.7623231694151166E-3</c:v>
                </c:pt>
                <c:pt idx="23">
                  <c:v>3.6389134527615922E-3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B1C3-4D85-B0C5-4FF81F20A9A6}"/>
            </c:ext>
          </c:extLst>
        </c:ser>
        <c:ser>
          <c:idx val="21"/>
          <c:order val="21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Rauscher!$EM$24:$FJ$24</c:f>
              <c:numCache>
                <c:formatCode>0E+00</c:formatCode>
                <c:ptCount val="24"/>
                <c:pt idx="0">
                  <c:v>4.3168149877121334E-50</c:v>
                </c:pt>
                <c:pt idx="1">
                  <c:v>1.8697541455349139E-33</c:v>
                </c:pt>
                <c:pt idx="2">
                  <c:v>3.4257477302345616E-25</c:v>
                </c:pt>
                <c:pt idx="3">
                  <c:v>5.260142006590431E-17</c:v>
                </c:pt>
                <c:pt idx="4">
                  <c:v>5.7382419131897391E-13</c:v>
                </c:pt>
                <c:pt idx="5">
                  <c:v>1.4077564551247054E-10</c:v>
                </c:pt>
                <c:pt idx="6">
                  <c:v>5.2460382658565652E-9</c:v>
                </c:pt>
                <c:pt idx="7">
                  <c:v>6.7082349755491767E-8</c:v>
                </c:pt>
                <c:pt idx="8">
                  <c:v>4.4158884476685955E-7</c:v>
                </c:pt>
                <c:pt idx="9">
                  <c:v>1.8727834312746473E-6</c:v>
                </c:pt>
                <c:pt idx="10">
                  <c:v>5.8507281743523738E-6</c:v>
                </c:pt>
                <c:pt idx="11">
                  <c:v>1.5600870374289554E-4</c:v>
                </c:pt>
                <c:pt idx="12">
                  <c:v>7.0921615767899891E-4</c:v>
                </c:pt>
                <c:pt idx="13">
                  <c:v>1.6309338272907424E-3</c:v>
                </c:pt>
                <c:pt idx="14">
                  <c:v>2.701964449722951E-3</c:v>
                </c:pt>
                <c:pt idx="15">
                  <c:v>3.7385125730981976E-3</c:v>
                </c:pt>
                <c:pt idx="16">
                  <c:v>4.6429122390569842E-3</c:v>
                </c:pt>
                <c:pt idx="17">
                  <c:v>5.3814751679584173E-3</c:v>
                </c:pt>
                <c:pt idx="18">
                  <c:v>5.9557550067103207E-3</c:v>
                </c:pt>
                <c:pt idx="19">
                  <c:v>6.6860948767311921E-3</c:v>
                </c:pt>
                <c:pt idx="20">
                  <c:v>7.0060309293938665E-3</c:v>
                </c:pt>
                <c:pt idx="21">
                  <c:v>7.063564326699379E-3</c:v>
                </c:pt>
                <c:pt idx="22">
                  <c:v>6.9616942514005966E-3</c:v>
                </c:pt>
                <c:pt idx="23">
                  <c:v>6.7672866022050237E-3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B1C3-4D85-B0C5-4FF81F20A9A6}"/>
            </c:ext>
          </c:extLst>
        </c:ser>
        <c:ser>
          <c:idx val="22"/>
          <c:order val="22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Rauscher!$EM$25:$FJ$25</c:f>
              <c:numCache>
                <c:formatCode>0E+00</c:formatCode>
                <c:ptCount val="24"/>
                <c:pt idx="0">
                  <c:v>1.3889873578814638E-51</c:v>
                </c:pt>
                <c:pt idx="1">
                  <c:v>1.1612310809838971E-34</c:v>
                </c:pt>
                <c:pt idx="2">
                  <c:v>2.9558961379065999E-26</c:v>
                </c:pt>
                <c:pt idx="3">
                  <c:v>6.3056651552770429E-18</c:v>
                </c:pt>
                <c:pt idx="4">
                  <c:v>8.1079696038481264E-14</c:v>
                </c:pt>
                <c:pt idx="5">
                  <c:v>2.195334383656773E-11</c:v>
                </c:pt>
                <c:pt idx="6">
                  <c:v>8.7370442461988368E-10</c:v>
                </c:pt>
                <c:pt idx="7">
                  <c:v>1.1709579428410916E-8</c:v>
                </c:pt>
                <c:pt idx="8">
                  <c:v>7.9845617888594458E-8</c:v>
                </c:pt>
                <c:pt idx="9">
                  <c:v>3.4803307686232551E-7</c:v>
                </c:pt>
                <c:pt idx="10">
                  <c:v>1.1113807240974863E-6</c:v>
                </c:pt>
                <c:pt idx="11">
                  <c:v>3.1649124166668268E-5</c:v>
                </c:pt>
                <c:pt idx="12">
                  <c:v>1.4868647093846022E-4</c:v>
                </c:pt>
                <c:pt idx="13">
                  <c:v>3.4873629682277517E-4</c:v>
                </c:pt>
                <c:pt idx="14">
                  <c:v>5.853996081629059E-4</c:v>
                </c:pt>
                <c:pt idx="15">
                  <c:v>8.1762023702140957E-4</c:v>
                </c:pt>
                <c:pt idx="16">
                  <c:v>1.0225940316990968E-3</c:v>
                </c:pt>
                <c:pt idx="17">
                  <c:v>1.191774568570057E-3</c:v>
                </c:pt>
                <c:pt idx="18">
                  <c:v>1.3247489771428761E-3</c:v>
                </c:pt>
                <c:pt idx="19">
                  <c:v>1.4970120503725909E-3</c:v>
                </c:pt>
                <c:pt idx="20">
                  <c:v>1.576031184252914E-3</c:v>
                </c:pt>
                <c:pt idx="21">
                  <c:v>1.5945812640739342E-3</c:v>
                </c:pt>
                <c:pt idx="22">
                  <c:v>1.5758965150765268E-3</c:v>
                </c:pt>
                <c:pt idx="23">
                  <c:v>1.5352507449185634E-3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6-B1C3-4D85-B0C5-4FF81F20A9A6}"/>
            </c:ext>
          </c:extLst>
        </c:ser>
        <c:ser>
          <c:idx val="23"/>
          <c:order val="23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Rauscher!$EM$26:$FJ$26</c:f>
              <c:numCache>
                <c:formatCode>0E+00</c:formatCode>
                <c:ptCount val="24"/>
                <c:pt idx="0">
                  <c:v>2.6587435435934471E-56</c:v>
                </c:pt>
                <c:pt idx="1">
                  <c:v>2.0534868077507244E-37</c:v>
                </c:pt>
                <c:pt idx="2">
                  <c:v>5.0241198506003927E-28</c:v>
                </c:pt>
                <c:pt idx="3">
                  <c:v>1.0301471873703017E-18</c:v>
                </c:pt>
                <c:pt idx="4">
                  <c:v>4.1065703348445901E-14</c:v>
                </c:pt>
                <c:pt idx="5">
                  <c:v>2.192335920580581E-11</c:v>
                </c:pt>
                <c:pt idx="6">
                  <c:v>1.371925303907426E-9</c:v>
                </c:pt>
                <c:pt idx="7">
                  <c:v>2.5404279302063774E-8</c:v>
                </c:pt>
                <c:pt idx="8">
                  <c:v>2.2075797726408253E-7</c:v>
                </c:pt>
                <c:pt idx="9">
                  <c:v>1.1619451762331029E-6</c:v>
                </c:pt>
                <c:pt idx="10">
                  <c:v>4.3146722685155027E-6</c:v>
                </c:pt>
                <c:pt idx="11">
                  <c:v>1.9319957226217628E-4</c:v>
                </c:pt>
                <c:pt idx="12">
                  <c:v>1.1381399649085472E-3</c:v>
                </c:pt>
                <c:pt idx="13">
                  <c:v>3.0576602312682791E-3</c:v>
                </c:pt>
                <c:pt idx="14">
                  <c:v>5.6189659818900858E-3</c:v>
                </c:pt>
                <c:pt idx="15">
                  <c:v>8.3721217963325014E-3</c:v>
                </c:pt>
                <c:pt idx="16">
                  <c:v>1.0991250523197514E-2</c:v>
                </c:pt>
                <c:pt idx="17">
                  <c:v>1.3302030097567719E-2</c:v>
                </c:pt>
                <c:pt idx="18">
                  <c:v>1.523917206502801E-2</c:v>
                </c:pt>
                <c:pt idx="19">
                  <c:v>1.8018101422181399E-2</c:v>
                </c:pt>
                <c:pt idx="20">
                  <c:v>1.9592438961761431E-2</c:v>
                </c:pt>
                <c:pt idx="21">
                  <c:v>2.0309551212454067E-2</c:v>
                </c:pt>
                <c:pt idx="22">
                  <c:v>2.0453674700889719E-2</c:v>
                </c:pt>
                <c:pt idx="23">
                  <c:v>2.0229024944002059E-2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B1C3-4D85-B0C5-4FF81F20A9A6}"/>
            </c:ext>
          </c:extLst>
        </c:ser>
        <c:ser>
          <c:idx val="24"/>
          <c:order val="24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Rauscher!$EM$27:$FJ$27</c:f>
              <c:numCache>
                <c:formatCode>0E+00</c:formatCode>
                <c:ptCount val="24"/>
                <c:pt idx="0">
                  <c:v>1.4540935918901701E-58</c:v>
                </c:pt>
                <c:pt idx="1">
                  <c:v>9.7995354669359634E-39</c:v>
                </c:pt>
                <c:pt idx="2">
                  <c:v>7.082268584599443E-29</c:v>
                </c:pt>
                <c:pt idx="3">
                  <c:v>4.2895379327950035E-19</c:v>
                </c:pt>
                <c:pt idx="4">
                  <c:v>2.9389345337629412E-14</c:v>
                </c:pt>
                <c:pt idx="5">
                  <c:v>2.1713878085254728E-11</c:v>
                </c:pt>
                <c:pt idx="6">
                  <c:v>1.6874873572201077E-9</c:v>
                </c:pt>
                <c:pt idx="7">
                  <c:v>3.6476803453604007E-8</c:v>
                </c:pt>
                <c:pt idx="8">
                  <c:v>3.5598047234157023E-7</c:v>
                </c:pt>
                <c:pt idx="9">
                  <c:v>2.0506677839048889E-6</c:v>
                </c:pt>
                <c:pt idx="10">
                  <c:v>8.1849759328440445E-6</c:v>
                </c:pt>
                <c:pt idx="11">
                  <c:v>4.5515101952535371E-4</c:v>
                </c:pt>
                <c:pt idx="12">
                  <c:v>2.9880297406931259E-3</c:v>
                </c:pt>
                <c:pt idx="13">
                  <c:v>8.5664798330839804E-3</c:v>
                </c:pt>
                <c:pt idx="14">
                  <c:v>1.6439383546771984E-2</c:v>
                </c:pt>
                <c:pt idx="15">
                  <c:v>2.5264146417133298E-2</c:v>
                </c:pt>
                <c:pt idx="16">
                  <c:v>3.3946591446977918E-2</c:v>
                </c:pt>
                <c:pt idx="17">
                  <c:v>4.1831840548327802E-2</c:v>
                </c:pt>
                <c:pt idx="18">
                  <c:v>4.8620834029757407E-2</c:v>
                </c:pt>
                <c:pt idx="19">
                  <c:v>5.874596408643315E-2</c:v>
                </c:pt>
                <c:pt idx="20">
                  <c:v>6.4875018392887354E-2</c:v>
                </c:pt>
                <c:pt idx="21">
                  <c:v>6.803451697201035E-2</c:v>
                </c:pt>
                <c:pt idx="22">
                  <c:v>6.9138557435601211E-2</c:v>
                </c:pt>
                <c:pt idx="23">
                  <c:v>6.8874730318722446E-2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8-B1C3-4D85-B0C5-4FF81F20A9A6}"/>
            </c:ext>
          </c:extLst>
        </c:ser>
        <c:ser>
          <c:idx val="25"/>
          <c:order val="25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Rauscher!$EM$28:$FJ$28</c:f>
              <c:numCache>
                <c:formatCode>0E+00</c:formatCode>
                <c:ptCount val="24"/>
                <c:pt idx="0">
                  <c:v>5.4300234973474417E-63</c:v>
                </c:pt>
                <c:pt idx="1">
                  <c:v>1.3360138206940824E-41</c:v>
                </c:pt>
                <c:pt idx="2">
                  <c:v>5.8341274343961192E-31</c:v>
                </c:pt>
                <c:pt idx="3">
                  <c:v>2.1350698501507012E-20</c:v>
                </c:pt>
                <c:pt idx="4">
                  <c:v>3.5957584980636914E-15</c:v>
                </c:pt>
                <c:pt idx="5">
                  <c:v>4.5571929366513575E-12</c:v>
                </c:pt>
                <c:pt idx="6">
                  <c:v>5.0750480628564098E-10</c:v>
                </c:pt>
                <c:pt idx="7">
                  <c:v>1.418456844645967E-8</c:v>
                </c:pt>
                <c:pt idx="8">
                  <c:v>1.6785153644418971E-7</c:v>
                </c:pt>
                <c:pt idx="9">
                  <c:v>1.1232962077874052E-6</c:v>
                </c:pt>
                <c:pt idx="10">
                  <c:v>5.0547101982437956E-6</c:v>
                </c:pt>
                <c:pt idx="11">
                  <c:v>4.0278564638299424E-4</c:v>
                </c:pt>
                <c:pt idx="12">
                  <c:v>3.16536056368448E-3</c:v>
                </c:pt>
                <c:pt idx="13">
                  <c:v>1.0109101374970071E-2</c:v>
                </c:pt>
                <c:pt idx="14">
                  <c:v>2.0847001864836748E-2</c:v>
                </c:pt>
                <c:pt idx="15">
                  <c:v>3.3727383531150464E-2</c:v>
                </c:pt>
                <c:pt idx="16">
                  <c:v>4.7099267573395748E-2</c:v>
                </c:pt>
                <c:pt idx="17">
                  <c:v>5.9806022655045664E-2</c:v>
                </c:pt>
                <c:pt idx="18">
                  <c:v>7.1199398722350135E-2</c:v>
                </c:pt>
                <c:pt idx="19">
                  <c:v>8.9177628356130606E-2</c:v>
                </c:pt>
                <c:pt idx="20">
                  <c:v>0.10104512117592145</c:v>
                </c:pt>
                <c:pt idx="21">
                  <c:v>0.10802820004873129</c:v>
                </c:pt>
                <c:pt idx="22">
                  <c:v>0.11143923750314239</c:v>
                </c:pt>
                <c:pt idx="23">
                  <c:v>0.11235326988200585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9-B1C3-4D85-B0C5-4FF81F20A9A6}"/>
            </c:ext>
          </c:extLst>
        </c:ser>
        <c:ser>
          <c:idx val="26"/>
          <c:order val="26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Rauscher!$EM$29:$FJ$29</c:f>
              <c:numCache>
                <c:formatCode>0E+00</c:formatCode>
                <c:ptCount val="24"/>
                <c:pt idx="0">
                  <c:v>2.7508117105021036E-64</c:v>
                </c:pt>
                <c:pt idx="1">
                  <c:v>1.9233971936067959E-42</c:v>
                </c:pt>
                <c:pt idx="2">
                  <c:v>1.4159025834934536E-31</c:v>
                </c:pt>
                <c:pt idx="3">
                  <c:v>8.735122234790583E-21</c:v>
                </c:pt>
                <c:pt idx="4">
                  <c:v>1.9100605386649705E-15</c:v>
                </c:pt>
                <c:pt idx="5">
                  <c:v>2.831351986263871E-12</c:v>
                </c:pt>
                <c:pt idx="6">
                  <c:v>3.5002292863190848E-10</c:v>
                </c:pt>
                <c:pt idx="7">
                  <c:v>1.0540771073594853E-8</c:v>
                </c:pt>
                <c:pt idx="8">
                  <c:v>1.319111524403541E-7</c:v>
                </c:pt>
                <c:pt idx="9">
                  <c:v>9.2204143787751913E-7</c:v>
                </c:pt>
                <c:pt idx="10">
                  <c:v>4.2960801006468355E-6</c:v>
                </c:pt>
                <c:pt idx="11">
                  <c:v>3.8002308730442162E-4</c:v>
                </c:pt>
                <c:pt idx="12">
                  <c:v>3.1465825294596747E-3</c:v>
                </c:pt>
                <c:pt idx="13">
                  <c:v>1.0368990046440749E-2</c:v>
                </c:pt>
                <c:pt idx="14">
                  <c:v>2.1834310829413259E-2</c:v>
                </c:pt>
                <c:pt idx="15">
                  <c:v>3.5855725833556368E-2</c:v>
                </c:pt>
                <c:pt idx="16">
                  <c:v>5.0634906071578854E-2</c:v>
                </c:pt>
                <c:pt idx="17">
                  <c:v>6.4857583986078923E-2</c:v>
                </c:pt>
                <c:pt idx="18">
                  <c:v>7.7752822667182392E-2</c:v>
                </c:pt>
                <c:pt idx="19">
                  <c:v>9.8408303560675439E-2</c:v>
                </c:pt>
                <c:pt idx="20">
                  <c:v>0.11233915888720354</c:v>
                </c:pt>
                <c:pt idx="21">
                  <c:v>0.12077664261063266</c:v>
                </c:pt>
                <c:pt idx="22">
                  <c:v>0.12513360025240911</c:v>
                </c:pt>
                <c:pt idx="23">
                  <c:v>0.12659994610024139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A-B1C3-4D85-B0C5-4FF81F20A9A6}"/>
            </c:ext>
          </c:extLst>
        </c:ser>
        <c:ser>
          <c:idx val="27"/>
          <c:order val="27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Rauscher!$EM$30:$FJ$30</c:f>
              <c:numCache>
                <c:formatCode>0E+00</c:formatCode>
                <c:ptCount val="24"/>
                <c:pt idx="0">
                  <c:v>2.9946223458867041E-67</c:v>
                </c:pt>
                <c:pt idx="1">
                  <c:v>1.8270390683762234E-44</c:v>
                </c:pt>
                <c:pt idx="2">
                  <c:v>3.972931344309785E-33</c:v>
                </c:pt>
                <c:pt idx="3">
                  <c:v>7.2401156330561849E-22</c:v>
                </c:pt>
                <c:pt idx="4">
                  <c:v>2.7209656736504523E-16</c:v>
                </c:pt>
                <c:pt idx="5">
                  <c:v>5.5819949946814154E-13</c:v>
                </c:pt>
                <c:pt idx="6">
                  <c:v>8.5698227568292949E-11</c:v>
                </c:pt>
                <c:pt idx="7">
                  <c:v>3.0126422316158269E-9</c:v>
                </c:pt>
                <c:pt idx="8">
                  <c:v>4.2340557065672492E-8</c:v>
                </c:pt>
                <c:pt idx="9">
                  <c:v>3.2391077475812191E-7</c:v>
                </c:pt>
                <c:pt idx="10">
                  <c:v>1.6222106481107773E-6</c:v>
                </c:pt>
                <c:pt idx="11">
                  <c:v>1.7820694508130172E-4</c:v>
                </c:pt>
                <c:pt idx="12">
                  <c:v>1.6443476937221726E-3</c:v>
                </c:pt>
                <c:pt idx="13">
                  <c:v>5.782490312641139E-3</c:v>
                </c:pt>
                <c:pt idx="14">
                  <c:v>1.2715513345869244E-2</c:v>
                </c:pt>
                <c:pt idx="15">
                  <c:v>2.153738117895574E-2</c:v>
                </c:pt>
                <c:pt idx="16">
                  <c:v>3.1128941956314941E-2</c:v>
                </c:pt>
                <c:pt idx="17">
                  <c:v>4.0598977717724194E-2</c:v>
                </c:pt>
                <c:pt idx="18">
                  <c:v>4.9379021548750068E-2</c:v>
                </c:pt>
                <c:pt idx="19">
                  <c:v>6.386545897646137E-2</c:v>
                </c:pt>
                <c:pt idx="20">
                  <c:v>7.4043244974504083E-2</c:v>
                </c:pt>
                <c:pt idx="21">
                  <c:v>8.0533619044519431E-2</c:v>
                </c:pt>
                <c:pt idx="22">
                  <c:v>8.4195366821564102E-2</c:v>
                </c:pt>
                <c:pt idx="23">
                  <c:v>8.5799304307185298E-2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B-B1C3-4D85-B0C5-4FF81F20A9A6}"/>
            </c:ext>
          </c:extLst>
        </c:ser>
        <c:ser>
          <c:idx val="28"/>
          <c:order val="28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Rauscher!$EM$31:$FJ$31</c:f>
              <c:numCache>
                <c:formatCode>0E+00</c:formatCode>
                <c:ptCount val="24"/>
                <c:pt idx="0">
                  <c:v>7.9606752634678949E-68</c:v>
                </c:pt>
                <c:pt idx="1">
                  <c:v>9.7443960986562082E-45</c:v>
                </c:pt>
                <c:pt idx="2">
                  <c:v>3.0013578493575139E-33</c:v>
                </c:pt>
                <c:pt idx="3">
                  <c:v>7.7473262534981805E-22</c:v>
                </c:pt>
                <c:pt idx="4">
                  <c:v>3.4652072767479321E-16</c:v>
                </c:pt>
                <c:pt idx="5">
                  <c:v>7.8914259320835673E-13</c:v>
                </c:pt>
                <c:pt idx="6">
                  <c:v>1.2989062500071085E-10</c:v>
                </c:pt>
                <c:pt idx="7">
                  <c:v>4.7990300875694368E-9</c:v>
                </c:pt>
                <c:pt idx="8">
                  <c:v>7.001038086906285E-8</c:v>
                </c:pt>
                <c:pt idx="9">
                  <c:v>5.5135489695625255E-7</c:v>
                </c:pt>
                <c:pt idx="10">
                  <c:v>2.8261360439979377E-6</c:v>
                </c:pt>
                <c:pt idx="11">
                  <c:v>3.3285138344552696E-4</c:v>
                </c:pt>
                <c:pt idx="12">
                  <c:v>3.1800896029017182E-3</c:v>
                </c:pt>
                <c:pt idx="13">
                  <c:v>1.1419118892020083E-2</c:v>
                </c:pt>
                <c:pt idx="14">
                  <c:v>2.5462413334957266E-2</c:v>
                </c:pt>
                <c:pt idx="15">
                  <c:v>4.3559065051152389E-2</c:v>
                </c:pt>
                <c:pt idx="16">
                  <c:v>6.3429312861617085E-2</c:v>
                </c:pt>
                <c:pt idx="17">
                  <c:v>8.3207167631051418E-2</c:v>
                </c:pt>
                <c:pt idx="18">
                  <c:v>0.10167264358754952</c:v>
                </c:pt>
                <c:pt idx="19">
                  <c:v>0.13241941526671047</c:v>
                </c:pt>
                <c:pt idx="20">
                  <c:v>0.15428761525646398</c:v>
                </c:pt>
                <c:pt idx="21">
                  <c:v>0.1684390699501046</c:v>
                </c:pt>
                <c:pt idx="22">
                  <c:v>0.17660939754153751</c:v>
                </c:pt>
                <c:pt idx="23">
                  <c:v>0.18039204401743536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C-B1C3-4D85-B0C5-4FF81F20A9A6}"/>
            </c:ext>
          </c:extLst>
        </c:ser>
        <c:ser>
          <c:idx val="29"/>
          <c:order val="29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Rauscher!$EM$32:$FJ$32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D-B1C3-4D85-B0C5-4FF81F20A9A6}"/>
            </c:ext>
          </c:extLst>
        </c:ser>
        <c:ser>
          <c:idx val="30"/>
          <c:order val="30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Rauscher!$EM$33:$FJ$33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E-B1C3-4D85-B0C5-4FF81F20A9A6}"/>
            </c:ext>
          </c:extLst>
        </c:ser>
        <c:ser>
          <c:idx val="31"/>
          <c:order val="31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Rauscher!$EM$34:$FJ$34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F-B1C3-4D85-B0C5-4FF81F20A9A6}"/>
            </c:ext>
          </c:extLst>
        </c:ser>
        <c:ser>
          <c:idx val="32"/>
          <c:order val="32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Rauscher!$EM$35:$FJ$35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0-B1C3-4D85-B0C5-4FF81F20A9A6}"/>
            </c:ext>
          </c:extLst>
        </c:ser>
        <c:ser>
          <c:idx val="33"/>
          <c:order val="33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Rauscher!$EM$36:$FJ$36</c:f>
              <c:numCache>
                <c:formatCode>0E+00</c:formatCode>
                <c:ptCount val="24"/>
                <c:pt idx="0">
                  <c:v>1.954608701265217E-79</c:v>
                </c:pt>
                <c:pt idx="1">
                  <c:v>7.7070550491229597E-66</c:v>
                </c:pt>
                <c:pt idx="2">
                  <c:v>4.2605249904272252E-59</c:v>
                </c:pt>
                <c:pt idx="3">
                  <c:v>1.9738265635817833E-52</c:v>
                </c:pt>
                <c:pt idx="4">
                  <c:v>3.7401779447220499E-49</c:v>
                </c:pt>
                <c:pt idx="5">
                  <c:v>3.2101259596482672E-47</c:v>
                </c:pt>
                <c:pt idx="6">
                  <c:v>5.9394571953979676E-46</c:v>
                </c:pt>
                <c:pt idx="7">
                  <c:v>4.6060018665728586E-45</c:v>
                </c:pt>
                <c:pt idx="8">
                  <c:v>2.0836959236473355E-44</c:v>
                </c:pt>
                <c:pt idx="9">
                  <c:v>6.6009147184644289E-44</c:v>
                </c:pt>
                <c:pt idx="10">
                  <c:v>1.6329268748088225E-43</c:v>
                </c:pt>
                <c:pt idx="11">
                  <c:v>2.1618541973631668E-42</c:v>
                </c:pt>
                <c:pt idx="12">
                  <c:v>6.924948875783442E-42</c:v>
                </c:pt>
                <c:pt idx="13">
                  <c:v>1.2907749178398932E-41</c:v>
                </c:pt>
                <c:pt idx="14">
                  <c:v>1.8589938757059931E-41</c:v>
                </c:pt>
                <c:pt idx="15">
                  <c:v>2.3273263254211185E-41</c:v>
                </c:pt>
                <c:pt idx="16">
                  <c:v>2.6814456095767688E-41</c:v>
                </c:pt>
                <c:pt idx="17">
                  <c:v>2.9318376737610408E-41</c:v>
                </c:pt>
                <c:pt idx="18">
                  <c:v>3.0967308133097754E-41</c:v>
                </c:pt>
                <c:pt idx="19">
                  <c:v>3.2413896542771155E-41</c:v>
                </c:pt>
                <c:pt idx="20">
                  <c:v>3.2308054804350979E-41</c:v>
                </c:pt>
                <c:pt idx="21">
                  <c:v>3.1374203253161612E-41</c:v>
                </c:pt>
                <c:pt idx="22">
                  <c:v>3.0032658543287267E-41</c:v>
                </c:pt>
                <c:pt idx="23">
                  <c:v>2.8520519219612869E-41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1-B1C3-4D85-B0C5-4FF81F20A9A6}"/>
            </c:ext>
          </c:extLst>
        </c:ser>
        <c:ser>
          <c:idx val="34"/>
          <c:order val="34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Rauscher!$EM$37:$FJ$37</c:f>
              <c:numCache>
                <c:formatCode>0E+00</c:formatCode>
                <c:ptCount val="24"/>
                <c:pt idx="0">
                  <c:v>5.844826823438922E-79</c:v>
                </c:pt>
                <c:pt idx="1">
                  <c:v>1.4197056706299995E-64</c:v>
                </c:pt>
                <c:pt idx="2">
                  <c:v>1.9479239211801342E-57</c:v>
                </c:pt>
                <c:pt idx="3">
                  <c:v>2.2398394066449819E-50</c:v>
                </c:pt>
                <c:pt idx="4">
                  <c:v>6.6865125740481842E-47</c:v>
                </c:pt>
                <c:pt idx="5">
                  <c:v>7.5382264527405779E-45</c:v>
                </c:pt>
                <c:pt idx="6">
                  <c:v>1.6728371570437222E-43</c:v>
                </c:pt>
                <c:pt idx="7">
                  <c:v>1.4771713607047429E-42</c:v>
                </c:pt>
                <c:pt idx="8">
                  <c:v>7.3661575973194477E-42</c:v>
                </c:pt>
                <c:pt idx="9">
                  <c:v>2.5171593181646737E-41</c:v>
                </c:pt>
                <c:pt idx="10">
                  <c:v>6.6159658307291119E-41</c:v>
                </c:pt>
                <c:pt idx="11">
                  <c:v>1.0505403087519934E-39</c:v>
                </c:pt>
                <c:pt idx="12">
                  <c:v>3.6853844045977143E-39</c:v>
                </c:pt>
                <c:pt idx="13">
                  <c:v>7.2544531599718403E-39</c:v>
                </c:pt>
                <c:pt idx="14">
                  <c:v>1.083487943335122E-38</c:v>
                </c:pt>
                <c:pt idx="15">
                  <c:v>1.3921414932526542E-38</c:v>
                </c:pt>
                <c:pt idx="16">
                  <c:v>1.635517016497589E-38</c:v>
                </c:pt>
                <c:pt idx="17">
                  <c:v>1.8155406602775342E-38</c:v>
                </c:pt>
                <c:pt idx="18">
                  <c:v>1.9410356006849271E-38</c:v>
                </c:pt>
                <c:pt idx="19">
                  <c:v>2.0689846442393671E-38</c:v>
                </c:pt>
                <c:pt idx="20">
                  <c:v>2.0891846326317005E-38</c:v>
                </c:pt>
                <c:pt idx="21">
                  <c:v>2.0486544290421899E-38</c:v>
                </c:pt>
                <c:pt idx="22">
                  <c:v>1.9759673828293283E-38</c:v>
                </c:pt>
                <c:pt idx="23">
                  <c:v>1.8878844709046855E-38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2-B1C3-4D85-B0C5-4FF81F20A9A6}"/>
            </c:ext>
          </c:extLst>
        </c:ser>
        <c:ser>
          <c:idx val="35"/>
          <c:order val="35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Rauscher!$EM$38:$FJ$38</c:f>
              <c:numCache>
                <c:formatCode>0E+00</c:formatCode>
                <c:ptCount val="24"/>
                <c:pt idx="0">
                  <c:v>4.7820664205026542E-80</c:v>
                </c:pt>
                <c:pt idx="1">
                  <c:v>1.70701320954097E-63</c:v>
                </c:pt>
                <c:pt idx="2">
                  <c:v>2.8392776264628633E-55</c:v>
                </c:pt>
                <c:pt idx="3">
                  <c:v>3.9577654676557628E-47</c:v>
                </c:pt>
                <c:pt idx="4">
                  <c:v>4.1136893427745927E-43</c:v>
                </c:pt>
                <c:pt idx="5">
                  <c:v>9.8034784170147502E-41</c:v>
                </c:pt>
                <c:pt idx="6">
                  <c:v>3.5833080451004689E-39</c:v>
                </c:pt>
                <c:pt idx="7">
                  <c:v>4.5191938641456773E-38</c:v>
                </c:pt>
                <c:pt idx="8">
                  <c:v>2.9442237421986875E-37</c:v>
                </c:pt>
                <c:pt idx="9">
                  <c:v>1.2386262616671978E-36</c:v>
                </c:pt>
                <c:pt idx="10">
                  <c:v>3.8447017335564015E-36</c:v>
                </c:pt>
                <c:pt idx="11">
                  <c:v>1.0055451637379119E-34</c:v>
                </c:pt>
                <c:pt idx="12">
                  <c:v>4.5272177635335915E-34</c:v>
                </c:pt>
                <c:pt idx="13">
                  <c:v>1.0350685439966772E-33</c:v>
                </c:pt>
                <c:pt idx="14">
                  <c:v>1.7081751701622944E-33</c:v>
                </c:pt>
                <c:pt idx="15">
                  <c:v>2.3569568006456175E-33</c:v>
                </c:pt>
                <c:pt idx="16">
                  <c:v>2.921078673328136E-33</c:v>
                </c:pt>
                <c:pt idx="17">
                  <c:v>3.3802912535682187E-33</c:v>
                </c:pt>
                <c:pt idx="18">
                  <c:v>3.7361956198460248E-33</c:v>
                </c:pt>
                <c:pt idx="19">
                  <c:v>4.1862515326607836E-33</c:v>
                </c:pt>
                <c:pt idx="20">
                  <c:v>4.3805116158407292E-33</c:v>
                </c:pt>
                <c:pt idx="21">
                  <c:v>4.4119104792594939E-33</c:v>
                </c:pt>
                <c:pt idx="22">
                  <c:v>4.3447794308432778E-33</c:v>
                </c:pt>
                <c:pt idx="23">
                  <c:v>4.2207279320909661E-33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B1C3-4D85-B0C5-4FF81F20A9A6}"/>
            </c:ext>
          </c:extLst>
        </c:ser>
        <c:ser>
          <c:idx val="36"/>
          <c:order val="36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Rauscher!$EM$39:$FJ$39</c:f>
              <c:numCache>
                <c:formatCode>0E+00</c:formatCode>
                <c:ptCount val="24"/>
                <c:pt idx="0">
                  <c:v>6.5646932775125228E-81</c:v>
                </c:pt>
                <c:pt idx="1">
                  <c:v>2.9555306431384381E-64</c:v>
                </c:pt>
                <c:pt idx="2">
                  <c:v>5.5208547267561211E-56</c:v>
                </c:pt>
                <c:pt idx="3">
                  <c:v>8.6426791134420245E-48</c:v>
                </c:pt>
                <c:pt idx="4">
                  <c:v>9.5198424884681171E-44</c:v>
                </c:pt>
                <c:pt idx="5">
                  <c:v>2.3490833714996786E-41</c:v>
                </c:pt>
                <c:pt idx="6">
                  <c:v>8.7878442898243107E-40</c:v>
                </c:pt>
                <c:pt idx="7">
                  <c:v>1.1268319766472044E-38</c:v>
                </c:pt>
                <c:pt idx="8">
                  <c:v>7.4330830924109971E-38</c:v>
                </c:pt>
                <c:pt idx="9">
                  <c:v>3.1574643117892006E-37</c:v>
                </c:pt>
                <c:pt idx="10">
                  <c:v>9.8769035282748992E-37</c:v>
                </c:pt>
                <c:pt idx="11">
                  <c:v>2.6438676740059289E-35</c:v>
                </c:pt>
                <c:pt idx="12">
                  <c:v>1.2042301760617275E-34</c:v>
                </c:pt>
                <c:pt idx="13">
                  <c:v>2.7724978860585659E-34</c:v>
                </c:pt>
                <c:pt idx="14">
                  <c:v>4.5967460645634772E-34</c:v>
                </c:pt>
                <c:pt idx="15">
                  <c:v>6.3637004322695803E-34</c:v>
                </c:pt>
                <c:pt idx="16">
                  <c:v>7.9064468520898883E-34</c:v>
                </c:pt>
                <c:pt idx="17">
                  <c:v>9.1671053324654029E-34</c:v>
                </c:pt>
                <c:pt idx="18">
                  <c:v>1.0147982395239859E-33</c:v>
                </c:pt>
                <c:pt idx="19">
                  <c:v>1.139681281192909E-33</c:v>
                </c:pt>
                <c:pt idx="20">
                  <c:v>1.194546142476578E-33</c:v>
                </c:pt>
                <c:pt idx="21">
                  <c:v>1.2046053405390085E-33</c:v>
                </c:pt>
                <c:pt idx="22">
                  <c:v>1.1874240073064801E-33</c:v>
                </c:pt>
                <c:pt idx="23">
                  <c:v>1.1544136388814561E-33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4-B1C3-4D85-B0C5-4FF81F20A9A6}"/>
            </c:ext>
          </c:extLst>
        </c:ser>
        <c:ser>
          <c:idx val="37"/>
          <c:order val="37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Rauscher!$EM$40:$FJ$40</c:f>
              <c:numCache>
                <c:formatCode>0E+00</c:formatCode>
                <c:ptCount val="24"/>
                <c:pt idx="0">
                  <c:v>1.0941711832473695E-79</c:v>
                </c:pt>
                <c:pt idx="1">
                  <c:v>1.2697048818901245E-61</c:v>
                </c:pt>
                <c:pt idx="2">
                  <c:v>1.2041258701203448E-52</c:v>
                </c:pt>
                <c:pt idx="3">
                  <c:v>9.570005803876819E-44</c:v>
                </c:pt>
                <c:pt idx="4">
                  <c:v>2.375159053049179E-39</c:v>
                </c:pt>
                <c:pt idx="5">
                  <c:v>9.5420313445274452E-37</c:v>
                </c:pt>
                <c:pt idx="6">
                  <c:v>4.940198623004008E-35</c:v>
                </c:pt>
                <c:pt idx="7">
                  <c:v>7.9895251662219659E-34</c:v>
                </c:pt>
                <c:pt idx="8">
                  <c:v>6.2723546483297573E-33</c:v>
                </c:pt>
                <c:pt idx="9">
                  <c:v>3.050702953977078E-32</c:v>
                </c:pt>
                <c:pt idx="10">
                  <c:v>1.063462467117693E-31</c:v>
                </c:pt>
                <c:pt idx="11">
                  <c:v>3.9396779236259444E-30</c:v>
                </c:pt>
                <c:pt idx="12">
                  <c:v>2.1110102119689268E-29</c:v>
                </c:pt>
                <c:pt idx="13">
                  <c:v>5.3578178753727971E-29</c:v>
                </c:pt>
                <c:pt idx="14">
                  <c:v>9.4796251801707502E-29</c:v>
                </c:pt>
                <c:pt idx="15">
                  <c:v>1.3747075887097521E-28</c:v>
                </c:pt>
                <c:pt idx="16">
                  <c:v>1.7684872011645122E-28</c:v>
                </c:pt>
                <c:pt idx="17">
                  <c:v>2.1067488109314288E-28</c:v>
                </c:pt>
                <c:pt idx="18">
                  <c:v>2.3832424049773306E-28</c:v>
                </c:pt>
                <c:pt idx="19">
                  <c:v>2.7649284207549581E-28</c:v>
                </c:pt>
                <c:pt idx="20">
                  <c:v>2.9660835654021958E-28</c:v>
                </c:pt>
                <c:pt idx="21">
                  <c:v>3.0435834774465295E-28</c:v>
                </c:pt>
                <c:pt idx="22">
                  <c:v>3.0410687900681003E-28</c:v>
                </c:pt>
                <c:pt idx="23">
                  <c:v>2.9887243115708179E-28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5-B1C3-4D85-B0C5-4FF81F20A9A6}"/>
            </c:ext>
          </c:extLst>
        </c:ser>
        <c:ser>
          <c:idx val="38"/>
          <c:order val="38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Rauscher!$EM$41:$FJ$41</c:f>
              <c:numCache>
                <c:formatCode>0E+00</c:formatCode>
                <c:ptCount val="24"/>
                <c:pt idx="0">
                  <c:v>3.7291885911278518E-84</c:v>
                </c:pt>
                <c:pt idx="1">
                  <c:v>1.738702929442807E-63</c:v>
                </c:pt>
                <c:pt idx="2">
                  <c:v>3.3051505367315148E-53</c:v>
                </c:pt>
                <c:pt idx="3">
                  <c:v>5.2653630312291801E-43</c:v>
                </c:pt>
                <c:pt idx="4">
                  <c:v>5.8506914725510446E-38</c:v>
                </c:pt>
                <c:pt idx="5">
                  <c:v>5.7776917328401429E-35</c:v>
                </c:pt>
                <c:pt idx="6">
                  <c:v>5.4482532945675086E-33</c:v>
                </c:pt>
                <c:pt idx="7">
                  <c:v>1.3521765072960323E-31</c:v>
                </c:pt>
                <c:pt idx="8">
                  <c:v>1.4636683308433783E-30</c:v>
                </c:pt>
                <c:pt idx="9">
                  <c:v>9.1392745246038631E-30</c:v>
                </c:pt>
                <c:pt idx="10">
                  <c:v>3.8907538084005752E-29</c:v>
                </c:pt>
                <c:pt idx="11">
                  <c:v>2.6252559738054211E-27</c:v>
                </c:pt>
                <c:pt idx="12">
                  <c:v>1.8984577957230243E-26</c:v>
                </c:pt>
                <c:pt idx="13">
                  <c:v>5.7679085384780541E-26</c:v>
                </c:pt>
                <c:pt idx="14">
                  <c:v>1.1505392915484004E-25</c:v>
                </c:pt>
                <c:pt idx="15">
                  <c:v>1.817692964752838E-25</c:v>
                </c:pt>
                <c:pt idx="16">
                  <c:v>2.4935153606980199E-25</c:v>
                </c:pt>
                <c:pt idx="17">
                  <c:v>3.1226465555515156E-25</c:v>
                </c:pt>
                <c:pt idx="18">
                  <c:v>3.6765311277910436E-25</c:v>
                </c:pt>
                <c:pt idx="19">
                  <c:v>4.5289117436846359E-25</c:v>
                </c:pt>
                <c:pt idx="20">
                  <c:v>5.0709963872435374E-25</c:v>
                </c:pt>
                <c:pt idx="21">
                  <c:v>5.3733496523366899E-25</c:v>
                </c:pt>
                <c:pt idx="22">
                  <c:v>5.5047309992652752E-25</c:v>
                </c:pt>
                <c:pt idx="23">
                  <c:v>5.5191944047485268E-25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6-B1C3-4D85-B0C5-4FF81F20A9A6}"/>
            </c:ext>
          </c:extLst>
        </c:ser>
        <c:ser>
          <c:idx val="39"/>
          <c:order val="39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Rauscher!$EM$42:$FJ$42</c:f>
              <c:numCache>
                <c:formatCode>0E+00</c:formatCode>
                <c:ptCount val="24"/>
                <c:pt idx="0">
                  <c:v>7.6715801504791379E-84</c:v>
                </c:pt>
                <c:pt idx="1">
                  <c:v>1.8159091229059256E-62</c:v>
                </c:pt>
                <c:pt idx="2">
                  <c:v>7.7778415543364928E-52</c:v>
                </c:pt>
                <c:pt idx="3">
                  <c:v>2.7918706250471991E-41</c:v>
                </c:pt>
                <c:pt idx="4">
                  <c:v>4.6566513983076E-36</c:v>
                </c:pt>
                <c:pt idx="5">
                  <c:v>5.8676018083546652E-33</c:v>
                </c:pt>
                <c:pt idx="6">
                  <c:v>6.5091365432553434E-31</c:v>
                </c:pt>
                <c:pt idx="7">
                  <c:v>1.8142592776275089E-29</c:v>
                </c:pt>
                <c:pt idx="8">
                  <c:v>2.142439409877009E-28</c:v>
                </c:pt>
                <c:pt idx="9">
                  <c:v>1.4314544139022417E-27</c:v>
                </c:pt>
                <c:pt idx="10">
                  <c:v>6.4330879949816073E-27</c:v>
                </c:pt>
                <c:pt idx="11">
                  <c:v>5.1064280916283542E-25</c:v>
                </c:pt>
                <c:pt idx="12">
                  <c:v>4.0052204439823711E-24</c:v>
                </c:pt>
                <c:pt idx="13">
                  <c:v>1.2776496782882765E-23</c:v>
                </c:pt>
                <c:pt idx="14">
                  <c:v>2.6327331647502188E-23</c:v>
                </c:pt>
                <c:pt idx="15">
                  <c:v>4.2570219638574963E-23</c:v>
                </c:pt>
                <c:pt idx="16">
                  <c:v>5.9423385867316669E-23</c:v>
                </c:pt>
                <c:pt idx="17">
                  <c:v>7.5430704075918737E-23</c:v>
                </c:pt>
                <c:pt idx="18">
                  <c:v>8.9777512233665672E-23</c:v>
                </c:pt>
                <c:pt idx="19">
                  <c:v>1.1240332529865397E-22</c:v>
                </c:pt>
                <c:pt idx="20">
                  <c:v>1.2732643823117544E-22</c:v>
                </c:pt>
                <c:pt idx="21">
                  <c:v>1.3609757333973637E-22</c:v>
                </c:pt>
                <c:pt idx="22">
                  <c:v>1.4037228637126044E-22</c:v>
                </c:pt>
                <c:pt idx="23">
                  <c:v>1.4150538212050587E-22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B1C3-4D85-B0C5-4FF81F20A9A6}"/>
            </c:ext>
          </c:extLst>
        </c:ser>
        <c:ser>
          <c:idx val="40"/>
          <c:order val="40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Rauscher!$EM$43:$FJ$43</c:f>
              <c:numCache>
                <c:formatCode>0E+00</c:formatCode>
                <c:ptCount val="24"/>
                <c:pt idx="0">
                  <c:v>1.7663637219337074E-84</c:v>
                </c:pt>
                <c:pt idx="1">
                  <c:v>6.6510301824993519E-63</c:v>
                </c:pt>
                <c:pt idx="2">
                  <c:v>3.5929704809473344E-52</c:v>
                </c:pt>
                <c:pt idx="3">
                  <c:v>1.6266330645679594E-41</c:v>
                </c:pt>
                <c:pt idx="4">
                  <c:v>3.0469681091605375E-36</c:v>
                </c:pt>
                <c:pt idx="5">
                  <c:v>4.116183617686075E-33</c:v>
                </c:pt>
                <c:pt idx="6">
                  <c:v>4.7831878567019431E-31</c:v>
                </c:pt>
                <c:pt idx="7">
                  <c:v>1.3781401098229265E-29</c:v>
                </c:pt>
                <c:pt idx="8">
                  <c:v>1.6684090686265157E-28</c:v>
                </c:pt>
                <c:pt idx="9">
                  <c:v>1.1365053759781899E-27</c:v>
                </c:pt>
                <c:pt idx="10">
                  <c:v>5.1872054274960666E-27</c:v>
                </c:pt>
                <c:pt idx="11">
                  <c:v>4.3131158763431211E-25</c:v>
                </c:pt>
                <c:pt idx="12">
                  <c:v>3.4624244405843026E-24</c:v>
                </c:pt>
                <c:pt idx="13">
                  <c:v>1.119988737100385E-23</c:v>
                </c:pt>
                <c:pt idx="14">
                  <c:v>2.3293819166710167E-23</c:v>
                </c:pt>
                <c:pt idx="15">
                  <c:v>3.7915757684885917E-23</c:v>
                </c:pt>
                <c:pt idx="16">
                  <c:v>5.3190152627183845E-23</c:v>
                </c:pt>
                <c:pt idx="17">
                  <c:v>6.7780067983541834E-23</c:v>
                </c:pt>
                <c:pt idx="18">
                  <c:v>8.092177531936097E-23</c:v>
                </c:pt>
                <c:pt idx="19">
                  <c:v>1.0178715825915484E-22</c:v>
                </c:pt>
                <c:pt idx="20">
                  <c:v>1.1568376569905042E-22</c:v>
                </c:pt>
                <c:pt idx="21">
                  <c:v>1.2396075299260217E-22</c:v>
                </c:pt>
                <c:pt idx="22">
                  <c:v>1.2810178921293535E-22</c:v>
                </c:pt>
                <c:pt idx="23">
                  <c:v>1.2933580743319221E-22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8-B1C3-4D85-B0C5-4FF81F20A9A6}"/>
            </c:ext>
          </c:extLst>
        </c:ser>
        <c:ser>
          <c:idx val="41"/>
          <c:order val="41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Rauscher!$EM$44:$FJ$44</c:f>
              <c:numCache>
                <c:formatCode>0E+00</c:formatCode>
                <c:ptCount val="24"/>
                <c:pt idx="0">
                  <c:v>2.5606865793839354E-85</c:v>
                </c:pt>
                <c:pt idx="1">
                  <c:v>2.439856053036105E-63</c:v>
                </c:pt>
                <c:pt idx="2">
                  <c:v>2.0966620454460348E-52</c:v>
                </c:pt>
                <c:pt idx="3">
                  <c:v>1.509954562828332E-41</c:v>
                </c:pt>
                <c:pt idx="4">
                  <c:v>3.5673189498613518E-36</c:v>
                </c:pt>
                <c:pt idx="5">
                  <c:v>5.5392200921780595E-33</c:v>
                </c:pt>
                <c:pt idx="6">
                  <c:v>7.063032737020377E-31</c:v>
                </c:pt>
                <c:pt idx="7">
                  <c:v>2.174538406079345E-29</c:v>
                </c:pt>
                <c:pt idx="8">
                  <c:v>2.7667900026864635E-28</c:v>
                </c:pt>
                <c:pt idx="9">
                  <c:v>1.9590481421146276E-27</c:v>
                </c:pt>
                <c:pt idx="10">
                  <c:v>9.2224652678631735E-27</c:v>
                </c:pt>
                <c:pt idx="11">
                  <c:v>8.4144281528605462E-25</c:v>
                </c:pt>
                <c:pt idx="12">
                  <c:v>7.0757704465382827E-24</c:v>
                </c:pt>
                <c:pt idx="13">
                  <c:v>2.3534395930512061E-23</c:v>
                </c:pt>
                <c:pt idx="14">
                  <c:v>4.9864799806800532E-23</c:v>
                </c:pt>
                <c:pt idx="15">
                  <c:v>8.2249469390785628E-23</c:v>
                </c:pt>
                <c:pt idx="16">
                  <c:v>1.165372033162888E-22</c:v>
                </c:pt>
                <c:pt idx="17">
                  <c:v>1.496564181959699E-22</c:v>
                </c:pt>
                <c:pt idx="18">
                  <c:v>1.7978222131808477E-22</c:v>
                </c:pt>
                <c:pt idx="19">
                  <c:v>2.2824765257352035E-22</c:v>
                </c:pt>
                <c:pt idx="20">
                  <c:v>2.6113539425485999E-22</c:v>
                </c:pt>
                <c:pt idx="21">
                  <c:v>2.8121437897321129E-22</c:v>
                </c:pt>
                <c:pt idx="22">
                  <c:v>2.9173498222331167E-22</c:v>
                </c:pt>
                <c:pt idx="23">
                  <c:v>2.9545822786372708E-22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9-B1C3-4D85-B0C5-4FF81F20A9A6}"/>
            </c:ext>
          </c:extLst>
        </c:ser>
        <c:ser>
          <c:idx val="42"/>
          <c:order val="42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Rauscher!$EM$45:$FJ$45</c:f>
              <c:numCache>
                <c:formatCode>0E+00</c:formatCode>
                <c:ptCount val="24"/>
                <c:pt idx="0">
                  <c:v>6.7299336291863894E-31</c:v>
                </c:pt>
                <c:pt idx="1">
                  <c:v>1.4718630910692099E-28</c:v>
                </c:pt>
                <c:pt idx="2">
                  <c:v>1.9162672226699703E-27</c:v>
                </c:pt>
                <c:pt idx="3">
                  <c:v>2.0908166202086711E-26</c:v>
                </c:pt>
                <c:pt idx="4">
                  <c:v>6.0800369607128806E-26</c:v>
                </c:pt>
                <c:pt idx="5">
                  <c:v>1.0694001192662948E-25</c:v>
                </c:pt>
                <c:pt idx="6">
                  <c:v>1.481725351069692E-25</c:v>
                </c:pt>
                <c:pt idx="7">
                  <c:v>1.8044591891636419E-25</c:v>
                </c:pt>
                <c:pt idx="8">
                  <c:v>2.0363798766882772E-25</c:v>
                </c:pt>
                <c:pt idx="9">
                  <c:v>2.1909362608009064E-25</c:v>
                </c:pt>
                <c:pt idx="10">
                  <c:v>2.2845111990981842E-25</c:v>
                </c:pt>
                <c:pt idx="11">
                  <c:v>2.2649350629014935E-25</c:v>
                </c:pt>
                <c:pt idx="12">
                  <c:v>1.9853968396537578E-25</c:v>
                </c:pt>
                <c:pt idx="13">
                  <c:v>1.7005997558587108E-25</c:v>
                </c:pt>
                <c:pt idx="14">
                  <c:v>1.4585123597087334E-25</c:v>
                </c:pt>
                <c:pt idx="15">
                  <c:v>1.2609266878526954E-25</c:v>
                </c:pt>
                <c:pt idx="16">
                  <c:v>1.1005299016016745E-25</c:v>
                </c:pt>
                <c:pt idx="17">
                  <c:v>9.6955624773269731E-26</c:v>
                </c:pt>
                <c:pt idx="18">
                  <c:v>8.6158222426194841E-26</c:v>
                </c:pt>
                <c:pt idx="19">
                  <c:v>6.9592877896533135E-26</c:v>
                </c:pt>
                <c:pt idx="20">
                  <c:v>5.7642733258488968E-26</c:v>
                </c:pt>
                <c:pt idx="21">
                  <c:v>4.8719924936453104E-26</c:v>
                </c:pt>
                <c:pt idx="22">
                  <c:v>4.1862754407284749E-26</c:v>
                </c:pt>
                <c:pt idx="23">
                  <c:v>3.6464607430124154E-26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B1C3-4D85-B0C5-4FF81F20A9A6}"/>
            </c:ext>
          </c:extLst>
        </c:ser>
        <c:ser>
          <c:idx val="43"/>
          <c:order val="43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Rauscher!$EM$46:$FJ$46</c:f>
              <c:numCache>
                <c:formatCode>0E+00</c:formatCode>
                <c:ptCount val="24"/>
                <c:pt idx="0">
                  <c:v>8.2633159902157658E-28</c:v>
                </c:pt>
                <c:pt idx="1">
                  <c:v>2.5084656157882988E-24</c:v>
                </c:pt>
                <c:pt idx="2">
                  <c:v>1.2167332820149896E-22</c:v>
                </c:pt>
                <c:pt idx="3">
                  <c:v>4.9459968948016202E-21</c:v>
                </c:pt>
                <c:pt idx="4">
                  <c:v>2.7761530459202552E-20</c:v>
                </c:pt>
                <c:pt idx="5">
                  <c:v>7.2449766001117752E-20</c:v>
                </c:pt>
                <c:pt idx="6">
                  <c:v>1.3058827529271662E-19</c:v>
                </c:pt>
                <c:pt idx="7">
                  <c:v>1.9190369458001651E-19</c:v>
                </c:pt>
                <c:pt idx="8">
                  <c:v>2.4934170005024969E-19</c:v>
                </c:pt>
                <c:pt idx="9">
                  <c:v>2.9934068231575904E-19</c:v>
                </c:pt>
                <c:pt idx="10">
                  <c:v>3.407290777563755E-19</c:v>
                </c:pt>
                <c:pt idx="11">
                  <c:v>4.3945193107223733E-19</c:v>
                </c:pt>
                <c:pt idx="12">
                  <c:v>4.393623174999712E-19</c:v>
                </c:pt>
                <c:pt idx="13">
                  <c:v>4.0723913586740229E-19</c:v>
                </c:pt>
                <c:pt idx="14">
                  <c:v>3.6813359485532072E-19</c:v>
                </c:pt>
                <c:pt idx="15">
                  <c:v>3.3044952671316736E-19</c:v>
                </c:pt>
                <c:pt idx="16">
                  <c:v>2.9665871681418946E-19</c:v>
                </c:pt>
                <c:pt idx="17">
                  <c:v>2.6714573961470715E-19</c:v>
                </c:pt>
                <c:pt idx="18">
                  <c:v>2.4159500700381446E-19</c:v>
                </c:pt>
                <c:pt idx="19">
                  <c:v>2.0034568461414516E-19</c:v>
                </c:pt>
                <c:pt idx="20">
                  <c:v>1.6909070749650664E-19</c:v>
                </c:pt>
                <c:pt idx="21">
                  <c:v>1.4494451015690758E-19</c:v>
                </c:pt>
                <c:pt idx="22">
                  <c:v>1.2591658841239617E-19</c:v>
                </c:pt>
                <c:pt idx="23">
                  <c:v>1.1064573586742469E-19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B1C3-4D85-B0C5-4FF81F20A9A6}"/>
            </c:ext>
          </c:extLst>
        </c:ser>
        <c:ser>
          <c:idx val="44"/>
          <c:order val="44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Rauscher!$EM$47:$FJ$47</c:f>
              <c:numCache>
                <c:formatCode>0E+00</c:formatCode>
                <c:ptCount val="24"/>
                <c:pt idx="0">
                  <c:v>9.9865409182855139E-29</c:v>
                </c:pt>
                <c:pt idx="1">
                  <c:v>6.082304035919024E-25</c:v>
                </c:pt>
                <c:pt idx="2">
                  <c:v>4.1788327012824462E-23</c:v>
                </c:pt>
                <c:pt idx="3">
                  <c:v>2.4060966038842679E-21</c:v>
                </c:pt>
                <c:pt idx="4">
                  <c:v>1.607320327740762E-20</c:v>
                </c:pt>
                <c:pt idx="5">
                  <c:v>4.6564603253804867E-20</c:v>
                </c:pt>
                <c:pt idx="6">
                  <c:v>8.9983530920514579E-20</c:v>
                </c:pt>
                <c:pt idx="7">
                  <c:v>1.38976742147884E-19</c:v>
                </c:pt>
                <c:pt idx="8">
                  <c:v>1.8743628452672881E-19</c:v>
                </c:pt>
                <c:pt idx="9">
                  <c:v>2.3164581767673527E-19</c:v>
                </c:pt>
                <c:pt idx="10">
                  <c:v>2.6986582602416635E-19</c:v>
                </c:pt>
                <c:pt idx="11">
                  <c:v>3.7315562804929389E-19</c:v>
                </c:pt>
                <c:pt idx="12">
                  <c:v>3.8629704648474216E-19</c:v>
                </c:pt>
                <c:pt idx="13">
                  <c:v>3.6561168382674886E-19</c:v>
                </c:pt>
                <c:pt idx="14">
                  <c:v>3.3513824840312011E-19</c:v>
                </c:pt>
                <c:pt idx="15">
                  <c:v>3.0383910433175303E-19</c:v>
                </c:pt>
                <c:pt idx="16">
                  <c:v>2.748119658228242E-19</c:v>
                </c:pt>
                <c:pt idx="17">
                  <c:v>2.4891253692860688E-19</c:v>
                </c:pt>
                <c:pt idx="18">
                  <c:v>2.2615305988814134E-19</c:v>
                </c:pt>
                <c:pt idx="19">
                  <c:v>1.8885065628586053E-19</c:v>
                </c:pt>
                <c:pt idx="20">
                  <c:v>1.6018367087496964E-19</c:v>
                </c:pt>
                <c:pt idx="21">
                  <c:v>1.3782254574943299E-19</c:v>
                </c:pt>
                <c:pt idx="22">
                  <c:v>1.200774459724603E-19</c:v>
                </c:pt>
                <c:pt idx="23">
                  <c:v>1.0575993434810048E-19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C-B1C3-4D85-B0C5-4FF81F20A9A6}"/>
            </c:ext>
          </c:extLst>
        </c:ser>
        <c:ser>
          <c:idx val="45"/>
          <c:order val="45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Rauscher!$EM$48:$FJ$48</c:f>
              <c:numCache>
                <c:formatCode>0E+00</c:formatCode>
                <c:ptCount val="24"/>
                <c:pt idx="0">
                  <c:v>1.7234263003820822E-32</c:v>
                </c:pt>
                <c:pt idx="1">
                  <c:v>1.4812741136294843E-24</c:v>
                </c:pt>
                <c:pt idx="2">
                  <c:v>1.2089744735149919E-20</c:v>
                </c:pt>
                <c:pt idx="3">
                  <c:v>8.2693247063616668E-17</c:v>
                </c:pt>
                <c:pt idx="4">
                  <c:v>6.0208366127442775E-15</c:v>
                </c:pt>
                <c:pt idx="5">
                  <c:v>7.3122118153614157E-14</c:v>
                </c:pt>
                <c:pt idx="6">
                  <c:v>3.6737944586945946E-13</c:v>
                </c:pt>
                <c:pt idx="7">
                  <c:v>1.1227762399484441E-12</c:v>
                </c:pt>
                <c:pt idx="8">
                  <c:v>2.5264121457991127E-12</c:v>
                </c:pt>
                <c:pt idx="9">
                  <c:v>4.6491607976399188E-12</c:v>
                </c:pt>
                <c:pt idx="10">
                  <c:v>7.4476224340557592E-12</c:v>
                </c:pt>
                <c:pt idx="11">
                  <c:v>2.6774336878718001E-11</c:v>
                </c:pt>
                <c:pt idx="12">
                  <c:v>4.4691980316005259E-11</c:v>
                </c:pt>
                <c:pt idx="13">
                  <c:v>5.6339886465369171E-11</c:v>
                </c:pt>
                <c:pt idx="14">
                  <c:v>6.2518952165212962E-11</c:v>
                </c:pt>
                <c:pt idx="15">
                  <c:v>6.4969752856162264E-11</c:v>
                </c:pt>
                <c:pt idx="16">
                  <c:v>6.5097314953396859E-11</c:v>
                </c:pt>
                <c:pt idx="17">
                  <c:v>6.3849003288050944E-11</c:v>
                </c:pt>
                <c:pt idx="18">
                  <c:v>6.182637024449124E-11</c:v>
                </c:pt>
                <c:pt idx="19">
                  <c:v>5.6804883998115446E-11</c:v>
                </c:pt>
                <c:pt idx="20">
                  <c:v>5.158522714156666E-11</c:v>
                </c:pt>
                <c:pt idx="21">
                  <c:v>4.6715103722531575E-11</c:v>
                </c:pt>
                <c:pt idx="22">
                  <c:v>4.2353416474057179E-11</c:v>
                </c:pt>
                <c:pt idx="23">
                  <c:v>3.8510587581219718E-11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D-B1C3-4D85-B0C5-4FF81F20A9A6}"/>
            </c:ext>
          </c:extLst>
        </c:ser>
        <c:ser>
          <c:idx val="46"/>
          <c:order val="46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Rauscher!$EM$49:$FJ$49</c:f>
              <c:numCache>
                <c:formatCode>0E+00</c:formatCode>
                <c:ptCount val="24"/>
                <c:pt idx="0">
                  <c:v>3.2376876381668669E-34</c:v>
                </c:pt>
                <c:pt idx="1">
                  <c:v>2.3794295902075345E-24</c:v>
                </c:pt>
                <c:pt idx="2">
                  <c:v>1.7957759583962426E-19</c:v>
                </c:pt>
                <c:pt idx="3">
                  <c:v>1.1358020918466031E-14</c:v>
                </c:pt>
                <c:pt idx="4">
                  <c:v>2.5147120288188924E-12</c:v>
                </c:pt>
                <c:pt idx="5">
                  <c:v>5.952226644785905E-11</c:v>
                </c:pt>
                <c:pt idx="6">
                  <c:v>4.6660036104713308E-10</c:v>
                </c:pt>
                <c:pt idx="7">
                  <c:v>1.95939992023282E-9</c:v>
                </c:pt>
                <c:pt idx="8">
                  <c:v>5.5954344906992947E-9</c:v>
                </c:pt>
                <c:pt idx="9">
                  <c:v>1.2393785680909584E-8</c:v>
                </c:pt>
                <c:pt idx="10">
                  <c:v>2.3027506099032691E-8</c:v>
                </c:pt>
                <c:pt idx="11">
                  <c:v>1.2916578787795352E-7</c:v>
                </c:pt>
                <c:pt idx="12">
                  <c:v>2.6931350521694894E-7</c:v>
                </c:pt>
                <c:pt idx="13">
                  <c:v>3.8797554951652107E-7</c:v>
                </c:pt>
                <c:pt idx="14">
                  <c:v>4.7058706312190738E-7</c:v>
                </c:pt>
                <c:pt idx="15">
                  <c:v>5.2112203767812269E-7</c:v>
                </c:pt>
                <c:pt idx="16">
                  <c:v>5.4763506594654893E-7</c:v>
                </c:pt>
                <c:pt idx="17">
                  <c:v>5.5741962557822586E-7</c:v>
                </c:pt>
                <c:pt idx="18">
                  <c:v>5.5600903831891173E-7</c:v>
                </c:pt>
                <c:pt idx="19">
                  <c:v>5.3408911918585864E-7</c:v>
                </c:pt>
                <c:pt idx="20">
                  <c:v>5.006720710706103E-7</c:v>
                </c:pt>
                <c:pt idx="21">
                  <c:v>4.6433915894575729E-7</c:v>
                </c:pt>
                <c:pt idx="22">
                  <c:v>4.2886086946883985E-7</c:v>
                </c:pt>
                <c:pt idx="23">
                  <c:v>3.9577476700256178E-7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E-B1C3-4D85-B0C5-4FF81F20A9A6}"/>
            </c:ext>
          </c:extLst>
        </c:ser>
        <c:ser>
          <c:idx val="47"/>
          <c:order val="47"/>
          <c:spPr>
            <a:ln w="95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Rauscher!$EM$50:$FJ$50</c:f>
              <c:numCache>
                <c:formatCode>0E+00</c:formatCode>
                <c:ptCount val="24"/>
                <c:pt idx="0">
                  <c:v>6.3633157594959721E-44</c:v>
                </c:pt>
                <c:pt idx="1">
                  <c:v>1.4598649867065393E-30</c:v>
                </c:pt>
                <c:pt idx="2">
                  <c:v>6.1558445053051479E-24</c:v>
                </c:pt>
                <c:pt idx="3">
                  <c:v>2.1753733612564023E-17</c:v>
                </c:pt>
                <c:pt idx="4">
                  <c:v>3.6001220793944129E-14</c:v>
                </c:pt>
                <c:pt idx="5">
                  <c:v>2.8488338721175913E-12</c:v>
                </c:pt>
                <c:pt idx="6">
                  <c:v>4.9931184178910643E-11</c:v>
                </c:pt>
                <c:pt idx="7">
                  <c:v>3.7251971379816431E-10</c:v>
                </c:pt>
                <c:pt idx="8">
                  <c:v>1.6370408790701046E-9</c:v>
                </c:pt>
                <c:pt idx="9">
                  <c:v>5.0702494728903476E-9</c:v>
                </c:pt>
                <c:pt idx="10">
                  <c:v>1.2318333647201884E-8</c:v>
                </c:pt>
                <c:pt idx="11">
                  <c:v>1.5448690944234388E-7</c:v>
                </c:pt>
                <c:pt idx="12">
                  <c:v>4.8163926558846767E-7</c:v>
                </c:pt>
                <c:pt idx="13">
                  <c:v>8.8328295378725389E-7</c:v>
                </c:pt>
                <c:pt idx="14">
                  <c:v>1.2584133076113081E-6</c:v>
                </c:pt>
                <c:pt idx="15">
                  <c:v>1.563301100575959E-6</c:v>
                </c:pt>
                <c:pt idx="16">
                  <c:v>1.7907474855633693E-6</c:v>
                </c:pt>
                <c:pt idx="17">
                  <c:v>1.9491500972708503E-6</c:v>
                </c:pt>
                <c:pt idx="18">
                  <c:v>2.0513549897500714E-6</c:v>
                </c:pt>
                <c:pt idx="19">
                  <c:v>2.1355837821309845E-6</c:v>
                </c:pt>
                <c:pt idx="20">
                  <c:v>2.1203921492224354E-6</c:v>
                </c:pt>
                <c:pt idx="21">
                  <c:v>2.0531377373309513E-6</c:v>
                </c:pt>
                <c:pt idx="22">
                  <c:v>1.9609167698733933E-6</c:v>
                </c:pt>
                <c:pt idx="23">
                  <c:v>1.8588263140033861E-6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F-B1C3-4D85-B0C5-4FF81F20A9A6}"/>
            </c:ext>
          </c:extLst>
        </c:ser>
        <c:ser>
          <c:idx val="48"/>
          <c:order val="48"/>
          <c:spPr>
            <a:ln w="95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Rauscher!$EM$51:$FJ$51</c:f>
              <c:numCache>
                <c:formatCode>0E+00</c:formatCode>
                <c:ptCount val="24"/>
                <c:pt idx="0">
                  <c:v>6.0659804758457371E-44</c:v>
                </c:pt>
                <c:pt idx="1">
                  <c:v>5.1847617627424884E-30</c:v>
                </c:pt>
                <c:pt idx="2">
                  <c:v>4.2199085910531463E-23</c:v>
                </c:pt>
                <c:pt idx="3">
                  <c:v>2.8783824502301352E-16</c:v>
                </c:pt>
                <c:pt idx="4">
                  <c:v>6.6180731732853662E-13</c:v>
                </c:pt>
                <c:pt idx="5">
                  <c:v>6.3791269939229848E-11</c:v>
                </c:pt>
                <c:pt idx="6">
                  <c:v>1.2752221499311272E-9</c:v>
                </c:pt>
                <c:pt idx="7">
                  <c:v>1.0451127372448567E-8</c:v>
                </c:pt>
                <c:pt idx="8">
                  <c:v>4.9280298347133039E-8</c:v>
                </c:pt>
                <c:pt idx="9">
                  <c:v>1.6122896769810826E-7</c:v>
                </c:pt>
                <c:pt idx="10">
                  <c:v>4.0926599384606149E-7</c:v>
                </c:pt>
                <c:pt idx="11">
                  <c:v>5.8541687943877478E-6</c:v>
                </c:pt>
                <c:pt idx="12">
                  <c:v>1.9491953639392036E-5</c:v>
                </c:pt>
                <c:pt idx="13">
                  <c:v>3.7185128861457194E-5</c:v>
                </c:pt>
                <c:pt idx="14">
                  <c:v>5.4389706527135066E-5</c:v>
                </c:pt>
                <c:pt idx="15">
                  <c:v>6.8848744740254413E-5</c:v>
                </c:pt>
                <c:pt idx="16">
                  <c:v>7.9984848716682612E-5</c:v>
                </c:pt>
                <c:pt idx="17">
                  <c:v>8.8019449851812687E-5</c:v>
                </c:pt>
                <c:pt idx="18">
                  <c:v>9.3450618157233254E-5</c:v>
                </c:pt>
                <c:pt idx="19">
                  <c:v>9.8575719643144566E-5</c:v>
                </c:pt>
                <c:pt idx="20">
                  <c:v>9.8798310862892433E-5</c:v>
                </c:pt>
                <c:pt idx="21">
                  <c:v>9.6341057689300878E-5</c:v>
                </c:pt>
                <c:pt idx="22">
                  <c:v>9.2519330014439969E-5</c:v>
                </c:pt>
                <c:pt idx="23">
                  <c:v>8.8087873424078016E-5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0-B1C3-4D85-B0C5-4FF81F20A9A6}"/>
            </c:ext>
          </c:extLst>
        </c:ser>
        <c:ser>
          <c:idx val="49"/>
          <c:order val="49"/>
          <c:spPr>
            <a:ln w="95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Rauscher!$EM$52:$FJ$52</c:f>
              <c:numCache>
                <c:formatCode>0E+00</c:formatCode>
                <c:ptCount val="24"/>
                <c:pt idx="0">
                  <c:v>8.8767555411216585E-49</c:v>
                </c:pt>
                <c:pt idx="1">
                  <c:v>3.4936381386548744E-33</c:v>
                </c:pt>
                <c:pt idx="2">
                  <c:v>1.929523575851561E-25</c:v>
                </c:pt>
                <c:pt idx="3">
                  <c:v>8.9308639824816255E-18</c:v>
                </c:pt>
                <c:pt idx="4">
                  <c:v>5.3490358343009274E-14</c:v>
                </c:pt>
                <c:pt idx="5">
                  <c:v>9.1576611564656728E-12</c:v>
                </c:pt>
                <c:pt idx="6">
                  <c:v>2.684903962882783E-10</c:v>
                </c:pt>
                <c:pt idx="7">
                  <c:v>2.8927157053790511E-9</c:v>
                </c:pt>
                <c:pt idx="8">
                  <c:v>1.6746178633660465E-8</c:v>
                </c:pt>
                <c:pt idx="9">
                  <c:v>6.4266595229192401E-8</c:v>
                </c:pt>
                <c:pt idx="10">
                  <c:v>1.8534793046774892E-7</c:v>
                </c:pt>
                <c:pt idx="11">
                  <c:v>3.8883639451923484E-6</c:v>
                </c:pt>
                <c:pt idx="12">
                  <c:v>1.5678944759800751E-5</c:v>
                </c:pt>
                <c:pt idx="13">
                  <c:v>3.3552634576474762E-5</c:v>
                </c:pt>
                <c:pt idx="14">
                  <c:v>5.2983173676665332E-5</c:v>
                </c:pt>
                <c:pt idx="15">
                  <c:v>7.0839782779636443E-5</c:v>
                </c:pt>
                <c:pt idx="16">
                  <c:v>8.5745014407518662E-5</c:v>
                </c:pt>
                <c:pt idx="17">
                  <c:v>9.7418124718268734E-5</c:v>
                </c:pt>
                <c:pt idx="18">
                  <c:v>1.0610388022692673E-4</c:v>
                </c:pt>
                <c:pt idx="19">
                  <c:v>1.1629231146523551E-4</c:v>
                </c:pt>
                <c:pt idx="20">
                  <c:v>1.1978723394093165E-4</c:v>
                </c:pt>
                <c:pt idx="21">
                  <c:v>1.192291381702405E-4</c:v>
                </c:pt>
                <c:pt idx="22">
                  <c:v>1.1634117794531517E-4</c:v>
                </c:pt>
                <c:pt idx="23">
                  <c:v>1.1219179314345349E-4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1-B1C3-4D85-B0C5-4FF81F20A9A6}"/>
            </c:ext>
          </c:extLst>
        </c:ser>
        <c:ser>
          <c:idx val="50"/>
          <c:order val="50"/>
          <c:spPr>
            <a:ln w="95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Rauscher!$EM$53:$FJ$53</c:f>
              <c:numCache>
                <c:formatCode>0E+00</c:formatCode>
                <c:ptCount val="24"/>
                <c:pt idx="0">
                  <c:v>1.6113589515795891E-50</c:v>
                </c:pt>
                <c:pt idx="1">
                  <c:v>1.1329619622347555E-34</c:v>
                </c:pt>
                <c:pt idx="2">
                  <c:v>8.3634831291763486E-27</c:v>
                </c:pt>
                <c:pt idx="3">
                  <c:v>5.1740456660609663E-19</c:v>
                </c:pt>
                <c:pt idx="4">
                  <c:v>3.5827139356710827E-15</c:v>
                </c:pt>
                <c:pt idx="5">
                  <c:v>6.6914633212396775E-13</c:v>
                </c:pt>
                <c:pt idx="6">
                  <c:v>2.0790513923825205E-11</c:v>
                </c:pt>
                <c:pt idx="7">
                  <c:v>2.3347596423547663E-10</c:v>
                </c:pt>
                <c:pt idx="8">
                  <c:v>1.394286781791621E-9</c:v>
                </c:pt>
                <c:pt idx="9">
                  <c:v>5.4817806882673987E-9</c:v>
                </c:pt>
                <c:pt idx="10">
                  <c:v>1.6118480003201927E-8</c:v>
                </c:pt>
                <c:pt idx="11">
                  <c:v>3.5834651760451957E-7</c:v>
                </c:pt>
                <c:pt idx="12">
                  <c:v>1.4874866598141396E-6</c:v>
                </c:pt>
                <c:pt idx="13">
                  <c:v>3.2390888244598607E-6</c:v>
                </c:pt>
                <c:pt idx="14">
                  <c:v>5.1745690554582182E-6</c:v>
                </c:pt>
                <c:pt idx="15">
                  <c:v>6.9761117682427803E-6</c:v>
                </c:pt>
                <c:pt idx="16">
                  <c:v>8.4965981807966335E-6</c:v>
                </c:pt>
                <c:pt idx="17">
                  <c:v>9.7000944389514544E-6</c:v>
                </c:pt>
                <c:pt idx="18">
                  <c:v>1.0605898327967716E-5</c:v>
                </c:pt>
                <c:pt idx="19">
                  <c:v>1.1691956466330969E-5</c:v>
                </c:pt>
                <c:pt idx="20">
                  <c:v>1.2093352693365154E-5</c:v>
                </c:pt>
                <c:pt idx="21">
                  <c:v>1.2074484094411796E-5</c:v>
                </c:pt>
                <c:pt idx="22">
                  <c:v>1.1810536689410643E-5</c:v>
                </c:pt>
                <c:pt idx="23">
                  <c:v>1.1411356246728763E-5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B1C3-4D85-B0C5-4FF81F20A9A6}"/>
            </c:ext>
          </c:extLst>
        </c:ser>
        <c:ser>
          <c:idx val="51"/>
          <c:order val="51"/>
          <c:spPr>
            <a:ln w="95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Rauscher!$EM$54:$FJ$54</c:f>
              <c:numCache>
                <c:formatCode>0E+00</c:formatCode>
                <c:ptCount val="24"/>
                <c:pt idx="0">
                  <c:v>1.6485176914834185E-53</c:v>
                </c:pt>
                <c:pt idx="1">
                  <c:v>6.8693354217390596E-37</c:v>
                </c:pt>
                <c:pt idx="2">
                  <c:v>1.2344844328621822E-28</c:v>
                </c:pt>
                <c:pt idx="3">
                  <c:v>1.8592069271287108E-20</c:v>
                </c:pt>
                <c:pt idx="4">
                  <c:v>2.0086724533221504E-16</c:v>
                </c:pt>
                <c:pt idx="5">
                  <c:v>4.8993425366512466E-14</c:v>
                </c:pt>
                <c:pt idx="6">
                  <c:v>1.8187027982369977E-12</c:v>
                </c:pt>
                <c:pt idx="7">
                  <c:v>2.3192018592267957E-11</c:v>
                </c:pt>
                <c:pt idx="8">
                  <c:v>1.5235207725036384E-10</c:v>
                </c:pt>
                <c:pt idx="9">
                  <c:v>6.4508634103872712E-10</c:v>
                </c:pt>
                <c:pt idx="10">
                  <c:v>2.0127053937525232E-9</c:v>
                </c:pt>
                <c:pt idx="11">
                  <c:v>5.3461251579399734E-8</c:v>
                </c:pt>
                <c:pt idx="12">
                  <c:v>2.4256543602855199E-7</c:v>
                </c:pt>
                <c:pt idx="13">
                  <c:v>5.5716347361332374E-7</c:v>
                </c:pt>
                <c:pt idx="14">
                  <c:v>9.2233763140690337E-7</c:v>
                </c:pt>
                <c:pt idx="15">
                  <c:v>1.2754667566208608E-6</c:v>
                </c:pt>
                <c:pt idx="16">
                  <c:v>1.5833640250749107E-6</c:v>
                </c:pt>
                <c:pt idx="17">
                  <c:v>1.8346433017255401E-6</c:v>
                </c:pt>
                <c:pt idx="18">
                  <c:v>2.0299022445032967E-6</c:v>
                </c:pt>
                <c:pt idx="19">
                  <c:v>2.277942905518448E-6</c:v>
                </c:pt>
                <c:pt idx="20">
                  <c:v>2.3862852139506843E-6</c:v>
                </c:pt>
                <c:pt idx="21">
                  <c:v>2.4053828200068714E-6</c:v>
                </c:pt>
                <c:pt idx="22">
                  <c:v>2.3703105313672381E-6</c:v>
                </c:pt>
                <c:pt idx="23">
                  <c:v>2.3038217298364427E-6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B1C3-4D85-B0C5-4FF81F20A9A6}"/>
            </c:ext>
          </c:extLst>
        </c:ser>
        <c:ser>
          <c:idx val="52"/>
          <c:order val="52"/>
          <c:spPr>
            <a:ln w="95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Rauscher!$EM$55:$FJ$55</c:f>
              <c:numCache>
                <c:formatCode>0E+00</c:formatCode>
                <c:ptCount val="24"/>
                <c:pt idx="0">
                  <c:v>2.7376634095626132E-57</c:v>
                </c:pt>
                <c:pt idx="1">
                  <c:v>2.9949883965999886E-38</c:v>
                </c:pt>
                <c:pt idx="2">
                  <c:v>8.7209346052500003E-29</c:v>
                </c:pt>
                <c:pt idx="3">
                  <c:v>2.128149493200303E-19</c:v>
                </c:pt>
                <c:pt idx="4">
                  <c:v>9.2551193245279777E-15</c:v>
                </c:pt>
                <c:pt idx="5">
                  <c:v>5.2058278216664664E-12</c:v>
                </c:pt>
                <c:pt idx="6">
                  <c:v>3.3731303882304063E-10</c:v>
                </c:pt>
                <c:pt idx="7">
                  <c:v>6.403383532550066E-9</c:v>
                </c:pt>
                <c:pt idx="8">
                  <c:v>5.6691640166432161E-8</c:v>
                </c:pt>
                <c:pt idx="9">
                  <c:v>3.0275284814416044E-7</c:v>
                </c:pt>
                <c:pt idx="10">
                  <c:v>1.137340229237295E-6</c:v>
                </c:pt>
                <c:pt idx="11">
                  <c:v>5.2731328204215569E-5</c:v>
                </c:pt>
                <c:pt idx="12">
                  <c:v>3.1609542104111854E-4</c:v>
                </c:pt>
                <c:pt idx="13">
                  <c:v>8.5811944780419288E-4</c:v>
                </c:pt>
                <c:pt idx="14">
                  <c:v>1.5879576475808861E-3</c:v>
                </c:pt>
                <c:pt idx="15">
                  <c:v>2.3778149034105428E-3</c:v>
                </c:pt>
                <c:pt idx="16">
                  <c:v>3.133355056478538E-3</c:v>
                </c:pt>
                <c:pt idx="17">
                  <c:v>3.8031234768138877E-3</c:v>
                </c:pt>
                <c:pt idx="18">
                  <c:v>4.367087262387063E-3</c:v>
                </c:pt>
                <c:pt idx="19">
                  <c:v>5.181452494661563E-3</c:v>
                </c:pt>
                <c:pt idx="20">
                  <c:v>5.6482120539925939E-3</c:v>
                </c:pt>
                <c:pt idx="21">
                  <c:v>5.865875155880068E-3</c:v>
                </c:pt>
                <c:pt idx="22">
                  <c:v>5.9160771904766081E-3</c:v>
                </c:pt>
                <c:pt idx="23">
                  <c:v>5.8578930179966609E-3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B1C3-4D85-B0C5-4FF81F20A9A6}"/>
            </c:ext>
          </c:extLst>
        </c:ser>
        <c:ser>
          <c:idx val="53"/>
          <c:order val="53"/>
          <c:spPr>
            <a:ln w="95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Rauscher!$EM$56:$FJ$56</c:f>
              <c:numCache>
                <c:formatCode>0E+00</c:formatCode>
                <c:ptCount val="24"/>
                <c:pt idx="0">
                  <c:v>9.7434820843034703E-61</c:v>
                </c:pt>
                <c:pt idx="1">
                  <c:v>1.9042705754815046E-41</c:v>
                </c:pt>
                <c:pt idx="2">
                  <c:v>7.411331328394753E-32</c:v>
                </c:pt>
                <c:pt idx="3">
                  <c:v>2.4173248564678479E-22</c:v>
                </c:pt>
                <c:pt idx="4">
                  <c:v>1.2153874609654569E-17</c:v>
                </c:pt>
                <c:pt idx="5">
                  <c:v>7.4580009632253579E-15</c:v>
                </c:pt>
                <c:pt idx="6">
                  <c:v>5.121128831900279E-13</c:v>
                </c:pt>
                <c:pt idx="7">
                  <c:v>1.0133093322042646E-11</c:v>
                </c:pt>
                <c:pt idx="8">
                  <c:v>9.2544692320824035E-11</c:v>
                </c:pt>
                <c:pt idx="9">
                  <c:v>5.0631489671212487E-10</c:v>
                </c:pt>
                <c:pt idx="10">
                  <c:v>1.9392010960611165E-9</c:v>
                </c:pt>
                <c:pt idx="11">
                  <c:v>9.5279856593840834E-8</c:v>
                </c:pt>
                <c:pt idx="12">
                  <c:v>5.879637587768109E-7</c:v>
                </c:pt>
                <c:pt idx="13">
                  <c:v>1.6242021414217115E-6</c:v>
                </c:pt>
                <c:pt idx="14">
                  <c:v>3.0406836351544404E-6</c:v>
                </c:pt>
                <c:pt idx="15">
                  <c:v>4.5910323966987581E-6</c:v>
                </c:pt>
                <c:pt idx="16">
                  <c:v>6.0875412309904962E-6</c:v>
                </c:pt>
                <c:pt idx="17">
                  <c:v>7.4245942838678231E-6</c:v>
                </c:pt>
                <c:pt idx="18">
                  <c:v>8.5586283212814549E-6</c:v>
                </c:pt>
                <c:pt idx="19">
                  <c:v>1.0213716780493301E-5</c:v>
                </c:pt>
                <c:pt idx="20">
                  <c:v>1.1180037984427081E-5</c:v>
                </c:pt>
                <c:pt idx="21">
                  <c:v>1.1647027422699576E-5</c:v>
                </c:pt>
                <c:pt idx="22">
                  <c:v>1.1775140875570334E-5</c:v>
                </c:pt>
                <c:pt idx="23">
                  <c:v>1.1681906170721134E-5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5-B1C3-4D85-B0C5-4FF81F20A9A6}"/>
            </c:ext>
          </c:extLst>
        </c:ser>
        <c:ser>
          <c:idx val="54"/>
          <c:order val="54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Rauscher!$EM$57:$FJ$57</c:f>
              <c:numCache>
                <c:formatCode>0E+00</c:formatCode>
                <c:ptCount val="24"/>
                <c:pt idx="0">
                  <c:v>2.1404586724317053E-64</c:v>
                </c:pt>
                <c:pt idx="1">
                  <c:v>4.5114511173656975E-43</c:v>
                </c:pt>
                <c:pt idx="2">
                  <c:v>1.8233972688436192E-32</c:v>
                </c:pt>
                <c:pt idx="3">
                  <c:v>6.176146089892813E-22</c:v>
                </c:pt>
                <c:pt idx="4">
                  <c:v>1.0006818659506197E-16</c:v>
                </c:pt>
                <c:pt idx="5">
                  <c:v>1.2391473568186798E-13</c:v>
                </c:pt>
                <c:pt idx="6">
                  <c:v>1.3587692676643731E-11</c:v>
                </c:pt>
                <c:pt idx="7">
                  <c:v>3.7559663713977234E-10</c:v>
                </c:pt>
                <c:pt idx="8">
                  <c:v>4.4078915201762278E-9</c:v>
                </c:pt>
                <c:pt idx="9">
                  <c:v>2.9308924122010365E-8</c:v>
                </c:pt>
                <c:pt idx="10">
                  <c:v>1.3120846376274854E-7</c:v>
                </c:pt>
                <c:pt idx="11">
                  <c:v>1.029483977527459E-5</c:v>
                </c:pt>
                <c:pt idx="12">
                  <c:v>8.0280265812809681E-5</c:v>
                </c:pt>
                <c:pt idx="13">
                  <c:v>2.5520088211361454E-4</c:v>
                </c:pt>
                <c:pt idx="14">
                  <c:v>5.2464945745684343E-4</c:v>
                </c:pt>
                <c:pt idx="15">
                  <c:v>8.4693148156925787E-4</c:v>
                </c:pt>
                <c:pt idx="16">
                  <c:v>1.1807549655103728E-3</c:v>
                </c:pt>
                <c:pt idx="17">
                  <c:v>1.4973749017659352E-3</c:v>
                </c:pt>
                <c:pt idx="18">
                  <c:v>1.7807951146695204E-3</c:v>
                </c:pt>
                <c:pt idx="19">
                  <c:v>2.2270068325975288E-3</c:v>
                </c:pt>
                <c:pt idx="20">
                  <c:v>2.5205828757978361E-3</c:v>
                </c:pt>
                <c:pt idx="21">
                  <c:v>2.6925437784771147E-3</c:v>
                </c:pt>
                <c:pt idx="22">
                  <c:v>2.7757718418634733E-3</c:v>
                </c:pt>
                <c:pt idx="23">
                  <c:v>2.7970958636178993E-3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B1C3-4D85-B0C5-4FF81F20A9A6}"/>
            </c:ext>
          </c:extLst>
        </c:ser>
        <c:ser>
          <c:idx val="55"/>
          <c:order val="55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Rauscher!$EM$58:$FJ$58</c:f>
              <c:numCache>
                <c:formatCode>0E+00</c:formatCode>
                <c:ptCount val="24"/>
                <c:pt idx="0">
                  <c:v>2.6094930903331212E-67</c:v>
                </c:pt>
                <c:pt idx="1">
                  <c:v>7.634185675293815E-45</c:v>
                </c:pt>
                <c:pt idx="2">
                  <c:v>1.1495459652283475E-33</c:v>
                </c:pt>
                <c:pt idx="3">
                  <c:v>1.450645118027595E-22</c:v>
                </c:pt>
                <c:pt idx="4">
                  <c:v>4.5366882831690877E-17</c:v>
                </c:pt>
                <c:pt idx="5">
                  <c:v>8.3353806737293903E-14</c:v>
                </c:pt>
                <c:pt idx="6">
                  <c:v>1.1890165926004362E-11</c:v>
                </c:pt>
                <c:pt idx="7">
                  <c:v>3.9661002895507254E-10</c:v>
                </c:pt>
                <c:pt idx="8">
                  <c:v>5.3588640842011645E-9</c:v>
                </c:pt>
                <c:pt idx="9">
                  <c:v>3.9759563017254799E-8</c:v>
                </c:pt>
                <c:pt idx="10">
                  <c:v>1.9430477880498867E-7</c:v>
                </c:pt>
                <c:pt idx="11">
                  <c:v>1.9832658734500686E-5</c:v>
                </c:pt>
                <c:pt idx="12">
                  <c:v>1.7639651748703358E-4</c:v>
                </c:pt>
                <c:pt idx="13">
                  <c:v>6.0678563526931045E-4</c:v>
                </c:pt>
                <c:pt idx="14">
                  <c:v>1.3148320779462295E-3</c:v>
                </c:pt>
                <c:pt idx="15">
                  <c:v>2.2037853860172275E-3</c:v>
                </c:pt>
                <c:pt idx="16">
                  <c:v>3.1602451427792111E-3</c:v>
                </c:pt>
                <c:pt idx="17">
                  <c:v>4.0964864023781472E-3</c:v>
                </c:pt>
                <c:pt idx="18">
                  <c:v>4.9580500306096028E-3</c:v>
                </c:pt>
                <c:pt idx="19">
                  <c:v>6.3656458081384629E-3</c:v>
                </c:pt>
                <c:pt idx="20">
                  <c:v>7.3414506198352459E-3</c:v>
                </c:pt>
                <c:pt idx="21">
                  <c:v>7.9535984030808804E-3</c:v>
                </c:pt>
                <c:pt idx="22">
                  <c:v>8.2898111941978794E-3</c:v>
                </c:pt>
                <c:pt idx="23">
                  <c:v>8.427062501751249E-3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7-B1C3-4D85-B0C5-4FF81F20A9A6}"/>
            </c:ext>
          </c:extLst>
        </c:ser>
        <c:ser>
          <c:idx val="56"/>
          <c:order val="56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Rauscher!$EM$59:$FJ$59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8-B1C3-4D85-B0C5-4FF81F20A9A6}"/>
            </c:ext>
          </c:extLst>
        </c:ser>
        <c:ser>
          <c:idx val="57"/>
          <c:order val="57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Rauscher!$EM$60:$FJ$60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9-B1C3-4D85-B0C5-4FF81F20A9A6}"/>
            </c:ext>
          </c:extLst>
        </c:ser>
        <c:ser>
          <c:idx val="58"/>
          <c:order val="58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Rauscher!$EM$61:$FJ$61</c:f>
              <c:numCache>
                <c:formatCode>0E+00</c:formatCode>
                <c:ptCount val="24"/>
                <c:pt idx="0">
                  <c:v>3.8251987114589373E-91</c:v>
                </c:pt>
                <c:pt idx="1">
                  <c:v>1.9448666186847344E-80</c:v>
                </c:pt>
                <c:pt idx="2">
                  <c:v>3.8607179280014795E-75</c:v>
                </c:pt>
                <c:pt idx="3">
                  <c:v>6.422698548822278E-70</c:v>
                </c:pt>
                <c:pt idx="4">
                  <c:v>2.3062299686767419E-67</c:v>
                </c:pt>
                <c:pt idx="5">
                  <c:v>7.2961457052230824E-66</c:v>
                </c:pt>
                <c:pt idx="6">
                  <c:v>6.9399908884658906E-65</c:v>
                </c:pt>
                <c:pt idx="7">
                  <c:v>3.3460834395507545E-64</c:v>
                </c:pt>
                <c:pt idx="8">
                  <c:v>1.0598572722998097E-63</c:v>
                </c:pt>
                <c:pt idx="9">
                  <c:v>2.5445879331562416E-63</c:v>
                </c:pt>
                <c:pt idx="10">
                  <c:v>5.0426673253644837E-63</c:v>
                </c:pt>
                <c:pt idx="11">
                  <c:v>3.4321060614129481E-62</c:v>
                </c:pt>
                <c:pt idx="12">
                  <c:v>7.8826316155314968E-62</c:v>
                </c:pt>
                <c:pt idx="13">
                  <c:v>1.203420464844815E-61</c:v>
                </c:pt>
                <c:pt idx="14">
                  <c:v>1.5172354373863178E-61</c:v>
                </c:pt>
                <c:pt idx="15">
                  <c:v>1.7272388724411952E-61</c:v>
                </c:pt>
                <c:pt idx="16">
                  <c:v>1.8531227622436741E-61</c:v>
                </c:pt>
                <c:pt idx="17">
                  <c:v>1.9168811183481406E-61</c:v>
                </c:pt>
                <c:pt idx="18">
                  <c:v>1.9368445314794677E-61</c:v>
                </c:pt>
                <c:pt idx="19">
                  <c:v>1.8968221820303808E-61</c:v>
                </c:pt>
                <c:pt idx="20">
                  <c:v>1.8028775898942104E-61</c:v>
                </c:pt>
                <c:pt idx="21">
                  <c:v>1.6894610112381292E-61</c:v>
                </c:pt>
                <c:pt idx="22">
                  <c:v>1.5730020056111176E-61</c:v>
                </c:pt>
                <c:pt idx="23">
                  <c:v>1.461036109156489E-61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A-B1C3-4D85-B0C5-4FF81F20A9A6}"/>
            </c:ext>
          </c:extLst>
        </c:ser>
        <c:ser>
          <c:idx val="59"/>
          <c:order val="59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Rauscher!$EM$62:$FJ$62</c:f>
              <c:numCache>
                <c:formatCode>0E+00</c:formatCode>
                <c:ptCount val="24"/>
                <c:pt idx="0">
                  <c:v>7.02411541231472E-81</c:v>
                </c:pt>
                <c:pt idx="1">
                  <c:v>3.4867037439621513E-65</c:v>
                </c:pt>
                <c:pt idx="2">
                  <c:v>2.1626542454132925E-57</c:v>
                </c:pt>
                <c:pt idx="3">
                  <c:v>1.124165757695111E-49</c:v>
                </c:pt>
                <c:pt idx="4">
                  <c:v>7.1353013883066959E-46</c:v>
                </c:pt>
                <c:pt idx="5">
                  <c:v>1.2648567629654985E-43</c:v>
                </c:pt>
                <c:pt idx="6">
                  <c:v>3.7954695181509498E-42</c:v>
                </c:pt>
                <c:pt idx="7">
                  <c:v>4.1575979300819966E-41</c:v>
                </c:pt>
                <c:pt idx="8">
                  <c:v>2.4369826666974987E-40</c:v>
                </c:pt>
                <c:pt idx="9">
                  <c:v>9.4432611976778838E-40</c:v>
                </c:pt>
                <c:pt idx="10">
                  <c:v>2.7446340256801204E-39</c:v>
                </c:pt>
                <c:pt idx="11">
                  <c:v>5.8930969273852698E-38</c:v>
                </c:pt>
                <c:pt idx="12">
                  <c:v>2.4039946357059357E-37</c:v>
                </c:pt>
                <c:pt idx="13">
                  <c:v>5.1804475818212906E-37</c:v>
                </c:pt>
                <c:pt idx="14">
                  <c:v>8.2185390032328237E-37</c:v>
                </c:pt>
                <c:pt idx="15">
                  <c:v>1.1024879945044395E-36</c:v>
                </c:pt>
                <c:pt idx="16">
                  <c:v>1.3377825387882376E-36</c:v>
                </c:pt>
                <c:pt idx="17">
                  <c:v>1.5228474785646724E-36</c:v>
                </c:pt>
                <c:pt idx="18">
                  <c:v>1.66119229485266E-36</c:v>
                </c:pt>
                <c:pt idx="19">
                  <c:v>1.8249360146195888E-36</c:v>
                </c:pt>
                <c:pt idx="20">
                  <c:v>1.8828996465708884E-36</c:v>
                </c:pt>
                <c:pt idx="21">
                  <c:v>1.8764588319183347E-36</c:v>
                </c:pt>
                <c:pt idx="22">
                  <c:v>1.832778964578646E-36</c:v>
                </c:pt>
                <c:pt idx="23">
                  <c:v>1.7687796112671913E-36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B-B1C3-4D85-B0C5-4FF81F20A9A6}"/>
            </c:ext>
          </c:extLst>
        </c:ser>
        <c:ser>
          <c:idx val="60"/>
          <c:order val="60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Rauscher!$EM$63:$FJ$63</c:f>
              <c:numCache>
                <c:formatCode>0E+00</c:formatCode>
                <c:ptCount val="24"/>
                <c:pt idx="0">
                  <c:v>1.3423853170391798E-82</c:v>
                </c:pt>
                <c:pt idx="1">
                  <c:v>3.012305207837493E-66</c:v>
                </c:pt>
                <c:pt idx="2">
                  <c:v>3.9725575885659378E-58</c:v>
                </c:pt>
                <c:pt idx="3">
                  <c:v>4.3904865103477389E-50</c:v>
                </c:pt>
                <c:pt idx="4">
                  <c:v>4.0634433476919149E-46</c:v>
                </c:pt>
                <c:pt idx="5">
                  <c:v>9.0323964191641377E-44</c:v>
                </c:pt>
                <c:pt idx="6">
                  <c:v>3.1517153554018216E-42</c:v>
                </c:pt>
                <c:pt idx="7">
                  <c:v>3.8452435372242841E-41</c:v>
                </c:pt>
                <c:pt idx="8">
                  <c:v>2.4436202545090088E-40</c:v>
                </c:pt>
                <c:pt idx="9">
                  <c:v>1.0083312115089677E-39</c:v>
                </c:pt>
                <c:pt idx="10">
                  <c:v>3.0818081320397629E-39</c:v>
                </c:pt>
                <c:pt idx="11">
                  <c:v>7.6945738997276919E-38</c:v>
                </c:pt>
                <c:pt idx="12">
                  <c:v>3.3848108426857777E-37</c:v>
                </c:pt>
                <c:pt idx="13">
                  <c:v>7.6317501526143463E-37</c:v>
                </c:pt>
                <c:pt idx="14">
                  <c:v>1.2478300738986043E-36</c:v>
                </c:pt>
                <c:pt idx="15">
                  <c:v>1.7103881281674714E-36</c:v>
                </c:pt>
                <c:pt idx="16">
                  <c:v>2.1092415121147527E-36</c:v>
                </c:pt>
                <c:pt idx="17">
                  <c:v>2.4314043089198434E-36</c:v>
                </c:pt>
                <c:pt idx="18">
                  <c:v>2.6790984346896737E-36</c:v>
                </c:pt>
                <c:pt idx="19">
                  <c:v>2.9879160299075669E-36</c:v>
                </c:pt>
                <c:pt idx="20">
                  <c:v>3.11621855060912E-36</c:v>
                </c:pt>
                <c:pt idx="21">
                  <c:v>3.1307599295925293E-36</c:v>
                </c:pt>
                <c:pt idx="22">
                  <c:v>3.0771651892119007E-36</c:v>
                </c:pt>
                <c:pt idx="23">
                  <c:v>2.9846845477651069E-36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C-B1C3-4D85-B0C5-4FF81F20A9A6}"/>
            </c:ext>
          </c:extLst>
        </c:ser>
        <c:ser>
          <c:idx val="61"/>
          <c:order val="61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Rauscher!$EM$64:$FJ$64</c:f>
              <c:numCache>
                <c:formatCode>0E+00</c:formatCode>
                <c:ptCount val="24"/>
                <c:pt idx="0">
                  <c:v>1.8925621186931989E-84</c:v>
                </c:pt>
                <c:pt idx="1">
                  <c:v>1.1826829295163451E-66</c:v>
                </c:pt>
                <c:pt idx="2">
                  <c:v>8.2307187246296845E-58</c:v>
                </c:pt>
                <c:pt idx="3">
                  <c:v>4.8004108513377792E-49</c:v>
                </c:pt>
                <c:pt idx="4">
                  <c:v>1.0206082447639257E-44</c:v>
                </c:pt>
                <c:pt idx="5">
                  <c:v>3.736692100709897E-42</c:v>
                </c:pt>
                <c:pt idx="6">
                  <c:v>1.8184901468754397E-40</c:v>
                </c:pt>
                <c:pt idx="7">
                  <c:v>2.8137632869487423E-39</c:v>
                </c:pt>
                <c:pt idx="8">
                  <c:v>2.1369641261055926E-38</c:v>
                </c:pt>
                <c:pt idx="9">
                  <c:v>1.0129000113382056E-37</c:v>
                </c:pt>
                <c:pt idx="10">
                  <c:v>3.4588270171081746E-37</c:v>
                </c:pt>
                <c:pt idx="11">
                  <c:v>1.2044463543373321E-35</c:v>
                </c:pt>
                <c:pt idx="12">
                  <c:v>6.2571578370133133E-35</c:v>
                </c:pt>
                <c:pt idx="13">
                  <c:v>1.5588730282477739E-34</c:v>
                </c:pt>
                <c:pt idx="14">
                  <c:v>2.7241936440312324E-34</c:v>
                </c:pt>
                <c:pt idx="15">
                  <c:v>3.9157697681294329E-34</c:v>
                </c:pt>
                <c:pt idx="16">
                  <c:v>5.0041318868057796E-34</c:v>
                </c:pt>
                <c:pt idx="17">
                  <c:v>5.9306130542355768E-34</c:v>
                </c:pt>
                <c:pt idx="18">
                  <c:v>6.6813320179980477E-34</c:v>
                </c:pt>
                <c:pt idx="19">
                  <c:v>7.7035469812081111E-34</c:v>
                </c:pt>
                <c:pt idx="20">
                  <c:v>8.2275443152736692E-34</c:v>
                </c:pt>
                <c:pt idx="21">
                  <c:v>8.4145727396495628E-34</c:v>
                </c:pt>
                <c:pt idx="22">
                  <c:v>8.3859660173354475E-34</c:v>
                </c:pt>
                <c:pt idx="23">
                  <c:v>8.2246364965151618E-34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D-B1C3-4D85-B0C5-4FF81F20A9A6}"/>
            </c:ext>
          </c:extLst>
        </c:ser>
        <c:ser>
          <c:idx val="62"/>
          <c:order val="62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Rauscher!$EM$65:$FJ$65</c:f>
              <c:numCache>
                <c:formatCode>0E+00</c:formatCode>
                <c:ptCount val="24"/>
                <c:pt idx="0">
                  <c:v>2.7955728351701673E-83</c:v>
                </c:pt>
                <c:pt idx="1">
                  <c:v>2.2033766681744691E-65</c:v>
                </c:pt>
                <c:pt idx="2">
                  <c:v>1.7220987559058507E-56</c:v>
                </c:pt>
                <c:pt idx="3">
                  <c:v>1.127972667066131E-47</c:v>
                </c:pt>
                <c:pt idx="4">
                  <c:v>2.5414359962610592E-43</c:v>
                </c:pt>
                <c:pt idx="5">
                  <c:v>9.6344600630972923E-41</c:v>
                </c:pt>
                <c:pt idx="6">
                  <c:v>4.7987817006445007E-39</c:v>
                </c:pt>
                <c:pt idx="7">
                  <c:v>7.5493156213863297E-38</c:v>
                </c:pt>
                <c:pt idx="8">
                  <c:v>5.8052007414351944E-37</c:v>
                </c:pt>
                <c:pt idx="9">
                  <c:v>2.7783475775389308E-36</c:v>
                </c:pt>
                <c:pt idx="10">
                  <c:v>9.5611214375614519E-36</c:v>
                </c:pt>
                <c:pt idx="11">
                  <c:v>3.4075907291743715E-34</c:v>
                </c:pt>
                <c:pt idx="12">
                  <c:v>1.7909236198975042E-33</c:v>
                </c:pt>
                <c:pt idx="13">
                  <c:v>4.4929821110952386E-33</c:v>
                </c:pt>
                <c:pt idx="14">
                  <c:v>7.8882000639080787E-33</c:v>
                </c:pt>
                <c:pt idx="15">
                  <c:v>1.1376196553093334E-32</c:v>
                </c:pt>
                <c:pt idx="16">
                  <c:v>1.4574332807761569E-32</c:v>
                </c:pt>
                <c:pt idx="17">
                  <c:v>1.7306112491924447E-32</c:v>
                </c:pt>
                <c:pt idx="18">
                  <c:v>1.9526975678671806E-32</c:v>
                </c:pt>
                <c:pt idx="19">
                  <c:v>2.2566835570377705E-32</c:v>
                </c:pt>
                <c:pt idx="20">
                  <c:v>2.4141828329147366E-32</c:v>
                </c:pt>
                <c:pt idx="21">
                  <c:v>2.4721339273832231E-32</c:v>
                </c:pt>
                <c:pt idx="22">
                  <c:v>2.4661132862050704E-32</c:v>
                </c:pt>
                <c:pt idx="23">
                  <c:v>2.4205420771346833E-32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B1C3-4D85-B0C5-4FF81F20A9A6}"/>
            </c:ext>
          </c:extLst>
        </c:ser>
        <c:ser>
          <c:idx val="63"/>
          <c:order val="63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Rauscher!$EM$66:$FJ$66</c:f>
              <c:numCache>
                <c:formatCode>0E+00</c:formatCode>
                <c:ptCount val="24"/>
                <c:pt idx="0">
                  <c:v>2.0443460751095242E-86</c:v>
                </c:pt>
                <c:pt idx="1">
                  <c:v>3.4863143405559033E-66</c:v>
                </c:pt>
                <c:pt idx="2">
                  <c:v>4.0080482816275582E-56</c:v>
                </c:pt>
                <c:pt idx="3">
                  <c:v>3.8616291393216266E-46</c:v>
                </c:pt>
                <c:pt idx="4">
                  <c:v>3.3369500938844312E-41</c:v>
                </c:pt>
                <c:pt idx="5">
                  <c:v>2.8338512105505235E-38</c:v>
                </c:pt>
                <c:pt idx="6">
                  <c:v>2.4165738771707074E-36</c:v>
                </c:pt>
                <c:pt idx="7">
                  <c:v>5.5818254336896516E-35</c:v>
                </c:pt>
                <c:pt idx="8">
                  <c:v>5.7251332396764417E-34</c:v>
                </c:pt>
                <c:pt idx="9">
                  <c:v>3.42810953676782E-33</c:v>
                </c:pt>
                <c:pt idx="10">
                  <c:v>1.4112915944325672E-32</c:v>
                </c:pt>
                <c:pt idx="11">
                  <c:v>8.6114199283435296E-31</c:v>
                </c:pt>
                <c:pt idx="12">
                  <c:v>5.9219415087457538E-30</c:v>
                </c:pt>
                <c:pt idx="13">
                  <c:v>1.7457319664583291E-29</c:v>
                </c:pt>
                <c:pt idx="14">
                  <c:v>3.4129087408099035E-29</c:v>
                </c:pt>
                <c:pt idx="15">
                  <c:v>5.3150060454198296E-29</c:v>
                </c:pt>
                <c:pt idx="16">
                  <c:v>7.2129894353610143E-29</c:v>
                </c:pt>
                <c:pt idx="17">
                  <c:v>8.9574849579340322E-29</c:v>
                </c:pt>
                <c:pt idx="18">
                  <c:v>1.0475855801337853E-28</c:v>
                </c:pt>
                <c:pt idx="19">
                  <c:v>1.2775477248021693E-28</c:v>
                </c:pt>
                <c:pt idx="20">
                  <c:v>1.4202231393725802E-28</c:v>
                </c:pt>
                <c:pt idx="21">
                  <c:v>1.4968159096351007E-28</c:v>
                </c:pt>
                <c:pt idx="22">
                  <c:v>1.5270012568387497E-28</c:v>
                </c:pt>
                <c:pt idx="23">
                  <c:v>1.5258891632999276E-28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F-B1C3-4D85-B0C5-4FF81F20A9A6}"/>
            </c:ext>
          </c:extLst>
        </c:ser>
        <c:ser>
          <c:idx val="64"/>
          <c:order val="64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Rauscher!$EM$67:$FJ$67</c:f>
              <c:numCache>
                <c:formatCode>0E+00</c:formatCode>
                <c:ptCount val="24"/>
                <c:pt idx="0">
                  <c:v>5.5942673434489088E-87</c:v>
                </c:pt>
                <c:pt idx="1">
                  <c:v>5.5405254530339182E-65</c:v>
                </c:pt>
                <c:pt idx="2">
                  <c:v>4.8541720181110561E-54</c:v>
                </c:pt>
                <c:pt idx="3">
                  <c:v>3.5641057943791895E-43</c:v>
                </c:pt>
                <c:pt idx="4">
                  <c:v>8.502147565558418E-38</c:v>
                </c:pt>
                <c:pt idx="5">
                  <c:v>1.327869246715785E-34</c:v>
                </c:pt>
                <c:pt idx="6">
                  <c:v>1.6997220418439746E-32</c:v>
                </c:pt>
                <c:pt idx="7">
                  <c:v>5.2475159415343185E-31</c:v>
                </c:pt>
                <c:pt idx="8">
                  <c:v>6.6905663152319385E-30</c:v>
                </c:pt>
                <c:pt idx="9">
                  <c:v>4.7449516208639312E-29</c:v>
                </c:pt>
                <c:pt idx="10">
                  <c:v>2.2366277407047254E-28</c:v>
                </c:pt>
                <c:pt idx="11">
                  <c:v>2.0485722295721623E-26</c:v>
                </c:pt>
                <c:pt idx="12">
                  <c:v>1.7259984744255306E-25</c:v>
                </c:pt>
                <c:pt idx="13">
                  <c:v>5.7474304795554964E-25</c:v>
                </c:pt>
                <c:pt idx="14">
                  <c:v>1.2187110537955778E-24</c:v>
                </c:pt>
                <c:pt idx="15">
                  <c:v>2.0113135283240273E-24</c:v>
                </c:pt>
                <c:pt idx="16">
                  <c:v>2.8509608988537168E-24</c:v>
                </c:pt>
                <c:pt idx="17">
                  <c:v>3.6623682964608638E-24</c:v>
                </c:pt>
                <c:pt idx="18">
                  <c:v>4.4007369607423642E-24</c:v>
                </c:pt>
                <c:pt idx="19">
                  <c:v>5.5892429544444155E-24</c:v>
                </c:pt>
                <c:pt idx="20">
                  <c:v>6.3963527733545549E-24</c:v>
                </c:pt>
                <c:pt idx="21">
                  <c:v>6.8896028999741488E-24</c:v>
                </c:pt>
                <c:pt idx="22">
                  <c:v>7.1485041979422158E-24</c:v>
                </c:pt>
                <c:pt idx="23">
                  <c:v>7.2406700259552561E-24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0-B1C3-4D85-B0C5-4FF81F20A9A6}"/>
            </c:ext>
          </c:extLst>
        </c:ser>
        <c:ser>
          <c:idx val="65"/>
          <c:order val="65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Rauscher!$EM$68:$FJ$68</c:f>
              <c:numCache>
                <c:formatCode>0E+00</c:formatCode>
                <c:ptCount val="24"/>
                <c:pt idx="0">
                  <c:v>7.8140536161109851E-90</c:v>
                </c:pt>
                <c:pt idx="1">
                  <c:v>8.852817091531133E-67</c:v>
                </c:pt>
                <c:pt idx="2">
                  <c:v>2.6232783980592817E-55</c:v>
                </c:pt>
                <c:pt idx="3">
                  <c:v>6.5144610375325711E-44</c:v>
                </c:pt>
                <c:pt idx="4">
                  <c:v>2.8579582771520111E-38</c:v>
                </c:pt>
                <c:pt idx="5">
                  <c:v>6.4334238354508919E-35</c:v>
                </c:pt>
                <c:pt idx="6">
                  <c:v>1.0507623279136371E-32</c:v>
                </c:pt>
                <c:pt idx="7">
                  <c:v>3.8608254395771071E-31</c:v>
                </c:pt>
                <c:pt idx="8">
                  <c:v>5.609047763448895E-30</c:v>
                </c:pt>
                <c:pt idx="9">
                  <c:v>4.4030938018528801E-29</c:v>
                </c:pt>
                <c:pt idx="10">
                  <c:v>2.2511258143991624E-28</c:v>
                </c:pt>
                <c:pt idx="11">
                  <c:v>2.6308560079696148E-26</c:v>
                </c:pt>
                <c:pt idx="12">
                  <c:v>2.5038371200283779E-25</c:v>
                </c:pt>
                <c:pt idx="13">
                  <c:v>8.9699766795384949E-25</c:v>
                </c:pt>
                <c:pt idx="14">
                  <c:v>1.997037797483871E-24</c:v>
                </c:pt>
                <c:pt idx="15">
                  <c:v>3.4125990978128293E-24</c:v>
                </c:pt>
                <c:pt idx="16">
                  <c:v>4.9651998049497458E-24</c:v>
                </c:pt>
                <c:pt idx="17">
                  <c:v>6.5091977042675096E-24</c:v>
                </c:pt>
                <c:pt idx="18">
                  <c:v>7.9496286143970982E-24</c:v>
                </c:pt>
                <c:pt idx="19">
                  <c:v>1.0345664508448078E-23</c:v>
                </c:pt>
                <c:pt idx="20">
                  <c:v>1.2047523777631981E-23</c:v>
                </c:pt>
                <c:pt idx="21">
                  <c:v>1.3147087727880985E-23</c:v>
                </c:pt>
                <c:pt idx="22">
                  <c:v>1.3780359119434565E-23</c:v>
                </c:pt>
                <c:pt idx="23">
                  <c:v>1.4071879461589426E-23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1-B1C3-4D85-B0C5-4FF81F20A9A6}"/>
            </c:ext>
          </c:extLst>
        </c:ser>
        <c:ser>
          <c:idx val="66"/>
          <c:order val="66"/>
          <c:spPr>
            <a:ln w="25400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xVal>
            <c:numRef>
              <c:f>Rauscher!$EM$1:$FJ$1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Rauscher!$EM$69:$FJ$69</c:f>
              <c:numCache>
                <c:formatCode>0E+00</c:formatCode>
                <c:ptCount val="24"/>
                <c:pt idx="0">
                  <c:v>6.3531898486161504E-27</c:v>
                </c:pt>
                <c:pt idx="1">
                  <c:v>3.5649060805163262E-22</c:v>
                </c:pt>
                <c:pt idx="2">
                  <c:v>1.0776819820378319E-18</c:v>
                </c:pt>
                <c:pt idx="3">
                  <c:v>2.7044807643737509E-14</c:v>
                </c:pt>
                <c:pt idx="4">
                  <c:v>1.35165206593507E-11</c:v>
                </c:pt>
                <c:pt idx="5">
                  <c:v>1.4208327024959933E-9</c:v>
                </c:pt>
                <c:pt idx="6">
                  <c:v>3.9849335627679445E-8</c:v>
                </c:pt>
                <c:pt idx="7">
                  <c:v>4.7268259216735301E-7</c:v>
                </c:pt>
                <c:pt idx="8">
                  <c:v>3.232702166206917E-6</c:v>
                </c:pt>
                <c:pt idx="9">
                  <c:v>1.5162617377841292E-5</c:v>
                </c:pt>
                <c:pt idx="10">
                  <c:v>5.3986255708975927E-5</c:v>
                </c:pt>
                <c:pt idx="11">
                  <c:v>2.7770468597413953E-3</c:v>
                </c:pt>
                <c:pt idx="12">
                  <c:v>1.9858431329452114E-2</c:v>
                </c:pt>
                <c:pt idx="13">
                  <c:v>6.1709781301916497E-2</c:v>
                </c:pt>
                <c:pt idx="14">
                  <c:v>0.12620297843609718</c:v>
                </c:pt>
                <c:pt idx="15">
                  <c:v>0.20382890259579142</c:v>
                </c:pt>
                <c:pt idx="16">
                  <c:v>0.28487551333879224</c:v>
                </c:pt>
                <c:pt idx="17">
                  <c:v>0.36238493629073137</c:v>
                </c:pt>
                <c:pt idx="18">
                  <c:v>0.43234584782664998</c:v>
                </c:pt>
                <c:pt idx="19">
                  <c:v>0.54385690845297874</c:v>
                </c:pt>
                <c:pt idx="20">
                  <c:v>0.61861182518978541</c:v>
                </c:pt>
                <c:pt idx="21">
                  <c:v>0.66354635934953987</c:v>
                </c:pt>
                <c:pt idx="22">
                  <c:v>0.68641419234015089</c:v>
                </c:pt>
                <c:pt idx="23">
                  <c:v>0.69369247805883394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2-B1C3-4D85-B0C5-4FF81F20A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279072"/>
        <c:axId val="1004934048"/>
      </c:scatterChart>
      <c:valAx>
        <c:axId val="7642790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T9 (GK)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04934048"/>
        <c:crossesAt val="1.0000000000000011E-20"/>
        <c:crossBetween val="midCat"/>
        <c:majorUnit val="1"/>
      </c:valAx>
      <c:valAx>
        <c:axId val="1004934048"/>
        <c:scaling>
          <c:logBase val="10"/>
          <c:orientation val="minMax"/>
          <c:max val="1000"/>
          <c:min val="1.0000000000000008E-1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5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550"/>
                  <a:t>Reaction Rate (cm3 s−1 mol−1)</a:t>
                </a:r>
              </a:p>
            </c:rich>
          </c:tx>
          <c:layout>
            <c:manualLayout>
              <c:xMode val="edge"/>
              <c:yMode val="edge"/>
              <c:x val="1.6844706911636045E-2"/>
              <c:y val="0.136906118376671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5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E+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4279072"/>
        <c:crosses val="autoZero"/>
        <c:crossBetween val="midCat"/>
        <c:majorUnit val="10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600" dirty="0"/>
              <a:t>(p,α</a:t>
            </a:r>
            <a:r>
              <a:rPr lang="el-GR" sz="1600" dirty="0"/>
              <a:t>)</a:t>
            </a:r>
            <a:r>
              <a:rPr lang="en-US" sz="1600" dirty="0"/>
              <a:t> reaction rate contributions from Brown's 66 resonances with Brown's Γp and Rauscher's Γα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66198126224642"/>
          <c:y val="0.15850439051490053"/>
          <c:w val="0.80837979094267187"/>
          <c:h val="0.64997046492443256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Rauscher!$FL$3:$GI$3</c:f>
              <c:numCache>
                <c:formatCode>0%</c:formatCode>
                <c:ptCount val="24"/>
                <c:pt idx="0">
                  <c:v>0.83493153795817077</c:v>
                </c:pt>
                <c:pt idx="1">
                  <c:v>0.10579069716393232</c:v>
                </c:pt>
                <c:pt idx="2">
                  <c:v>2.5977163360937122E-3</c:v>
                </c:pt>
                <c:pt idx="3">
                  <c:v>6.4395636827701057E-6</c:v>
                </c:pt>
                <c:pt idx="4">
                  <c:v>8.9467388780999404E-8</c:v>
                </c:pt>
                <c:pt idx="5">
                  <c:v>2.523598001600408E-9</c:v>
                </c:pt>
                <c:pt idx="6">
                  <c:v>1.7659123389921971E-10</c:v>
                </c:pt>
                <c:pt idx="7">
                  <c:v>2.3248755062371485E-11</c:v>
                </c:pt>
                <c:pt idx="8">
                  <c:v>4.6229068994830892E-12</c:v>
                </c:pt>
                <c:pt idx="9">
                  <c:v>1.2259632600997101E-12</c:v>
                </c:pt>
                <c:pt idx="10">
                  <c:v>4.0321051265187569E-13</c:v>
                </c:pt>
                <c:pt idx="11">
                  <c:v>1.1007632797293548E-14</c:v>
                </c:pt>
                <c:pt idx="12">
                  <c:v>1.6059188112211761E-15</c:v>
                </c:pt>
                <c:pt idx="13">
                  <c:v>4.9139325482569062E-16</c:v>
                </c:pt>
                <c:pt idx="14">
                  <c:v>2.209334730561702E-16</c:v>
                </c:pt>
                <c:pt idx="15">
                  <c:v>1.2429252970753037E-16</c:v>
                </c:pt>
                <c:pt idx="16">
                  <c:v>8.0568938635019162E-17</c:v>
                </c:pt>
                <c:pt idx="17">
                  <c:v>5.744123355228926E-17</c:v>
                </c:pt>
                <c:pt idx="18">
                  <c:v>4.3789128089748735E-17</c:v>
                </c:pt>
                <c:pt idx="19">
                  <c:v>2.9113939095919703E-17</c:v>
                </c:pt>
                <c:pt idx="20">
                  <c:v>2.1734374379598038E-17</c:v>
                </c:pt>
                <c:pt idx="21">
                  <c:v>1.7448420345889878E-17</c:v>
                </c:pt>
                <c:pt idx="22">
                  <c:v>1.4704907776071344E-17</c:v>
                </c:pt>
                <c:pt idx="23">
                  <c:v>1.2822281414611505E-17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ECF-4E06-B0EB-34243229D6E2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Rauscher!$FL$4:$GI$4</c:f>
              <c:numCache>
                <c:formatCode>0%</c:formatCode>
                <c:ptCount val="24"/>
                <c:pt idx="0">
                  <c:v>1.3653859132338295E-12</c:v>
                </c:pt>
                <c:pt idx="1">
                  <c:v>4.9800473900392345E-6</c:v>
                </c:pt>
                <c:pt idx="2">
                  <c:v>6.5609759241762431E-4</c:v>
                </c:pt>
                <c:pt idx="3">
                  <c:v>8.7261742952583782E-3</c:v>
                </c:pt>
                <c:pt idx="4">
                  <c:v>8.880298495395695E-3</c:v>
                </c:pt>
                <c:pt idx="5">
                  <c:v>3.2935191537248956E-3</c:v>
                </c:pt>
                <c:pt idx="6">
                  <c:v>1.2838884863407658E-3</c:v>
                </c:pt>
                <c:pt idx="7">
                  <c:v>5.7644322559745472E-4</c:v>
                </c:pt>
                <c:pt idx="8">
                  <c:v>2.8765437979510442E-4</c:v>
                </c:pt>
                <c:pt idx="9">
                  <c:v>1.5603877272946668E-4</c:v>
                </c:pt>
                <c:pt idx="10">
                  <c:v>9.0975887014961836E-5</c:v>
                </c:pt>
                <c:pt idx="11">
                  <c:v>1.3835871821669643E-5</c:v>
                </c:pt>
                <c:pt idx="12">
                  <c:v>4.7642578033369021E-6</c:v>
                </c:pt>
                <c:pt idx="13">
                  <c:v>2.4404858995787331E-6</c:v>
                </c:pt>
                <c:pt idx="14">
                  <c:v>1.5470069349314336E-6</c:v>
                </c:pt>
                <c:pt idx="15">
                  <c:v>1.1123347448413459E-6</c:v>
                </c:pt>
                <c:pt idx="16">
                  <c:v>8.6671820647512468E-7</c:v>
                </c:pt>
                <c:pt idx="17">
                  <c:v>7.1300714216017558E-7</c:v>
                </c:pt>
                <c:pt idx="18">
                  <c:v>6.0948678898988927E-7</c:v>
                </c:pt>
                <c:pt idx="19">
                  <c:v>4.8116140267052029E-7</c:v>
                </c:pt>
                <c:pt idx="20">
                  <c:v>4.0608488441983853E-7</c:v>
                </c:pt>
                <c:pt idx="21">
                  <c:v>3.5742563411848973E-7</c:v>
                </c:pt>
                <c:pt idx="22">
                  <c:v>3.2357265240875318E-7</c:v>
                </c:pt>
                <c:pt idx="23">
                  <c:v>2.9877121019727727E-7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ECF-4E06-B0EB-34243229D6E2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Rauscher!$FL$5:$GI$5</c:f>
              <c:numCache>
                <c:formatCode>0%</c:formatCode>
                <c:ptCount val="24"/>
                <c:pt idx="0">
                  <c:v>1.279312052640509E-20</c:v>
                </c:pt>
                <c:pt idx="1">
                  <c:v>5.8633301900977743E-10</c:v>
                </c:pt>
                <c:pt idx="2">
                  <c:v>8.6591292449184103E-6</c:v>
                </c:pt>
                <c:pt idx="3">
                  <c:v>1.2909950066534911E-2</c:v>
                </c:pt>
                <c:pt idx="4">
                  <c:v>0.13909954006397182</c:v>
                </c:pt>
                <c:pt idx="5">
                  <c:v>0.21253809998083939</c:v>
                </c:pt>
                <c:pt idx="6">
                  <c:v>0.21292315113406329</c:v>
                </c:pt>
                <c:pt idx="7">
                  <c:v>0.18760801653967524</c:v>
                </c:pt>
                <c:pt idx="8">
                  <c:v>0.15522629686544834</c:v>
                </c:pt>
                <c:pt idx="9">
                  <c:v>0.12477466340093944</c:v>
                </c:pt>
                <c:pt idx="10">
                  <c:v>9.9645993107270472E-2</c:v>
                </c:pt>
                <c:pt idx="11">
                  <c:v>3.8945658507827989E-2</c:v>
                </c:pt>
                <c:pt idx="12">
                  <c:v>2.1498455762668362E-2</c:v>
                </c:pt>
                <c:pt idx="13">
                  <c:v>1.4617193916062293E-2</c:v>
                </c:pt>
                <c:pt idx="14">
                  <c:v>1.1190867721821362E-2</c:v>
                </c:pt>
                <c:pt idx="15">
                  <c:v>9.2080328318328609E-3</c:v>
                </c:pt>
                <c:pt idx="16">
                  <c:v>7.93833032199843E-3</c:v>
                </c:pt>
                <c:pt idx="17">
                  <c:v>7.0648841070746924E-3</c:v>
                </c:pt>
                <c:pt idx="18">
                  <c:v>6.431368442764037E-3</c:v>
                </c:pt>
                <c:pt idx="19">
                  <c:v>5.5798403635481577E-3</c:v>
                </c:pt>
                <c:pt idx="20">
                  <c:v>5.0376471284065347E-3</c:v>
                </c:pt>
                <c:pt idx="21">
                  <c:v>4.6639787259417503E-3</c:v>
                </c:pt>
                <c:pt idx="22">
                  <c:v>4.391598528687651E-3</c:v>
                </c:pt>
                <c:pt idx="23">
                  <c:v>4.1845959867173573E-3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ECF-4E06-B0EB-34243229D6E2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Rauscher!$FL$6:$GI$6</c:f>
              <c:numCache>
                <c:formatCode>0%</c:formatCode>
                <c:ptCount val="24"/>
                <c:pt idx="0">
                  <c:v>1.9995216197687032E-32</c:v>
                </c:pt>
                <c:pt idx="1">
                  <c:v>3.750463813551833E-18</c:v>
                </c:pt>
                <c:pt idx="2">
                  <c:v>3.5433198475844232E-12</c:v>
                </c:pt>
                <c:pt idx="3">
                  <c:v>3.3795292129313305E-7</c:v>
                </c:pt>
                <c:pt idx="4">
                  <c:v>2.9124272782229342E-5</c:v>
                </c:pt>
                <c:pt idx="5">
                  <c:v>1.5494046039407183E-4</c:v>
                </c:pt>
                <c:pt idx="6">
                  <c:v>3.5657429697050994E-4</c:v>
                </c:pt>
                <c:pt idx="7">
                  <c:v>5.6908599764217665E-4</c:v>
                </c:pt>
                <c:pt idx="8">
                  <c:v>7.3517600437068029E-4</c:v>
                </c:pt>
                <c:pt idx="9">
                  <c:v>8.3570318858102854E-4</c:v>
                </c:pt>
                <c:pt idx="10">
                  <c:v>8.8061320309400812E-4</c:v>
                </c:pt>
                <c:pt idx="11">
                  <c:v>7.9064859889129552E-4</c:v>
                </c:pt>
                <c:pt idx="12">
                  <c:v>6.6150216596629725E-4</c:v>
                </c:pt>
                <c:pt idx="13">
                  <c:v>5.7722847092329943E-4</c:v>
                </c:pt>
                <c:pt idx="14">
                  <c:v>5.2190002542346558E-4</c:v>
                </c:pt>
                <c:pt idx="15">
                  <c:v>4.8360444775455565E-4</c:v>
                </c:pt>
                <c:pt idx="16">
                  <c:v>4.5577709650937323E-4</c:v>
                </c:pt>
                <c:pt idx="17">
                  <c:v>4.3473869584640209E-4</c:v>
                </c:pt>
                <c:pt idx="18">
                  <c:v>4.1831803290514133E-4</c:v>
                </c:pt>
                <c:pt idx="19">
                  <c:v>3.9440724186269377E-4</c:v>
                </c:pt>
                <c:pt idx="20">
                  <c:v>3.778772842526507E-4</c:v>
                </c:pt>
                <c:pt idx="21">
                  <c:v>3.6578808501296306E-4</c:v>
                </c:pt>
                <c:pt idx="22">
                  <c:v>3.565706457814961E-4</c:v>
                </c:pt>
                <c:pt idx="23">
                  <c:v>3.4931437726135078E-4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ECF-4E06-B0EB-34243229D6E2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Rauscher!$FL$7:$GI$7</c:f>
              <c:numCache>
                <c:formatCode>0%</c:formatCode>
                <c:ptCount val="24"/>
                <c:pt idx="0">
                  <c:v>1.3986560078082092E-36</c:v>
                </c:pt>
                <c:pt idx="1">
                  <c:v>4.3297644856696452E-20</c:v>
                </c:pt>
                <c:pt idx="2">
                  <c:v>5.255171492852652E-13</c:v>
                </c:pt>
                <c:pt idx="3">
                  <c:v>6.4391713596618221E-7</c:v>
                </c:pt>
                <c:pt idx="4">
                  <c:v>1.9889665933597124E-4</c:v>
                </c:pt>
                <c:pt idx="5">
                  <c:v>2.2760217784345517E-3</c:v>
                </c:pt>
                <c:pt idx="6">
                  <c:v>8.728126945982094E-3</c:v>
                </c:pt>
                <c:pt idx="7">
                  <c:v>2.0060812810128593E-2</c:v>
                </c:pt>
                <c:pt idx="8">
                  <c:v>3.4069177863990385E-2</c:v>
                </c:pt>
                <c:pt idx="9">
                  <c:v>4.7909557467739512E-2</c:v>
                </c:pt>
                <c:pt idx="10">
                  <c:v>5.9851509604522582E-2</c:v>
                </c:pt>
                <c:pt idx="11">
                  <c:v>8.9543253528522507E-2</c:v>
                </c:pt>
                <c:pt idx="12">
                  <c:v>9.6707545189279653E-2</c:v>
                </c:pt>
                <c:pt idx="13">
                  <c:v>9.8356862619393234E-2</c:v>
                </c:pt>
                <c:pt idx="14">
                  <c:v>9.8490905668728826E-2</c:v>
                </c:pt>
                <c:pt idx="15">
                  <c:v>9.8170051909634209E-2</c:v>
                </c:pt>
                <c:pt idx="16">
                  <c:v>9.7723985931943882E-2</c:v>
                </c:pt>
                <c:pt idx="17">
                  <c:v>9.726507529543961E-2</c:v>
                </c:pt>
                <c:pt idx="18">
                  <c:v>9.6832061745030076E-2</c:v>
                </c:pt>
                <c:pt idx="19">
                  <c:v>9.608009366129136E-2</c:v>
                </c:pt>
                <c:pt idx="20">
                  <c:v>9.5472717260586315E-2</c:v>
                </c:pt>
                <c:pt idx="21">
                  <c:v>9.4981281119148095E-2</c:v>
                </c:pt>
                <c:pt idx="22">
                  <c:v>9.4578850816615351E-2</c:v>
                </c:pt>
                <c:pt idx="23">
                  <c:v>9.424468946034506E-2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ECF-4E06-B0EB-34243229D6E2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Rauscher!$FL$8:$GI$8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ECF-4E06-B0EB-34243229D6E2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Rauscher!$FL$9:$GI$9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ECF-4E06-B0EB-34243229D6E2}"/>
            </c:ext>
          </c:extLst>
        </c:ser>
        <c:ser>
          <c:idx val="7"/>
          <c:order val="7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Rauscher!$FL$10:$GI$10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EECF-4E06-B0EB-34243229D6E2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Rauscher!$FL$11:$GI$11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EECF-4E06-B0EB-34243229D6E2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Rauscher!$FL$12:$GI$12</c:f>
              <c:numCache>
                <c:formatCode>0%</c:formatCode>
                <c:ptCount val="24"/>
                <c:pt idx="0">
                  <c:v>1.3278728768655242E-52</c:v>
                </c:pt>
                <c:pt idx="1">
                  <c:v>8.9603287214657625E-42</c:v>
                </c:pt>
                <c:pt idx="2">
                  <c:v>1.6056600563201163E-37</c:v>
                </c:pt>
                <c:pt idx="3">
                  <c:v>2.9047163901344592E-34</c:v>
                </c:pt>
                <c:pt idx="4">
                  <c:v>3.4475038694185547E-33</c:v>
                </c:pt>
                <c:pt idx="5">
                  <c:v>5.582333768167209E-33</c:v>
                </c:pt>
                <c:pt idx="6">
                  <c:v>5.8130204215845415E-33</c:v>
                </c:pt>
                <c:pt idx="7">
                  <c:v>5.2653873525770625E-33</c:v>
                </c:pt>
                <c:pt idx="8">
                  <c:v>4.4477893284580444E-33</c:v>
                </c:pt>
                <c:pt idx="9">
                  <c:v>3.6333338178402671E-33</c:v>
                </c:pt>
                <c:pt idx="10">
                  <c:v>2.9392648434901891E-33</c:v>
                </c:pt>
                <c:pt idx="11">
                  <c:v>1.1940922781682506E-33</c:v>
                </c:pt>
                <c:pt idx="12">
                  <c:v>6.7202601139173887E-34</c:v>
                </c:pt>
                <c:pt idx="13">
                  <c:v>4.6225627308340464E-34</c:v>
                </c:pt>
                <c:pt idx="14">
                  <c:v>3.5665027151740701E-34</c:v>
                </c:pt>
                <c:pt idx="15">
                  <c:v>2.9508399179761604E-34</c:v>
                </c:pt>
                <c:pt idx="16">
                  <c:v>2.5545120319971647E-34</c:v>
                </c:pt>
                <c:pt idx="17">
                  <c:v>2.2807822516540611E-34</c:v>
                </c:pt>
                <c:pt idx="18">
                  <c:v>2.0816234432424812E-34</c:v>
                </c:pt>
                <c:pt idx="19">
                  <c:v>1.8130114627535646E-34</c:v>
                </c:pt>
                <c:pt idx="20">
                  <c:v>1.6413700931241254E-34</c:v>
                </c:pt>
                <c:pt idx="21">
                  <c:v>1.5227735733000789E-34</c:v>
                </c:pt>
                <c:pt idx="22">
                  <c:v>1.4361552815404862E-34</c:v>
                </c:pt>
                <c:pt idx="23">
                  <c:v>1.3702263079939961E-34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EECF-4E06-B0EB-34243229D6E2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Rauscher!$FL$13:$GI$13</c:f>
              <c:numCache>
                <c:formatCode>0%</c:formatCode>
                <c:ptCount val="24"/>
                <c:pt idx="0">
                  <c:v>3.12483198952785E-53</c:v>
                </c:pt>
                <c:pt idx="1">
                  <c:v>6.71719393971012E-40</c:v>
                </c:pt>
                <c:pt idx="2">
                  <c:v>2.148396494311956E-34</c:v>
                </c:pt>
                <c:pt idx="3">
                  <c:v>6.9368364169836778E-30</c:v>
                </c:pt>
                <c:pt idx="4">
                  <c:v>3.4782510383831555E-28</c:v>
                </c:pt>
                <c:pt idx="5">
                  <c:v>1.3370604004359658E-27</c:v>
                </c:pt>
                <c:pt idx="6">
                  <c:v>2.4777441138070014E-27</c:v>
                </c:pt>
                <c:pt idx="7">
                  <c:v>3.387540417417217E-27</c:v>
                </c:pt>
                <c:pt idx="8">
                  <c:v>3.8967095380977884E-27</c:v>
                </c:pt>
                <c:pt idx="9">
                  <c:v>4.0472391524498462E-27</c:v>
                </c:pt>
                <c:pt idx="10">
                  <c:v>3.9676383477176985E-27</c:v>
                </c:pt>
                <c:pt idx="11">
                  <c:v>2.8684720744343109E-27</c:v>
                </c:pt>
                <c:pt idx="12">
                  <c:v>2.1535675971029098E-27</c:v>
                </c:pt>
                <c:pt idx="13">
                  <c:v>1.760966327626895E-27</c:v>
                </c:pt>
                <c:pt idx="14">
                  <c:v>1.5246658489196205E-27</c:v>
                </c:pt>
                <c:pt idx="15">
                  <c:v>1.3697385366056502E-27</c:v>
                </c:pt>
                <c:pt idx="16">
                  <c:v>1.2613043994272423E-27</c:v>
                </c:pt>
                <c:pt idx="17">
                  <c:v>1.1815598658580193E-27</c:v>
                </c:pt>
                <c:pt idx="18">
                  <c:v>1.1206294586183833E-27</c:v>
                </c:pt>
                <c:pt idx="19">
                  <c:v>1.0339328935986523E-27</c:v>
                </c:pt>
                <c:pt idx="20">
                  <c:v>9.7538994401062523E-28</c:v>
                </c:pt>
                <c:pt idx="21">
                  <c:v>9.3329095262095691E-28</c:v>
                </c:pt>
                <c:pt idx="22">
                  <c:v>9.0159832916628561E-28</c:v>
                </c:pt>
                <c:pt idx="23">
                  <c:v>8.7689577855284219E-28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EECF-4E06-B0EB-34243229D6E2}"/>
            </c:ext>
          </c:extLst>
        </c:ser>
        <c:ser>
          <c:idx val="11"/>
          <c:order val="11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Rauscher!$FL$14:$GI$14</c:f>
              <c:numCache>
                <c:formatCode>0%</c:formatCode>
                <c:ptCount val="24"/>
                <c:pt idx="0">
                  <c:v>3.2138801426781412E-56</c:v>
                </c:pt>
                <c:pt idx="1">
                  <c:v>4.5059501044546741E-41</c:v>
                </c:pt>
                <c:pt idx="2">
                  <c:v>1.1638866027751216E-34</c:v>
                </c:pt>
                <c:pt idx="3">
                  <c:v>3.0349771840864571E-29</c:v>
                </c:pt>
                <c:pt idx="4">
                  <c:v>4.3246779546904736E-27</c:v>
                </c:pt>
                <c:pt idx="5">
                  <c:v>3.1110228325494561E-26</c:v>
                </c:pt>
                <c:pt idx="6">
                  <c:v>8.7548391978326739E-26</c:v>
                </c:pt>
                <c:pt idx="7">
                  <c:v>1.6131542021779599E-25</c:v>
                </c:pt>
                <c:pt idx="8">
                  <c:v>2.3210750914587556E-25</c:v>
                </c:pt>
                <c:pt idx="9">
                  <c:v>2.8691274205923168E-25</c:v>
                </c:pt>
                <c:pt idx="10">
                  <c:v>3.2329790997430803E-25</c:v>
                </c:pt>
                <c:pt idx="11">
                  <c:v>3.5494494280177792E-25</c:v>
                </c:pt>
                <c:pt idx="12">
                  <c:v>3.2838903616854191E-25</c:v>
                </c:pt>
                <c:pt idx="13">
                  <c:v>3.043778584948921E-25</c:v>
                </c:pt>
                <c:pt idx="14">
                  <c:v>2.8649997462157266E-25</c:v>
                </c:pt>
                <c:pt idx="15">
                  <c:v>2.7321687850745398E-25</c:v>
                </c:pt>
                <c:pt idx="16">
                  <c:v>2.6310537046654018E-25</c:v>
                </c:pt>
                <c:pt idx="17">
                  <c:v>2.5520283560539379E-25</c:v>
                </c:pt>
                <c:pt idx="18">
                  <c:v>2.4887872286444306E-25</c:v>
                </c:pt>
                <c:pt idx="19">
                  <c:v>2.3942089048494008E-25</c:v>
                </c:pt>
                <c:pt idx="20">
                  <c:v>2.3270618754839515E-25</c:v>
                </c:pt>
                <c:pt idx="21">
                  <c:v>2.2770191803734953E-25</c:v>
                </c:pt>
                <c:pt idx="22">
                  <c:v>2.2383227689745329E-25</c:v>
                </c:pt>
                <c:pt idx="23">
                  <c:v>2.2075247356975431E-25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EECF-4E06-B0EB-34243229D6E2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Rauscher!$FL$15:$GI$15</c:f>
              <c:numCache>
                <c:formatCode>0%</c:formatCode>
                <c:ptCount val="24"/>
                <c:pt idx="0">
                  <c:v>1.2911088042711139E-58</c:v>
                </c:pt>
                <c:pt idx="1">
                  <c:v>1.5477996305731901E-41</c:v>
                </c:pt>
                <c:pt idx="2">
                  <c:v>3.6968908341595933E-34</c:v>
                </c:pt>
                <c:pt idx="3">
                  <c:v>8.9141304400558281E-28</c:v>
                </c:pt>
                <c:pt idx="4">
                  <c:v>3.8625678843604348E-25</c:v>
                </c:pt>
                <c:pt idx="5">
                  <c:v>5.415328796715221E-24</c:v>
                </c:pt>
                <c:pt idx="6">
                  <c:v>2.3777671618840157E-23</c:v>
                </c:pt>
                <c:pt idx="7">
                  <c:v>6.0200027789637959E-23</c:v>
                </c:pt>
                <c:pt idx="8">
                  <c:v>1.0992835812803148E-22</c:v>
                </c:pt>
                <c:pt idx="9">
                  <c:v>1.6355739554583569E-22</c:v>
                </c:pt>
                <c:pt idx="10">
                  <c:v>2.1375834929711771E-22</c:v>
                </c:pt>
                <c:pt idx="11">
                  <c:v>3.6616826497713864E-22</c:v>
                </c:pt>
                <c:pt idx="12">
                  <c:v>4.2316341971670914E-22</c:v>
                </c:pt>
                <c:pt idx="13">
                  <c:v>4.4822118773545379E-22</c:v>
                </c:pt>
                <c:pt idx="14">
                  <c:v>4.6115170284791217E-22</c:v>
                </c:pt>
                <c:pt idx="15">
                  <c:v>4.686263293481554E-22</c:v>
                </c:pt>
                <c:pt idx="16">
                  <c:v>4.7331342356305739E-22</c:v>
                </c:pt>
                <c:pt idx="17">
                  <c:v>4.7643599388372531E-22</c:v>
                </c:pt>
                <c:pt idx="18">
                  <c:v>4.786155516975509E-22</c:v>
                </c:pt>
                <c:pt idx="19">
                  <c:v>4.8137222748198056E-22</c:v>
                </c:pt>
                <c:pt idx="20">
                  <c:v>4.829774845899964E-22</c:v>
                </c:pt>
                <c:pt idx="21">
                  <c:v>4.8398914056145828E-22</c:v>
                </c:pt>
                <c:pt idx="22">
                  <c:v>4.8466495824408882E-22</c:v>
                </c:pt>
                <c:pt idx="23">
                  <c:v>4.8513708125581906E-22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EECF-4E06-B0EB-34243229D6E2}"/>
            </c:ext>
          </c:extLst>
        </c:ser>
        <c:ser>
          <c:idx val="13"/>
          <c:order val="13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Rauscher!$FL$16:$GI$16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EECF-4E06-B0EB-34243229D6E2}"/>
            </c:ext>
          </c:extLst>
        </c:ser>
        <c:ser>
          <c:idx val="14"/>
          <c:order val="14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Rauscher!$FL$17:$GI$17</c:f>
              <c:numCache>
                <c:formatCode>0%</c:formatCode>
                <c:ptCount val="24"/>
                <c:pt idx="0">
                  <c:v>1.2664470310993271E-3</c:v>
                </c:pt>
                <c:pt idx="1">
                  <c:v>4.7312674647884141E-2</c:v>
                </c:pt>
                <c:pt idx="2">
                  <c:v>1.9948887199462754E-2</c:v>
                </c:pt>
                <c:pt idx="3">
                  <c:v>8.4914199514843022E-4</c:v>
                </c:pt>
                <c:pt idx="4">
                  <c:v>4.8886292697241782E-5</c:v>
                </c:pt>
                <c:pt idx="5">
                  <c:v>3.2357994355701952E-6</c:v>
                </c:pt>
                <c:pt idx="6">
                  <c:v>3.9984341393162968E-7</c:v>
                </c:pt>
                <c:pt idx="7">
                  <c:v>7.9016914838000854E-8</c:v>
                </c:pt>
                <c:pt idx="8">
                  <c:v>2.130763188031175E-8</c:v>
                </c:pt>
                <c:pt idx="9">
                  <c:v>7.1613885444957187E-9</c:v>
                </c:pt>
                <c:pt idx="10">
                  <c:v>2.8468948300928896E-9</c:v>
                </c:pt>
                <c:pt idx="11">
                  <c:v>1.3724385119601964E-10</c:v>
                </c:pt>
                <c:pt idx="12">
                  <c:v>2.6607387887636639E-11</c:v>
                </c:pt>
                <c:pt idx="13">
                  <c:v>9.6559645364598585E-12</c:v>
                </c:pt>
                <c:pt idx="14">
                  <c:v>4.8642945833899482E-12</c:v>
                </c:pt>
                <c:pt idx="15">
                  <c:v>2.9681325243257137E-12</c:v>
                </c:pt>
                <c:pt idx="16">
                  <c:v>2.0448706303343907E-12</c:v>
                </c:pt>
                <c:pt idx="17">
                  <c:v>1.5286283207154298E-12</c:v>
                </c:pt>
                <c:pt idx="18">
                  <c:v>1.2103428262843957E-12</c:v>
                </c:pt>
                <c:pt idx="19">
                  <c:v>8.5180269617303729E-13</c:v>
                </c:pt>
                <c:pt idx="20">
                  <c:v>6.6225484000117879E-13</c:v>
                </c:pt>
                <c:pt idx="21">
                  <c:v>5.4810539850159013E-13</c:v>
                </c:pt>
                <c:pt idx="22">
                  <c:v>4.7299902329577261E-13</c:v>
                </c:pt>
                <c:pt idx="23">
                  <c:v>4.2033467938894971E-13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EECF-4E06-B0EB-34243229D6E2}"/>
            </c:ext>
          </c:extLst>
        </c:ser>
        <c:ser>
          <c:idx val="15"/>
          <c:order val="15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Rauscher!$FL$18:$GI$18</c:f>
              <c:numCache>
                <c:formatCode>0%</c:formatCode>
                <c:ptCount val="24"/>
                <c:pt idx="0">
                  <c:v>1.7905939972740273E-2</c:v>
                </c:pt>
                <c:pt idx="1">
                  <c:v>0.78088562262900341</c:v>
                </c:pt>
                <c:pt idx="2">
                  <c:v>0.35573657377084222</c:v>
                </c:pt>
                <c:pt idx="3">
                  <c:v>1.6360255414968571E-2</c:v>
                </c:pt>
                <c:pt idx="4">
                  <c:v>9.7903185232089593E-4</c:v>
                </c:pt>
                <c:pt idx="5">
                  <c:v>6.632408813405627E-5</c:v>
                </c:pt>
                <c:pt idx="6">
                  <c:v>8.323378090890898E-6</c:v>
                </c:pt>
                <c:pt idx="7">
                  <c:v>1.6631435394543674E-6</c:v>
                </c:pt>
                <c:pt idx="8">
                  <c:v>4.5221487141083272E-7</c:v>
                </c:pt>
                <c:pt idx="9">
                  <c:v>1.5297021794814694E-7</c:v>
                </c:pt>
                <c:pt idx="10">
                  <c:v>6.1125308836982007E-8</c:v>
                </c:pt>
                <c:pt idx="11">
                  <c:v>2.9926954423117768E-9</c:v>
                </c:pt>
                <c:pt idx="12">
                  <c:v>5.8469833682508229E-10</c:v>
                </c:pt>
                <c:pt idx="13">
                  <c:v>2.1317745574511397E-10</c:v>
                </c:pt>
                <c:pt idx="14">
                  <c:v>1.0772325738308622E-10</c:v>
                </c:pt>
                <c:pt idx="15">
                  <c:v>6.5876860644582153E-11</c:v>
                </c:pt>
                <c:pt idx="16">
                  <c:v>4.5460629213587028E-11</c:v>
                </c:pt>
                <c:pt idx="17">
                  <c:v>3.4027614585179493E-11</c:v>
                </c:pt>
                <c:pt idx="18">
                  <c:v>2.6970314017805242E-11</c:v>
                </c:pt>
                <c:pt idx="19">
                  <c:v>1.9010284276209882E-11</c:v>
                </c:pt>
                <c:pt idx="20">
                  <c:v>1.4796354935807582E-11</c:v>
                </c:pt>
                <c:pt idx="21">
                  <c:v>1.2256139018503317E-11</c:v>
                </c:pt>
                <c:pt idx="22">
                  <c:v>1.0583512864898724E-11</c:v>
                </c:pt>
                <c:pt idx="23">
                  <c:v>9.4099825951684374E-12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EECF-4E06-B0EB-34243229D6E2}"/>
            </c:ext>
          </c:extLst>
        </c:ser>
        <c:ser>
          <c:idx val="16"/>
          <c:order val="16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Rauscher!$FL$19:$GI$19</c:f>
              <c:numCache>
                <c:formatCode>0%</c:formatCode>
                <c:ptCount val="24"/>
                <c:pt idx="0">
                  <c:v>1.9554257440452592E-6</c:v>
                </c:pt>
                <c:pt idx="1">
                  <c:v>2.2388531743065127E-2</c:v>
                </c:pt>
                <c:pt idx="2">
                  <c:v>0.16525845765862751</c:v>
                </c:pt>
                <c:pt idx="3">
                  <c:v>0.12314654956177219</c:v>
                </c:pt>
                <c:pt idx="4">
                  <c:v>2.9663847883043982E-2</c:v>
                </c:pt>
                <c:pt idx="5">
                  <c:v>4.634266969054425E-3</c:v>
                </c:pt>
                <c:pt idx="6">
                  <c:v>1.0151466418337072E-3</c:v>
                </c:pt>
                <c:pt idx="7">
                  <c:v>3.0196628954423638E-4</c:v>
                </c:pt>
                <c:pt idx="8">
                  <c:v>1.1065556178589427E-4</c:v>
                </c:pt>
                <c:pt idx="9">
                  <c:v>4.7210113198171015E-5</c:v>
                </c:pt>
                <c:pt idx="10">
                  <c:v>2.2713759452359498E-5</c:v>
                </c:pt>
                <c:pt idx="11">
                  <c:v>1.9411087895903353E-6</c:v>
                </c:pt>
                <c:pt idx="12">
                  <c:v>5.0104751378750626E-7</c:v>
                </c:pt>
                <c:pt idx="13">
                  <c:v>2.1590571941757093E-7</c:v>
                </c:pt>
                <c:pt idx="14">
                  <c:v>1.2195966686932476E-7</c:v>
                </c:pt>
                <c:pt idx="15">
                  <c:v>8.0760604471207073E-8</c:v>
                </c:pt>
                <c:pt idx="16">
                  <c:v>5.915916616498801E-8</c:v>
                </c:pt>
                <c:pt idx="17">
                  <c:v>4.6385052941285518E-8</c:v>
                </c:pt>
                <c:pt idx="18">
                  <c:v>3.8155795668654841E-8</c:v>
                </c:pt>
                <c:pt idx="19">
                  <c:v>2.8435119810198834E-8</c:v>
                </c:pt>
                <c:pt idx="20">
                  <c:v>2.3030382386695641E-8</c:v>
                </c:pt>
                <c:pt idx="21">
                  <c:v>1.9654411946057422E-8</c:v>
                </c:pt>
                <c:pt idx="22">
                  <c:v>1.7370654925417511E-8</c:v>
                </c:pt>
                <c:pt idx="23">
                  <c:v>1.5734000186932506E-8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EECF-4E06-B0EB-34243229D6E2}"/>
            </c:ext>
          </c:extLst>
        </c:ser>
        <c:ser>
          <c:idx val="17"/>
          <c:order val="17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Rauscher!$FL$20:$GI$20</c:f>
              <c:numCache>
                <c:formatCode>0%</c:formatCode>
                <c:ptCount val="24"/>
                <c:pt idx="0">
                  <c:v>8.6257221176291516E-7</c:v>
                </c:pt>
                <c:pt idx="1">
                  <c:v>2.4042453589509013E-2</c:v>
                </c:pt>
                <c:pt idx="2">
                  <c:v>0.27689581242273098</c:v>
                </c:pt>
                <c:pt idx="3">
                  <c:v>0.32193964430082855</c:v>
                </c:pt>
                <c:pt idx="4">
                  <c:v>9.6867804613226763E-2</c:v>
                </c:pt>
                <c:pt idx="5">
                  <c:v>1.7293897331478084E-2</c:v>
                </c:pt>
                <c:pt idx="6">
                  <c:v>4.1407643318689515E-3</c:v>
                </c:pt>
                <c:pt idx="7">
                  <c:v>1.3125326795293507E-3</c:v>
                </c:pt>
                <c:pt idx="8">
                  <c:v>5.0445781985994549E-4</c:v>
                </c:pt>
                <c:pt idx="9">
                  <c:v>2.2335033745453345E-4</c:v>
                </c:pt>
                <c:pt idx="10">
                  <c:v>1.1069310283009815E-4</c:v>
                </c:pt>
                <c:pt idx="11">
                  <c:v>1.0340018581032383E-5</c:v>
                </c:pt>
                <c:pt idx="12">
                  <c:v>2.7904246933517987E-6</c:v>
                </c:pt>
                <c:pt idx="13">
                  <c:v>1.2349447074972872E-6</c:v>
                </c:pt>
                <c:pt idx="14">
                  <c:v>7.1011318481183392E-7</c:v>
                </c:pt>
                <c:pt idx="15">
                  <c:v>4.7624550982766528E-7</c:v>
                </c:pt>
                <c:pt idx="16">
                  <c:v>3.5220325634713432E-7</c:v>
                </c:pt>
                <c:pt idx="17">
                  <c:v>2.7820784454353809E-7</c:v>
                </c:pt>
                <c:pt idx="18">
                  <c:v>2.3021192844610785E-7</c:v>
                </c:pt>
                <c:pt idx="19">
                  <c:v>1.7309573266918396E-7</c:v>
                </c:pt>
                <c:pt idx="20">
                  <c:v>1.4108876789724279E-7</c:v>
                </c:pt>
                <c:pt idx="21">
                  <c:v>1.2098216199656573E-7</c:v>
                </c:pt>
                <c:pt idx="22">
                  <c:v>1.0732168330005863E-7</c:v>
                </c:pt>
                <c:pt idx="23">
                  <c:v>9.749861145069973E-8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EECF-4E06-B0EB-34243229D6E2}"/>
            </c:ext>
          </c:extLst>
        </c:ser>
        <c:ser>
          <c:idx val="18"/>
          <c:order val="18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Rauscher!$FL$21:$GI$21</c:f>
              <c:numCache>
                <c:formatCode>0%</c:formatCode>
                <c:ptCount val="24"/>
                <c:pt idx="0">
                  <c:v>7.811128898010505E-14</c:v>
                </c:pt>
                <c:pt idx="1">
                  <c:v>2.1295590595976946E-6</c:v>
                </c:pt>
                <c:pt idx="2">
                  <c:v>7.6704981754829025E-4</c:v>
                </c:pt>
                <c:pt idx="3">
                  <c:v>2.7891888702083943E-2</c:v>
                </c:pt>
                <c:pt idx="4">
                  <c:v>4.6933296694863118E-2</c:v>
                </c:pt>
                <c:pt idx="5">
                  <c:v>2.3537122328150095E-2</c:v>
                </c:pt>
                <c:pt idx="6">
                  <c:v>1.121967450928483E-2</c:v>
                </c:pt>
                <c:pt idx="7">
                  <c:v>5.8157983267018978E-3</c:v>
                </c:pt>
                <c:pt idx="8">
                  <c:v>3.2323893931579034E-3</c:v>
                </c:pt>
                <c:pt idx="9">
                  <c:v>1.9067120769706574E-3</c:v>
                </c:pt>
                <c:pt idx="10">
                  <c:v>1.1887726854984532E-3</c:v>
                </c:pt>
                <c:pt idx="11">
                  <c:v>2.2107459176479006E-4</c:v>
                </c:pt>
                <c:pt idx="12">
                  <c:v>8.4179714226010022E-5</c:v>
                </c:pt>
                <c:pt idx="13">
                  <c:v>4.5803264335079102E-5</c:v>
                </c:pt>
                <c:pt idx="14">
                  <c:v>3.0226255215704678E-5</c:v>
                </c:pt>
                <c:pt idx="15">
                  <c:v>2.2366990661717375E-5</c:v>
                </c:pt>
                <c:pt idx="16">
                  <c:v>1.7807786887392194E-5</c:v>
                </c:pt>
                <c:pt idx="17">
                  <c:v>1.4897242665735525E-5</c:v>
                </c:pt>
                <c:pt idx="18">
                  <c:v>1.2906256556423773E-5</c:v>
                </c:pt>
                <c:pt idx="19">
                  <c:v>1.0395915912290127E-5</c:v>
                </c:pt>
                <c:pt idx="20">
                  <c:v>8.9007947088814261E-6</c:v>
                </c:pt>
                <c:pt idx="21">
                  <c:v>7.9191331468637363E-6</c:v>
                </c:pt>
                <c:pt idx="22">
                  <c:v>7.2294248654614386E-6</c:v>
                </c:pt>
                <c:pt idx="23">
                  <c:v>6.7202074314941175E-6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EECF-4E06-B0EB-34243229D6E2}"/>
            </c:ext>
          </c:extLst>
        </c:ser>
        <c:ser>
          <c:idx val="19"/>
          <c:order val="19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Rauscher!$FL$22:$GI$22</c:f>
              <c:numCache>
                <c:formatCode>0%</c:formatCode>
                <c:ptCount val="24"/>
                <c:pt idx="0">
                  <c:v>2.0449289459228538E-18</c:v>
                </c:pt>
                <c:pt idx="1">
                  <c:v>1.4081474421810487E-8</c:v>
                </c:pt>
                <c:pt idx="2">
                  <c:v>8.060816309418548E-5</c:v>
                </c:pt>
                <c:pt idx="3">
                  <c:v>4.6583314795007366E-2</c:v>
                </c:pt>
                <c:pt idx="4">
                  <c:v>0.31248705597715914</c:v>
                </c:pt>
                <c:pt idx="5">
                  <c:v>0.35930514781287659</c:v>
                </c:pt>
                <c:pt idx="6">
                  <c:v>0.29780345725830459</c:v>
                </c:pt>
                <c:pt idx="7">
                  <c:v>0.22917032921683908</c:v>
                </c:pt>
                <c:pt idx="8">
                  <c:v>0.17130593250729123</c:v>
                </c:pt>
                <c:pt idx="9">
                  <c:v>0.12724291174711957</c:v>
                </c:pt>
                <c:pt idx="10">
                  <c:v>9.5395326732732461E-2</c:v>
                </c:pt>
                <c:pt idx="11">
                  <c:v>3.0846544198906135E-2</c:v>
                </c:pt>
                <c:pt idx="12">
                  <c:v>1.5487981910998438E-2</c:v>
                </c:pt>
                <c:pt idx="13">
                  <c:v>9.9484549363006523E-3</c:v>
                </c:pt>
                <c:pt idx="14">
                  <c:v>7.3331645761666644E-3</c:v>
                </c:pt>
                <c:pt idx="15">
                  <c:v>5.8726559432210361E-3</c:v>
                </c:pt>
                <c:pt idx="16">
                  <c:v>4.9610875026904564E-3</c:v>
                </c:pt>
                <c:pt idx="17">
                  <c:v>4.3460306000644355E-3</c:v>
                </c:pt>
                <c:pt idx="18">
                  <c:v>3.9066377447095537E-3</c:v>
                </c:pt>
                <c:pt idx="19">
                  <c:v>3.3257495890061913E-3</c:v>
                </c:pt>
                <c:pt idx="20">
                  <c:v>2.9622078587335158E-3</c:v>
                </c:pt>
                <c:pt idx="21">
                  <c:v>2.7147782325280452E-3</c:v>
                </c:pt>
                <c:pt idx="22">
                  <c:v>2.5361237258038844E-3</c:v>
                </c:pt>
                <c:pt idx="23">
                  <c:v>2.4013604139271044E-3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EECF-4E06-B0EB-34243229D6E2}"/>
            </c:ext>
          </c:extLst>
        </c:ser>
        <c:ser>
          <c:idx val="20"/>
          <c:order val="2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Rauscher!$FL$23:$GI$23</c:f>
              <c:numCache>
                <c:formatCode>0%</c:formatCode>
                <c:ptCount val="24"/>
                <c:pt idx="0">
                  <c:v>3.2260264112574824E-22</c:v>
                </c:pt>
                <c:pt idx="1">
                  <c:v>5.5085127391541664E-11</c:v>
                </c:pt>
                <c:pt idx="2">
                  <c:v>1.5702308936076057E-6</c:v>
                </c:pt>
                <c:pt idx="3">
                  <c:v>4.5186962402346447E-3</c:v>
                </c:pt>
                <c:pt idx="4">
                  <c:v>6.7641608125343061E-2</c:v>
                </c:pt>
                <c:pt idx="5">
                  <c:v>0.12589393571632576</c:v>
                </c:pt>
                <c:pt idx="6">
                  <c:v>0.14385029593598375</c:v>
                </c:pt>
                <c:pt idx="7">
                  <c:v>0.13923203324068523</c:v>
                </c:pt>
                <c:pt idx="8">
                  <c:v>0.1236098257308122</c:v>
                </c:pt>
                <c:pt idx="9">
                  <c:v>0.10495763711488583</c:v>
                </c:pt>
                <c:pt idx="10">
                  <c:v>8.7576468926322551E-2</c:v>
                </c:pt>
                <c:pt idx="11">
                  <c:v>3.9039702546976092E-2</c:v>
                </c:pt>
                <c:pt idx="12">
                  <c:v>2.3015194164531894E-2</c:v>
                </c:pt>
                <c:pt idx="13">
                  <c:v>1.6278236105881444E-2</c:v>
                </c:pt>
                <c:pt idx="14">
                  <c:v>1.2794728325073997E-2</c:v>
                </c:pt>
                <c:pt idx="15">
                  <c:v>1.0727391861962358E-2</c:v>
                </c:pt>
                <c:pt idx="16">
                  <c:v>9.3794298008602357E-3</c:v>
                </c:pt>
                <c:pt idx="17">
                  <c:v>8.4394141785502658E-3</c:v>
                </c:pt>
                <c:pt idx="18">
                  <c:v>7.7503022553324311E-3</c:v>
                </c:pt>
                <c:pt idx="19">
                  <c:v>6.8131666136014872E-3</c:v>
                </c:pt>
                <c:pt idx="20">
                  <c:v>6.2091902736461846E-3</c:v>
                </c:pt>
                <c:pt idx="21">
                  <c:v>5.7892696504525725E-3</c:v>
                </c:pt>
                <c:pt idx="22">
                  <c:v>5.481126718240561E-3</c:v>
                </c:pt>
                <c:pt idx="23">
                  <c:v>5.2457155985666691E-3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EECF-4E06-B0EB-34243229D6E2}"/>
            </c:ext>
          </c:extLst>
        </c:ser>
        <c:ser>
          <c:idx val="21"/>
          <c:order val="21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Rauscher!$FL$24:$GI$24</c:f>
              <c:numCache>
                <c:formatCode>0%</c:formatCode>
                <c:ptCount val="24"/>
                <c:pt idx="0">
                  <c:v>6.7947205900866017E-24</c:v>
                </c:pt>
                <c:pt idx="1">
                  <c:v>5.2448903373749088E-12</c:v>
                </c:pt>
                <c:pt idx="2">
                  <c:v>3.1788113630300087E-7</c:v>
                </c:pt>
                <c:pt idx="3">
                  <c:v>1.9449729781341109E-3</c:v>
                </c:pt>
                <c:pt idx="4">
                  <c:v>4.2453543021961318E-2</c:v>
                </c:pt>
                <c:pt idx="5">
                  <c:v>9.9079677195751711E-2</c:v>
                </c:pt>
                <c:pt idx="6">
                  <c:v>0.13164681877939904</c:v>
                </c:pt>
                <c:pt idx="7">
                  <c:v>0.14191838427538558</c:v>
                </c:pt>
                <c:pt idx="8">
                  <c:v>0.13660053480429243</c:v>
                </c:pt>
                <c:pt idx="9">
                  <c:v>0.12351320254321924</c:v>
                </c:pt>
                <c:pt idx="10">
                  <c:v>0.10837440191985037</c:v>
                </c:pt>
                <c:pt idx="11">
                  <c:v>5.617791547004123E-2</c:v>
                </c:pt>
                <c:pt idx="12">
                  <c:v>3.5713604257711827E-2</c:v>
                </c:pt>
                <c:pt idx="13">
                  <c:v>2.6429097509053902E-2</c:v>
                </c:pt>
                <c:pt idx="14">
                  <c:v>2.1409672602070082E-2</c:v>
                </c:pt>
                <c:pt idx="15">
                  <c:v>1.8341425212458504E-2</c:v>
                </c:pt>
                <c:pt idx="16">
                  <c:v>1.6298039043936133E-2</c:v>
                </c:pt>
                <c:pt idx="17">
                  <c:v>1.4850162435121224E-2</c:v>
                </c:pt>
                <c:pt idx="18">
                  <c:v>1.3775441667010745E-2</c:v>
                </c:pt>
                <c:pt idx="19">
                  <c:v>1.2293849306336915E-2</c:v>
                </c:pt>
                <c:pt idx="20">
                  <c:v>1.1325407378438764E-2</c:v>
                </c:pt>
                <c:pt idx="21">
                  <c:v>1.064517079654184E-2</c:v>
                </c:pt>
                <c:pt idx="22">
                  <c:v>1.0142118751458953E-2</c:v>
                </c:pt>
                <c:pt idx="23">
                  <c:v>9.7554562234002939E-3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EECF-4E06-B0EB-34243229D6E2}"/>
            </c:ext>
          </c:extLst>
        </c:ser>
        <c:ser>
          <c:idx val="22"/>
          <c:order val="22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Rauscher!$FL$25:$GI$25</c:f>
              <c:numCache>
                <c:formatCode>0%</c:formatCode>
                <c:ptCount val="24"/>
                <c:pt idx="0">
                  <c:v>2.1862834119210409E-25</c:v>
                </c:pt>
                <c:pt idx="1">
                  <c:v>3.2573960007824647E-13</c:v>
                </c:pt>
                <c:pt idx="2">
                  <c:v>2.7428278352739812E-8</c:v>
                </c:pt>
                <c:pt idx="3">
                  <c:v>2.3315622127329796E-4</c:v>
                </c:pt>
                <c:pt idx="4">
                  <c:v>5.9985626539467837E-3</c:v>
                </c:pt>
                <c:pt idx="5">
                  <c:v>1.5451040645391984E-2</c:v>
                </c:pt>
                <c:pt idx="6">
                  <c:v>2.1925194256262742E-2</c:v>
                </c:pt>
                <c:pt idx="7">
                  <c:v>2.4772605597172374E-2</c:v>
                </c:pt>
                <c:pt idx="8">
                  <c:v>2.4699342464413018E-2</c:v>
                </c:pt>
                <c:pt idx="9">
                  <c:v>2.2953364065688448E-2</c:v>
                </c:pt>
                <c:pt idx="10">
                  <c:v>2.0586364242199236E-2</c:v>
                </c:pt>
                <c:pt idx="11">
                  <c:v>1.1396683514953545E-2</c:v>
                </c:pt>
                <c:pt idx="12">
                  <c:v>7.4873220584116707E-3</c:v>
                </c:pt>
                <c:pt idx="13">
                  <c:v>5.6512320974948039E-3</c:v>
                </c:pt>
                <c:pt idx="14">
                  <c:v>4.638556200631372E-3</c:v>
                </c:pt>
                <c:pt idx="15">
                  <c:v>4.0113066724536814E-3</c:v>
                </c:pt>
                <c:pt idx="16">
                  <c:v>3.5896171619459703E-3</c:v>
                </c:pt>
                <c:pt idx="17">
                  <c:v>3.2886978712987377E-3</c:v>
                </c:pt>
                <c:pt idx="18">
                  <c:v>3.064095523993646E-3</c:v>
                </c:pt>
                <c:pt idx="19">
                  <c:v>2.7525844153214814E-3</c:v>
                </c:pt>
                <c:pt idx="20">
                  <c:v>2.5476900377217971E-3</c:v>
                </c:pt>
                <c:pt idx="21">
                  <c:v>2.4031196036356341E-3</c:v>
                </c:pt>
                <c:pt idx="22">
                  <c:v>2.2958390614038981E-3</c:v>
                </c:pt>
                <c:pt idx="23">
                  <c:v>2.2131575496027716E-3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6-EECF-4E06-B0EB-34243229D6E2}"/>
            </c:ext>
          </c:extLst>
        </c:ser>
        <c:ser>
          <c:idx val="23"/>
          <c:order val="23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Rauscher!$FL$26:$GI$26</c:f>
              <c:numCache>
                <c:formatCode>0%</c:formatCode>
                <c:ptCount val="24"/>
                <c:pt idx="0">
                  <c:v>4.1848954728978764E-30</c:v>
                </c:pt>
                <c:pt idx="1">
                  <c:v>5.7602830519824126E-16</c:v>
                </c:pt>
                <c:pt idx="2">
                  <c:v>4.6619688686824695E-10</c:v>
                </c:pt>
                <c:pt idx="3">
                  <c:v>3.8090386921603504E-5</c:v>
                </c:pt>
                <c:pt idx="4">
                  <c:v>3.0381859639327176E-3</c:v>
                </c:pt>
                <c:pt idx="5">
                  <c:v>1.5429937083579785E-2</c:v>
                </c:pt>
                <c:pt idx="6">
                  <c:v>3.442780870239863E-2</c:v>
                </c:pt>
                <c:pt idx="7">
                  <c:v>5.3744901384202876E-2</c:v>
                </c:pt>
                <c:pt idx="8">
                  <c:v>6.8288993515016064E-2</c:v>
                </c:pt>
                <c:pt idx="9">
                  <c:v>7.6632229599829779E-2</c:v>
                </c:pt>
                <c:pt idx="10">
                  <c:v>7.9921680284230787E-2</c:v>
                </c:pt>
                <c:pt idx="11">
                  <c:v>6.9570152042795361E-2</c:v>
                </c:pt>
                <c:pt idx="12">
                  <c:v>5.7312682257060633E-2</c:v>
                </c:pt>
                <c:pt idx="13">
                  <c:v>4.9549036907270944E-2</c:v>
                </c:pt>
                <c:pt idx="14">
                  <c:v>4.4523243837190786E-2</c:v>
                </c:pt>
                <c:pt idx="15">
                  <c:v>4.1074262235199638E-2</c:v>
                </c:pt>
                <c:pt idx="16">
                  <c:v>3.8582644027133399E-2</c:v>
                </c:pt>
                <c:pt idx="17">
                  <c:v>3.6706906842551172E-2</c:v>
                </c:pt>
                <c:pt idx="18">
                  <c:v>3.5247642926683524E-2</c:v>
                </c:pt>
                <c:pt idx="19">
                  <c:v>3.3130224406700215E-2</c:v>
                </c:pt>
                <c:pt idx="20">
                  <c:v>3.1671620496020458E-2</c:v>
                </c:pt>
                <c:pt idx="21">
                  <c:v>3.0607584423133719E-2</c:v>
                </c:pt>
                <c:pt idx="22">
                  <c:v>2.9797861013272801E-2</c:v>
                </c:pt>
                <c:pt idx="23">
                  <c:v>2.9161372775165628E-2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EECF-4E06-B0EB-34243229D6E2}"/>
            </c:ext>
          </c:extLst>
        </c:ser>
        <c:ser>
          <c:idx val="24"/>
          <c:order val="24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Rauscher!$FL$27:$GI$27</c:f>
              <c:numCache>
                <c:formatCode>0%</c:formatCode>
                <c:ptCount val="24"/>
                <c:pt idx="0">
                  <c:v>2.2887614356540915E-32</c:v>
                </c:pt>
                <c:pt idx="1">
                  <c:v>2.7488902219596875E-17</c:v>
                </c:pt>
                <c:pt idx="2">
                  <c:v>6.5717611527728233E-11</c:v>
                </c:pt>
                <c:pt idx="3">
                  <c:v>1.5860855766849162E-5</c:v>
                </c:pt>
                <c:pt idx="4">
                  <c:v>2.174327704467194E-3</c:v>
                </c:pt>
                <c:pt idx="5">
                  <c:v>1.5282501625356529E-2</c:v>
                </c:pt>
                <c:pt idx="6">
                  <c:v>4.2346687357266127E-2</c:v>
                </c:pt>
                <c:pt idx="7">
                  <c:v>7.7169762665364697E-2</c:v>
                </c:pt>
                <c:pt idx="8">
                  <c:v>0.11011854913911201</c:v>
                </c:pt>
                <c:pt idx="9">
                  <c:v>0.13524497339764985</c:v>
                </c:pt>
                <c:pt idx="10">
                  <c:v>0.15161221732003141</c:v>
                </c:pt>
                <c:pt idx="11">
                  <c:v>0.16389749345739826</c:v>
                </c:pt>
                <c:pt idx="12">
                  <c:v>0.15046655453905705</c:v>
                </c:pt>
                <c:pt idx="13">
                  <c:v>0.13881883313072016</c:v>
                </c:pt>
                <c:pt idx="14">
                  <c:v>0.13026145460660468</c:v>
                </c:pt>
                <c:pt idx="15">
                  <c:v>0.12394781159781872</c:v>
                </c:pt>
                <c:pt idx="16">
                  <c:v>0.11916289697600808</c:v>
                </c:pt>
                <c:pt idx="17">
                  <c:v>0.11543482181270161</c:v>
                </c:pt>
                <c:pt idx="18">
                  <c:v>0.11245819584984666</c:v>
                </c:pt>
                <c:pt idx="19">
                  <c:v>0.1080173170063027</c:v>
                </c:pt>
                <c:pt idx="20">
                  <c:v>0.10487193382212535</c:v>
                </c:pt>
                <c:pt idx="21">
                  <c:v>0.10253167094263484</c:v>
                </c:pt>
                <c:pt idx="22">
                  <c:v>0.10072425396667756</c:v>
                </c:pt>
                <c:pt idx="23">
                  <c:v>9.928712289263282E-2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8-EECF-4E06-B0EB-34243229D6E2}"/>
            </c:ext>
          </c:extLst>
        </c:ser>
        <c:ser>
          <c:idx val="25"/>
          <c:order val="25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Rauscher!$FL$28:$GI$28</c:f>
              <c:numCache>
                <c:formatCode>0%</c:formatCode>
                <c:ptCount val="24"/>
                <c:pt idx="0">
                  <c:v>8.5469246579026875E-37</c:v>
                </c:pt>
                <c:pt idx="1">
                  <c:v>3.7476830820198764E-20</c:v>
                </c:pt>
                <c:pt idx="2">
                  <c:v>5.4135891029412358E-13</c:v>
                </c:pt>
                <c:pt idx="3">
                  <c:v>7.8945647470526472E-7</c:v>
                </c:pt>
                <c:pt idx="4">
                  <c:v>2.660269302053079E-4</c:v>
                </c:pt>
                <c:pt idx="5">
                  <c:v>3.2074099425257342E-3</c:v>
                </c:pt>
                <c:pt idx="6">
                  <c:v>1.2735590149541337E-2</c:v>
                </c:pt>
                <c:pt idx="7">
                  <c:v>3.0008654182546311E-2</c:v>
                </c:pt>
                <c:pt idx="8">
                  <c:v>5.192298201759115E-2</c:v>
                </c:pt>
                <c:pt idx="9">
                  <c:v>7.4083265428104436E-2</c:v>
                </c:pt>
                <c:pt idx="10">
                  <c:v>9.362957537733782E-2</c:v>
                </c:pt>
                <c:pt idx="11">
                  <c:v>0.14504099740704501</c:v>
                </c:pt>
                <c:pt idx="12">
                  <c:v>0.15939630432892862</c:v>
                </c:pt>
                <c:pt idx="13">
                  <c:v>0.16381684008100864</c:v>
                </c:pt>
                <c:pt idx="14">
                  <c:v>0.16518629055488274</c:v>
                </c:pt>
                <c:pt idx="15">
                  <c:v>0.16546909246739402</c:v>
                </c:pt>
                <c:pt idx="16">
                  <c:v>0.16533280456920943</c:v>
                </c:pt>
                <c:pt idx="17">
                  <c:v>0.16503451624452997</c:v>
                </c:pt>
                <c:pt idx="18">
                  <c:v>0.1646815832284752</c:v>
                </c:pt>
                <c:pt idx="19">
                  <c:v>0.16397259457418625</c:v>
                </c:pt>
                <c:pt idx="20">
                  <c:v>0.16334172264638097</c:v>
                </c:pt>
                <c:pt idx="21">
                  <c:v>0.16280429924237547</c:v>
                </c:pt>
                <c:pt idx="22">
                  <c:v>0.16234984466626376</c:v>
                </c:pt>
                <c:pt idx="23">
                  <c:v>0.16196408846237606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9-EECF-4E06-B0EB-34243229D6E2}"/>
            </c:ext>
          </c:extLst>
        </c:ser>
        <c:ser>
          <c:idx val="26"/>
          <c:order val="26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Rauscher!$FL$29:$GI$29</c:f>
              <c:numCache>
                <c:formatCode>0%</c:formatCode>
                <c:ptCount val="24"/>
                <c:pt idx="0">
                  <c:v>4.3298119150355385E-38</c:v>
                </c:pt>
                <c:pt idx="1">
                  <c:v>5.39536568472014E-21</c:v>
                </c:pt>
                <c:pt idx="2">
                  <c:v>1.3138408241882887E-13</c:v>
                </c:pt>
                <c:pt idx="3">
                  <c:v>3.2298703506635169E-7</c:v>
                </c:pt>
                <c:pt idx="4">
                  <c:v>1.413130336425443E-4</c:v>
                </c:pt>
                <c:pt idx="5">
                  <c:v>1.9927412856489031E-3</c:v>
                </c:pt>
                <c:pt idx="6">
                  <c:v>8.7836578231126564E-3</c:v>
                </c:pt>
                <c:pt idx="7">
                  <c:v>2.229989267271958E-2</c:v>
                </c:pt>
                <c:pt idx="8">
                  <c:v>4.08052290802687E-2</c:v>
                </c:pt>
                <c:pt idx="9">
                  <c:v>6.0810176429367271E-2</c:v>
                </c:pt>
                <c:pt idx="10">
                  <c:v>7.9577293224515205E-2</c:v>
                </c:pt>
                <c:pt idx="11">
                  <c:v>0.13684431934281807</c:v>
                </c:pt>
                <c:pt idx="12">
                  <c:v>0.15845070928603339</c:v>
                </c:pt>
                <c:pt idx="13">
                  <c:v>0.16802830649666753</c:v>
                </c:pt>
                <c:pt idx="14">
                  <c:v>0.17300947331024405</c:v>
                </c:pt>
                <c:pt idx="15">
                  <c:v>0.17591090064720147</c:v>
                </c:pt>
                <c:pt idx="16">
                  <c:v>0.17774397482650808</c:v>
                </c:pt>
                <c:pt idx="17">
                  <c:v>0.17897428256798589</c:v>
                </c:pt>
                <c:pt idx="18">
                  <c:v>0.17983941110579962</c:v>
                </c:pt>
                <c:pt idx="19">
                  <c:v>0.18094521193194277</c:v>
                </c:pt>
                <c:pt idx="20">
                  <c:v>0.18159878992409939</c:v>
                </c:pt>
                <c:pt idx="21">
                  <c:v>0.18201688685177533</c:v>
                </c:pt>
                <c:pt idx="22">
                  <c:v>0.18230042683965872</c:v>
                </c:pt>
                <c:pt idx="23">
                  <c:v>0.18250154081893347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A-EECF-4E06-B0EB-34243229D6E2}"/>
            </c:ext>
          </c:extLst>
        </c:ser>
        <c:ser>
          <c:idx val="27"/>
          <c:order val="27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Rauscher!$FL$30:$GI$30</c:f>
              <c:numCache>
                <c:formatCode>0%</c:formatCode>
                <c:ptCount val="24"/>
                <c:pt idx="0">
                  <c:v>4.713572893684252E-41</c:v>
                </c:pt>
                <c:pt idx="1">
                  <c:v>5.1250692924611426E-23</c:v>
                </c:pt>
                <c:pt idx="2">
                  <c:v>3.6865526291877039E-15</c:v>
                </c:pt>
                <c:pt idx="3">
                  <c:v>2.6770815782572982E-8</c:v>
                </c:pt>
                <c:pt idx="4">
                  <c:v>2.0130666332153268E-5</c:v>
                </c:pt>
                <c:pt idx="5">
                  <c:v>3.9286785733995709E-4</c:v>
                </c:pt>
                <c:pt idx="6">
                  <c:v>2.1505559934295805E-3</c:v>
                </c:pt>
                <c:pt idx="7">
                  <c:v>6.3734994297171043E-3</c:v>
                </c:pt>
                <c:pt idx="8">
                  <c:v>1.3097574378574034E-2</c:v>
                </c:pt>
                <c:pt idx="9">
                  <c:v>2.1362457858462244E-2</c:v>
                </c:pt>
                <c:pt idx="10">
                  <c:v>3.0048586011514472E-2</c:v>
                </c:pt>
                <c:pt idx="11">
                  <c:v>6.4171385677624732E-2</c:v>
                </c:pt>
                <c:pt idx="12">
                  <c:v>8.2803503783475299E-2</c:v>
                </c:pt>
                <c:pt idx="13">
                  <c:v>9.3704599022157845E-2</c:v>
                </c:pt>
                <c:pt idx="14">
                  <c:v>0.10075446319444623</c:v>
                </c:pt>
                <c:pt idx="15">
                  <c:v>0.10566401969825664</c:v>
                </c:pt>
                <c:pt idx="16">
                  <c:v>0.10927208727587058</c:v>
                </c:pt>
                <c:pt idx="17">
                  <c:v>0.11203274102197439</c:v>
                </c:pt>
                <c:pt idx="18">
                  <c:v>0.11421185561737764</c:v>
                </c:pt>
                <c:pt idx="19">
                  <c:v>0.11743062924056449</c:v>
                </c:pt>
                <c:pt idx="20">
                  <c:v>0.11969257935182241</c:v>
                </c:pt>
                <c:pt idx="21">
                  <c:v>0.12136848904342538</c:v>
                </c:pt>
                <c:pt idx="22">
                  <c:v>0.12265971152857703</c:v>
                </c:pt>
                <c:pt idx="23">
                  <c:v>0.12368492815040792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B-EECF-4E06-B0EB-34243229D6E2}"/>
            </c:ext>
          </c:extLst>
        </c:ser>
        <c:ser>
          <c:idx val="28"/>
          <c:order val="28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Rauscher!$FL$31:$GI$31</c:f>
              <c:numCache>
                <c:formatCode>0%</c:formatCode>
                <c:ptCount val="24"/>
                <c:pt idx="0">
                  <c:v>1.2530202076681033E-41</c:v>
                </c:pt>
                <c:pt idx="1">
                  <c:v>2.7334229510037669E-23</c:v>
                </c:pt>
                <c:pt idx="2">
                  <c:v>2.7850125541508325E-15</c:v>
                </c:pt>
                <c:pt idx="3">
                  <c:v>2.8646261254855512E-8</c:v>
                </c:pt>
                <c:pt idx="4">
                  <c:v>2.5636828915366685E-5</c:v>
                </c:pt>
                <c:pt idx="5">
                  <c:v>5.5540852334132001E-4</c:v>
                </c:pt>
                <c:pt idx="6">
                  <c:v>3.2595430502105663E-3</c:v>
                </c:pt>
                <c:pt idx="7">
                  <c:v>1.0152754019488713E-2</c:v>
                </c:pt>
                <c:pt idx="8">
                  <c:v>2.1656922682490528E-2</c:v>
                </c:pt>
                <c:pt idx="9">
                  <c:v>3.6362778484538213E-2</c:v>
                </c:pt>
                <c:pt idx="10">
                  <c:v>5.2349176783676357E-2</c:v>
                </c:pt>
                <c:pt idx="11">
                  <c:v>0.11985803634459478</c:v>
                </c:pt>
                <c:pt idx="12">
                  <c:v>0.16013800637844519</c:v>
                </c:pt>
                <c:pt idx="13">
                  <c:v>0.18504552521668788</c:v>
                </c:pt>
                <c:pt idx="14">
                  <c:v>0.20175762609160725</c:v>
                </c:pt>
                <c:pt idx="15">
                  <c:v>0.21370406500953107</c:v>
                </c:pt>
                <c:pt idx="16">
                  <c:v>0.22265624769996598</c:v>
                </c:pt>
                <c:pt idx="17">
                  <c:v>0.22960989626869208</c:v>
                </c:pt>
                <c:pt idx="18">
                  <c:v>0.23516507467030281</c:v>
                </c:pt>
                <c:pt idx="19">
                  <c:v>0.24348208730745452</c:v>
                </c:pt>
                <c:pt idx="20">
                  <c:v>0.24940941794820962</c:v>
                </c:pt>
                <c:pt idx="21">
                  <c:v>0.25384672461351726</c:v>
                </c:pt>
                <c:pt idx="22">
                  <c:v>0.2572927534313264</c:v>
                </c:pt>
                <c:pt idx="23">
                  <c:v>0.26004612955041417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C-EECF-4E06-B0EB-34243229D6E2}"/>
            </c:ext>
          </c:extLst>
        </c:ser>
        <c:ser>
          <c:idx val="29"/>
          <c:order val="29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Rauscher!$FL$32:$GI$32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D-EECF-4E06-B0EB-34243229D6E2}"/>
            </c:ext>
          </c:extLst>
        </c:ser>
        <c:ser>
          <c:idx val="30"/>
          <c:order val="30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Rauscher!$FL$33:$GI$33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E-EECF-4E06-B0EB-34243229D6E2}"/>
            </c:ext>
          </c:extLst>
        </c:ser>
        <c:ser>
          <c:idx val="31"/>
          <c:order val="31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Rauscher!$FL$34:$GI$34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F-EECF-4E06-B0EB-34243229D6E2}"/>
            </c:ext>
          </c:extLst>
        </c:ser>
        <c:ser>
          <c:idx val="32"/>
          <c:order val="32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Rauscher!$FL$35:$GI$35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0-EECF-4E06-B0EB-34243229D6E2}"/>
            </c:ext>
          </c:extLst>
        </c:ser>
        <c:ser>
          <c:idx val="33"/>
          <c:order val="33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Rauscher!$FL$36:$GI$36</c:f>
              <c:numCache>
                <c:formatCode>0%</c:formatCode>
                <c:ptCount val="24"/>
                <c:pt idx="0">
                  <c:v>3.0765784556099316E-53</c:v>
                </c:pt>
                <c:pt idx="1">
                  <c:v>2.161923729560556E-44</c:v>
                </c:pt>
                <c:pt idx="2">
                  <c:v>3.9534158141633105E-41</c:v>
                </c:pt>
                <c:pt idx="3">
                  <c:v>7.2983568216978694E-39</c:v>
                </c:pt>
                <c:pt idx="4">
                  <c:v>2.7671159161323092E-38</c:v>
                </c:pt>
                <c:pt idx="5">
                  <c:v>2.2593271917298932E-38</c:v>
                </c:pt>
                <c:pt idx="6">
                  <c:v>1.4904783484702329E-38</c:v>
                </c:pt>
                <c:pt idx="7">
                  <c:v>9.7443864929599654E-39</c:v>
                </c:pt>
                <c:pt idx="8">
                  <c:v>6.445678619667691E-39</c:v>
                </c:pt>
                <c:pt idx="9">
                  <c:v>4.3534137635834767E-39</c:v>
                </c:pt>
                <c:pt idx="10">
                  <c:v>3.024708517685413E-39</c:v>
                </c:pt>
                <c:pt idx="11">
                  <c:v>7.7847235086428585E-40</c:v>
                </c:pt>
                <c:pt idx="12">
                  <c:v>3.4871580543791615E-40</c:v>
                </c:pt>
                <c:pt idx="13">
                  <c:v>2.0916861000118407E-40</c:v>
                </c:pt>
                <c:pt idx="14">
                  <c:v>1.4730190196321663E-40</c:v>
                </c:pt>
                <c:pt idx="15">
                  <c:v>1.1418038834445317E-40</c:v>
                </c:pt>
                <c:pt idx="16">
                  <c:v>9.4126925061046638E-41</c:v>
                </c:pt>
                <c:pt idx="17">
                  <c:v>8.0903960958490532E-41</c:v>
                </c:pt>
                <c:pt idx="18">
                  <c:v>7.1626241558156852E-41</c:v>
                </c:pt>
                <c:pt idx="19">
                  <c:v>5.9600045598342573E-41</c:v>
                </c:pt>
                <c:pt idx="20">
                  <c:v>5.2226700959748244E-41</c:v>
                </c:pt>
                <c:pt idx="21">
                  <c:v>4.728260928734062E-41</c:v>
                </c:pt>
                <c:pt idx="22">
                  <c:v>4.3752968511473691E-41</c:v>
                </c:pt>
                <c:pt idx="23">
                  <c:v>4.1114067287311663E-41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1-EECF-4E06-B0EB-34243229D6E2}"/>
            </c:ext>
          </c:extLst>
        </c:ser>
        <c:ser>
          <c:idx val="34"/>
          <c:order val="34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Rauscher!$FL$37:$GI$37</c:f>
              <c:numCache>
                <c:formatCode>0%</c:formatCode>
                <c:ptCount val="24"/>
                <c:pt idx="0">
                  <c:v>9.1998302627648384E-53</c:v>
                </c:pt>
                <c:pt idx="1">
                  <c:v>3.9824490142651254E-43</c:v>
                </c:pt>
                <c:pt idx="2">
                  <c:v>1.8075127483311236E-39</c:v>
                </c:pt>
                <c:pt idx="3">
                  <c:v>8.2819572472116976E-37</c:v>
                </c:pt>
                <c:pt idx="4">
                  <c:v>4.9469184730039745E-36</c:v>
                </c:pt>
                <c:pt idx="5">
                  <c:v>5.3054989792240057E-36</c:v>
                </c:pt>
                <c:pt idx="6">
                  <c:v>4.1979047597515414E-36</c:v>
                </c:pt>
                <c:pt idx="7">
                  <c:v>3.1250809426503085E-36</c:v>
                </c:pt>
                <c:pt idx="8">
                  <c:v>2.2786378758679494E-36</c:v>
                </c:pt>
                <c:pt idx="9">
                  <c:v>1.6601087104151688E-36</c:v>
                </c:pt>
                <c:pt idx="10">
                  <c:v>1.2254907742433267E-36</c:v>
                </c:pt>
                <c:pt idx="11">
                  <c:v>3.7829405185111716E-37</c:v>
                </c:pt>
                <c:pt idx="12">
                  <c:v>1.8558285614090307E-37</c:v>
                </c:pt>
                <c:pt idx="13">
                  <c:v>1.1755758984915641E-37</c:v>
                </c:pt>
                <c:pt idx="14">
                  <c:v>8.5852802902250497E-38</c:v>
                </c:pt>
                <c:pt idx="15">
                  <c:v>6.8299513735467589E-38</c:v>
                </c:pt>
                <c:pt idx="16">
                  <c:v>5.7411639116645571E-38</c:v>
                </c:pt>
                <c:pt idx="17">
                  <c:v>5.0099782812742978E-38</c:v>
                </c:pt>
                <c:pt idx="18">
                  <c:v>4.4895437540160894E-38</c:v>
                </c:pt>
                <c:pt idx="19">
                  <c:v>3.804281258694812E-38</c:v>
                </c:pt>
                <c:pt idx="20">
                  <c:v>3.3772141875735311E-38</c:v>
                </c:pt>
                <c:pt idx="21">
                  <c:v>3.0874322497232019E-38</c:v>
                </c:pt>
                <c:pt idx="22">
                  <c:v>2.8786808385951066E-38</c:v>
                </c:pt>
                <c:pt idx="23">
                  <c:v>2.7215005649009921E-38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2-EECF-4E06-B0EB-34243229D6E2}"/>
            </c:ext>
          </c:extLst>
        </c:ser>
        <c:ser>
          <c:idx val="35"/>
          <c:order val="35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Rauscher!$FL$38:$GI$38</c:f>
              <c:numCache>
                <c:formatCode>0%</c:formatCode>
                <c:ptCount val="24"/>
                <c:pt idx="0">
                  <c:v>7.5270321436156705E-54</c:v>
                </c:pt>
                <c:pt idx="1">
                  <c:v>4.7883819965706732E-42</c:v>
                </c:pt>
                <c:pt idx="2">
                  <c:v>2.6346154744964374E-37</c:v>
                </c:pt>
                <c:pt idx="3">
                  <c:v>1.4634104704280351E-33</c:v>
                </c:pt>
                <c:pt idx="4">
                  <c:v>3.0434528577653975E-32</c:v>
                </c:pt>
                <c:pt idx="5">
                  <c:v>6.8998119200049849E-32</c:v>
                </c:pt>
                <c:pt idx="6">
                  <c:v>8.9921399909400111E-32</c:v>
                </c:pt>
                <c:pt idx="7">
                  <c:v>9.5607368221964464E-32</c:v>
                </c:pt>
                <c:pt idx="8">
                  <c:v>9.1076244912883051E-32</c:v>
                </c:pt>
                <c:pt idx="9">
                  <c:v>8.1689475556992621E-32</c:v>
                </c:pt>
                <c:pt idx="10">
                  <c:v>7.121630650367866E-32</c:v>
                </c:pt>
                <c:pt idx="11">
                  <c:v>3.6209153627013352E-32</c:v>
                </c:pt>
                <c:pt idx="12">
                  <c:v>2.2797459116618431E-32</c:v>
                </c:pt>
                <c:pt idx="13">
                  <c:v>1.6773168242690425E-32</c:v>
                </c:pt>
                <c:pt idx="14">
                  <c:v>1.3535141494518913E-32</c:v>
                </c:pt>
                <c:pt idx="15">
                  <c:v>1.156340818514657E-32</c:v>
                </c:pt>
                <c:pt idx="16">
                  <c:v>1.0253877699394268E-32</c:v>
                </c:pt>
                <c:pt idx="17">
                  <c:v>9.3279022250977471E-33</c:v>
                </c:pt>
                <c:pt idx="18">
                  <c:v>8.6416826682329115E-33</c:v>
                </c:pt>
                <c:pt idx="19">
                  <c:v>7.6973399943906787E-33</c:v>
                </c:pt>
                <c:pt idx="20">
                  <c:v>7.0811960545642999E-33</c:v>
                </c:pt>
                <c:pt idx="21">
                  <c:v>6.6489860385706794E-33</c:v>
                </c:pt>
                <c:pt idx="22">
                  <c:v>6.3296759876582401E-33</c:v>
                </c:pt>
                <c:pt idx="23">
                  <c:v>6.0844366424469069E-33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EECF-4E06-B0EB-34243229D6E2}"/>
            </c:ext>
          </c:extLst>
        </c:ser>
        <c:ser>
          <c:idx val="36"/>
          <c:order val="36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Rauscher!$FL$39:$GI$39</c:f>
              <c:numCache>
                <c:formatCode>0%</c:formatCode>
                <c:ptCount val="24"/>
                <c:pt idx="0">
                  <c:v>1.0332909032999292E-54</c:v>
                </c:pt>
                <c:pt idx="1">
                  <c:v>8.290626951693413E-43</c:v>
                </c:pt>
                <c:pt idx="2">
                  <c:v>5.122897866693954E-38</c:v>
                </c:pt>
                <c:pt idx="3">
                  <c:v>3.1956888831647215E-34</c:v>
                </c:pt>
                <c:pt idx="4">
                  <c:v>7.0431161453390081E-33</c:v>
                </c:pt>
                <c:pt idx="5">
                  <c:v>1.6533145439100723E-32</c:v>
                </c:pt>
                <c:pt idx="6">
                  <c:v>2.205267453372611E-32</c:v>
                </c:pt>
                <c:pt idx="7">
                  <c:v>2.3839083463607863E-32</c:v>
                </c:pt>
                <c:pt idx="8">
                  <c:v>2.2993405238851889E-32</c:v>
                </c:pt>
                <c:pt idx="9">
                  <c:v>2.0824005731382044E-32</c:v>
                </c:pt>
                <c:pt idx="10">
                  <c:v>1.8295218659946321E-32</c:v>
                </c:pt>
                <c:pt idx="11">
                  <c:v>9.5204287415306045E-33</c:v>
                </c:pt>
                <c:pt idx="12">
                  <c:v>6.0640750323301177E-33</c:v>
                </c:pt>
                <c:pt idx="13">
                  <c:v>4.4928013478026401E-33</c:v>
                </c:pt>
                <c:pt idx="14">
                  <c:v>3.642343565521346E-33</c:v>
                </c:pt>
                <c:pt idx="15">
                  <c:v>3.122079524163113E-33</c:v>
                </c:pt>
                <c:pt idx="16">
                  <c:v>2.7754041614264806E-33</c:v>
                </c:pt>
                <c:pt idx="17">
                  <c:v>2.5296596007265846E-33</c:v>
                </c:pt>
                <c:pt idx="18">
                  <c:v>2.3471908996588111E-33</c:v>
                </c:pt>
                <c:pt idx="19">
                  <c:v>2.0955535610180532E-33</c:v>
                </c:pt>
                <c:pt idx="20">
                  <c:v>1.9310108436903874E-33</c:v>
                </c:pt>
                <c:pt idx="21">
                  <c:v>1.8154049427983554E-33</c:v>
                </c:pt>
                <c:pt idx="22">
                  <c:v>1.7298943124387718E-33</c:v>
                </c:pt>
                <c:pt idx="23">
                  <c:v>1.6641576424640822E-33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4-EECF-4E06-B0EB-34243229D6E2}"/>
            </c:ext>
          </c:extLst>
        </c:ser>
        <c:ser>
          <c:idx val="37"/>
          <c:order val="37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Rauscher!$FL$40:$GI$40</c:f>
              <c:numCache>
                <c:formatCode>0%</c:formatCode>
                <c:ptCount val="24"/>
                <c:pt idx="0">
                  <c:v>1.722239078823847E-53</c:v>
                </c:pt>
                <c:pt idx="1">
                  <c:v>3.5616783534062299E-40</c:v>
                </c:pt>
                <c:pt idx="2">
                  <c:v>1.1173294999730953E-34</c:v>
                </c:pt>
                <c:pt idx="3">
                  <c:v>3.5385741802799802E-30</c:v>
                </c:pt>
                <c:pt idx="4">
                  <c:v>1.7572266657292821E-28</c:v>
                </c:pt>
                <c:pt idx="5">
                  <c:v>6.7158021685205077E-28</c:v>
                </c:pt>
                <c:pt idx="6">
                  <c:v>1.2397191936049579E-27</c:v>
                </c:pt>
                <c:pt idx="7">
                  <c:v>1.6902516188692812E-27</c:v>
                </c:pt>
                <c:pt idx="8">
                  <c:v>1.9402822548572139E-27</c:v>
                </c:pt>
                <c:pt idx="9">
                  <c:v>2.0119896703555859E-27</c:v>
                </c:pt>
                <c:pt idx="10">
                  <c:v>1.969876319725723E-27</c:v>
                </c:pt>
                <c:pt idx="11">
                  <c:v>1.4186573445119381E-27</c:v>
                </c:pt>
                <c:pt idx="12">
                  <c:v>1.0630296909897811E-27</c:v>
                </c:pt>
                <c:pt idx="13">
                  <c:v>8.6822830389878588E-28</c:v>
                </c:pt>
                <c:pt idx="14">
                  <c:v>7.5114116145608674E-28</c:v>
                </c:pt>
                <c:pt idx="15">
                  <c:v>6.7444193203350762E-28</c:v>
                </c:pt>
                <c:pt idx="16">
                  <c:v>6.2079298442941767E-28</c:v>
                </c:pt>
                <c:pt idx="17">
                  <c:v>5.813566183229103E-28</c:v>
                </c:pt>
                <c:pt idx="18">
                  <c:v>5.5123517826240274E-28</c:v>
                </c:pt>
                <c:pt idx="19">
                  <c:v>5.0839262640239324E-28</c:v>
                </c:pt>
                <c:pt idx="20">
                  <c:v>4.7947411359170572E-28</c:v>
                </c:pt>
                <c:pt idx="21">
                  <c:v>4.586843759387194E-28</c:v>
                </c:pt>
                <c:pt idx="22">
                  <c:v>4.4303699195093365E-28</c:v>
                </c:pt>
                <c:pt idx="23">
                  <c:v>4.3084283109630841E-28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5-EECF-4E06-B0EB-34243229D6E2}"/>
            </c:ext>
          </c:extLst>
        </c:ser>
        <c:ser>
          <c:idx val="38"/>
          <c:order val="38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Rauscher!$FL$41:$GI$41</c:f>
              <c:numCache>
                <c:formatCode>0%</c:formatCode>
                <c:ptCount val="24"/>
                <c:pt idx="0">
                  <c:v>5.8697893184163897E-58</c:v>
                </c:pt>
                <c:pt idx="1">
                  <c:v>4.8772755583815561E-42</c:v>
                </c:pt>
                <c:pt idx="2">
                  <c:v>3.0669071134340333E-35</c:v>
                </c:pt>
                <c:pt idx="3">
                  <c:v>1.9469034872017019E-29</c:v>
                </c:pt>
                <c:pt idx="4">
                  <c:v>4.3285484630273904E-27</c:v>
                </c:pt>
                <c:pt idx="5">
                  <c:v>4.0664124092093356E-26</c:v>
                </c:pt>
                <c:pt idx="6">
                  <c:v>1.3672130811594106E-25</c:v>
                </c:pt>
                <c:pt idx="7">
                  <c:v>2.8606437590519411E-25</c:v>
                </c:pt>
                <c:pt idx="8">
                  <c:v>4.5276931049938634E-25</c:v>
                </c:pt>
                <c:pt idx="9">
                  <c:v>6.0275045507380769E-25</c:v>
                </c:pt>
                <c:pt idx="10">
                  <c:v>7.2069339821870366E-25</c:v>
                </c:pt>
                <c:pt idx="11">
                  <c:v>9.4534089858674206E-25</c:v>
                </c:pt>
                <c:pt idx="12">
                  <c:v>9.5599585094489024E-25</c:v>
                </c:pt>
                <c:pt idx="13">
                  <c:v>9.3468303027334219E-25</c:v>
                </c:pt>
                <c:pt idx="14">
                  <c:v>9.1165779588234954E-25</c:v>
                </c:pt>
                <c:pt idx="15">
                  <c:v>8.9177390527263187E-25</c:v>
                </c:pt>
                <c:pt idx="16">
                  <c:v>8.7529999734746302E-25</c:v>
                </c:pt>
                <c:pt idx="17">
                  <c:v>8.6169325566179236E-25</c:v>
                </c:pt>
                <c:pt idx="18">
                  <c:v>8.5036808986891365E-25</c:v>
                </c:pt>
                <c:pt idx="19">
                  <c:v>8.3273958155046602E-25</c:v>
                </c:pt>
                <c:pt idx="20">
                  <c:v>8.1973802969055659E-25</c:v>
                </c:pt>
                <c:pt idx="21">
                  <c:v>8.0979265075074304E-25</c:v>
                </c:pt>
                <c:pt idx="22">
                  <c:v>8.0195471782107603E-25</c:v>
                </c:pt>
                <c:pt idx="23">
                  <c:v>7.9562552273781884E-25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6-EECF-4E06-B0EB-34243229D6E2}"/>
            </c:ext>
          </c:extLst>
        </c:ser>
        <c:ser>
          <c:idx val="39"/>
          <c:order val="39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Rauscher!$FL$42:$GI$42</c:f>
              <c:numCache>
                <c:formatCode>0%</c:formatCode>
                <c:ptCount val="24"/>
                <c:pt idx="0">
                  <c:v>1.2075162765913817E-57</c:v>
                </c:pt>
                <c:pt idx="1">
                  <c:v>5.0938484265563505E-41</c:v>
                </c:pt>
                <c:pt idx="2">
                  <c:v>7.2171955029154905E-34</c:v>
                </c:pt>
                <c:pt idx="3">
                  <c:v>1.0323129902880579E-27</c:v>
                </c:pt>
                <c:pt idx="4">
                  <c:v>3.4451553884809391E-25</c:v>
                </c:pt>
                <c:pt idx="5">
                  <c:v>4.1296922558489684E-24</c:v>
                </c:pt>
                <c:pt idx="6">
                  <c:v>1.633436653517024E-23</c:v>
                </c:pt>
                <c:pt idx="7">
                  <c:v>3.8382189394975041E-23</c:v>
                </c:pt>
                <c:pt idx="8">
                  <c:v>6.6273949770969309E-23</c:v>
                </c:pt>
                <c:pt idx="9">
                  <c:v>9.4406815012965688E-23</c:v>
                </c:pt>
                <c:pt idx="10">
                  <c:v>1.1916158863953259E-22</c:v>
                </c:pt>
                <c:pt idx="11">
                  <c:v>1.8387979567992871E-22</c:v>
                </c:pt>
                <c:pt idx="12">
                  <c:v>2.0168866198621709E-22</c:v>
                </c:pt>
                <c:pt idx="13">
                  <c:v>2.0704167983311213E-22</c:v>
                </c:pt>
                <c:pt idx="14">
                  <c:v>2.0861101674262799E-22</c:v>
                </c:pt>
                <c:pt idx="15">
                  <c:v>2.0885271468588055E-22</c:v>
                </c:pt>
                <c:pt idx="16">
                  <c:v>2.0859422128235558E-22</c:v>
                </c:pt>
                <c:pt idx="17">
                  <c:v>2.081507715193845E-22</c:v>
                </c:pt>
                <c:pt idx="18">
                  <c:v>2.0765207457170299E-22</c:v>
                </c:pt>
                <c:pt idx="19">
                  <c:v>2.0667812351302005E-22</c:v>
                </c:pt>
                <c:pt idx="20">
                  <c:v>2.0582606579192478E-22</c:v>
                </c:pt>
                <c:pt idx="21">
                  <c:v>2.0510635228735166E-22</c:v>
                </c:pt>
                <c:pt idx="22">
                  <c:v>2.045008508531818E-22</c:v>
                </c:pt>
                <c:pt idx="23">
                  <c:v>2.0398863559322668E-22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EECF-4E06-B0EB-34243229D6E2}"/>
            </c:ext>
          </c:extLst>
        </c:ser>
        <c:ser>
          <c:idx val="40"/>
          <c:order val="40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Rauscher!$FL$43:$GI$43</c:f>
              <c:numCache>
                <c:formatCode>0%</c:formatCode>
                <c:ptCount val="24"/>
                <c:pt idx="0">
                  <c:v>2.7802785120902001E-58</c:v>
                </c:pt>
                <c:pt idx="1">
                  <c:v>1.8656957665308378E-41</c:v>
                </c:pt>
                <c:pt idx="2">
                  <c:v>3.3339802843815233E-34</c:v>
                </c:pt>
                <c:pt idx="3">
                  <c:v>6.0145854464770887E-28</c:v>
                </c:pt>
                <c:pt idx="4">
                  <c:v>2.2542547641893713E-25</c:v>
                </c:pt>
                <c:pt idx="5">
                  <c:v>2.8970220142421606E-24</c:v>
                </c:pt>
                <c:pt idx="6">
                  <c:v>1.2003180934789611E-23</c:v>
                </c:pt>
                <c:pt idx="7">
                  <c:v>2.9155719560220163E-23</c:v>
                </c:pt>
                <c:pt idx="8">
                  <c:v>5.1610355140886345E-23</c:v>
                </c:pt>
                <c:pt idx="9">
                  <c:v>7.4954432183923819E-23</c:v>
                </c:pt>
                <c:pt idx="10">
                  <c:v>9.6083815396621871E-23</c:v>
                </c:pt>
                <c:pt idx="11">
                  <c:v>1.5531303914492707E-22</c:v>
                </c:pt>
                <c:pt idx="12">
                  <c:v>1.7435538503230956E-22</c:v>
                </c:pt>
                <c:pt idx="13">
                  <c:v>1.8149290330828024E-22</c:v>
                </c:pt>
                <c:pt idx="14">
                  <c:v>1.8457424266341687E-22</c:v>
                </c:pt>
                <c:pt idx="15">
                  <c:v>1.8601757259163493E-22</c:v>
                </c:pt>
                <c:pt idx="16">
                  <c:v>1.8671367013537137E-22</c:v>
                </c:pt>
                <c:pt idx="17">
                  <c:v>1.8703886722588205E-22</c:v>
                </c:pt>
                <c:pt idx="18">
                  <c:v>1.8716908171119231E-22</c:v>
                </c:pt>
                <c:pt idx="19">
                  <c:v>1.8715797607258905E-22</c:v>
                </c:pt>
                <c:pt idx="20">
                  <c:v>1.8700542244493876E-22</c:v>
                </c:pt>
                <c:pt idx="21">
                  <c:v>1.8681551220342497E-22</c:v>
                </c:pt>
                <c:pt idx="22">
                  <c:v>1.8662462204664734E-22</c:v>
                </c:pt>
                <c:pt idx="23">
                  <c:v>1.8644545172972581E-22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8-EECF-4E06-B0EB-34243229D6E2}"/>
            </c:ext>
          </c:extLst>
        </c:ser>
        <c:ser>
          <c:idx val="41"/>
          <c:order val="41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Rauscher!$FL$44:$GI$44</c:f>
              <c:numCache>
                <c:formatCode>0%</c:formatCode>
                <c:ptCount val="24"/>
                <c:pt idx="0">
                  <c:v>4.0305525891717269E-59</c:v>
                </c:pt>
                <c:pt idx="1">
                  <c:v>6.8440963041661009E-42</c:v>
                </c:pt>
                <c:pt idx="2">
                  <c:v>1.9455294608167923E-34</c:v>
                </c:pt>
                <c:pt idx="3">
                  <c:v>5.5831588182065586E-28</c:v>
                </c:pt>
                <c:pt idx="4">
                  <c:v>2.6392287185189836E-25</c:v>
                </c:pt>
                <c:pt idx="5">
                  <c:v>3.8985730568048209E-24</c:v>
                </c:pt>
                <c:pt idx="6">
                  <c:v>1.7724342516050324E-23</c:v>
                </c:pt>
                <c:pt idx="7">
                  <c:v>4.6004199056889553E-23</c:v>
                </c:pt>
                <c:pt idx="8">
                  <c:v>8.558753205318848E-23</c:v>
                </c:pt>
                <c:pt idx="9">
                  <c:v>1.2920250463996989E-22</c:v>
                </c:pt>
                <c:pt idx="10">
                  <c:v>1.7082987413646131E-22</c:v>
                </c:pt>
                <c:pt idx="11">
                  <c:v>3.0299914181657403E-22</c:v>
                </c:pt>
                <c:pt idx="12">
                  <c:v>3.5631064353226033E-22</c:v>
                </c:pt>
                <c:pt idx="13">
                  <c:v>3.8137221416114727E-22</c:v>
                </c:pt>
                <c:pt idx="14">
                  <c:v>3.9511587146930569E-22</c:v>
                </c:pt>
                <c:pt idx="15">
                  <c:v>4.0352211263136086E-22</c:v>
                </c:pt>
                <c:pt idx="16">
                  <c:v>4.0908115250219938E-22</c:v>
                </c:pt>
                <c:pt idx="17">
                  <c:v>4.1297637735113995E-22</c:v>
                </c:pt>
                <c:pt idx="18">
                  <c:v>4.1582964707959644E-22</c:v>
                </c:pt>
                <c:pt idx="19">
                  <c:v>4.196832825435266E-22</c:v>
                </c:pt>
                <c:pt idx="20">
                  <c:v>4.2213126814177153E-22</c:v>
                </c:pt>
                <c:pt idx="21">
                  <c:v>4.2380517202879337E-22</c:v>
                </c:pt>
                <c:pt idx="22">
                  <c:v>4.2501303947215458E-22</c:v>
                </c:pt>
                <c:pt idx="23">
                  <c:v>4.2592104889260236E-22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9-EECF-4E06-B0EB-34243229D6E2}"/>
            </c:ext>
          </c:extLst>
        </c:ser>
        <c:ser>
          <c:idx val="42"/>
          <c:order val="42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Rauscher!$FL$45:$GI$45</c:f>
              <c:numCache>
                <c:formatCode>0%</c:formatCode>
                <c:ptCount val="24"/>
                <c:pt idx="0">
                  <c:v>1.0592999405884748E-4</c:v>
                </c:pt>
                <c:pt idx="1">
                  <c:v>4.1287569933848897E-7</c:v>
                </c:pt>
                <c:pt idx="2">
                  <c:v>1.7781379429267473E-9</c:v>
                </c:pt>
                <c:pt idx="3">
                  <c:v>7.730935445173411E-13</c:v>
                </c:pt>
                <c:pt idx="4">
                  <c:v>4.4982263660483689E-15</c:v>
                </c:pt>
                <c:pt idx="5">
                  <c:v>7.5265730960982755E-17</c:v>
                </c:pt>
                <c:pt idx="6">
                  <c:v>3.7183188319969929E-18</c:v>
                </c:pt>
                <c:pt idx="7">
                  <c:v>3.8174860235275473E-19</c:v>
                </c:pt>
                <c:pt idx="8">
                  <c:v>6.2993117583660936E-20</c:v>
                </c:pt>
                <c:pt idx="9">
                  <c:v>1.4449591427419049E-20</c:v>
                </c:pt>
                <c:pt idx="10">
                  <c:v>4.2316533515739895E-21</c:v>
                </c:pt>
                <c:pt idx="11">
                  <c:v>8.1559122956693979E-23</c:v>
                </c:pt>
                <c:pt idx="12">
                  <c:v>9.9977526256528044E-24</c:v>
                </c:pt>
                <c:pt idx="13">
                  <c:v>2.7558025972227775E-24</c:v>
                </c:pt>
                <c:pt idx="14">
                  <c:v>1.1556877482469644E-24</c:v>
                </c:pt>
                <c:pt idx="15">
                  <c:v>6.1862016220202647E-25</c:v>
                </c:pt>
                <c:pt idx="16">
                  <c:v>3.863195852473476E-25</c:v>
                </c:pt>
                <c:pt idx="17">
                  <c:v>2.6754871702361527E-25</c:v>
                </c:pt>
                <c:pt idx="18">
                  <c:v>1.9928079073570789E-25</c:v>
                </c:pt>
                <c:pt idx="19">
                  <c:v>1.2796174290493554E-25</c:v>
                </c:pt>
                <c:pt idx="20">
                  <c:v>9.3180781406505789E-26</c:v>
                </c:pt>
                <c:pt idx="21">
                  <c:v>7.3423543434421357E-26</c:v>
                </c:pt>
                <c:pt idx="22">
                  <c:v>6.0987600306696105E-26</c:v>
                </c:pt>
                <c:pt idx="23">
                  <c:v>5.2565954776046295E-26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EECF-4E06-B0EB-34243229D6E2}"/>
            </c:ext>
          </c:extLst>
        </c:ser>
        <c:ser>
          <c:idx val="43"/>
          <c:order val="43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Rauscher!$FL$46:$GI$46</c:f>
              <c:numCache>
                <c:formatCode>0%</c:formatCode>
                <c:ptCount val="24"/>
                <c:pt idx="0">
                  <c:v>0.13006562352320825</c:v>
                </c:pt>
                <c:pt idx="1">
                  <c:v>7.0365545659059354E-3</c:v>
                </c:pt>
                <c:pt idx="2">
                  <c:v>1.1290281384441634E-4</c:v>
                </c:pt>
                <c:pt idx="3">
                  <c:v>1.8288157046466974E-7</c:v>
                </c:pt>
                <c:pt idx="4">
                  <c:v>2.0538962029401541E-9</c:v>
                </c:pt>
                <c:pt idx="5">
                  <c:v>5.0991060294322062E-11</c:v>
                </c:pt>
                <c:pt idx="6">
                  <c:v>3.2770502502935003E-12</c:v>
                </c:pt>
                <c:pt idx="7">
                  <c:v>4.0598849578973516E-13</c:v>
                </c:pt>
                <c:pt idx="8">
                  <c:v>7.7131046174542628E-14</c:v>
                </c:pt>
                <c:pt idx="9">
                  <c:v>1.9742019128782914E-14</c:v>
                </c:pt>
                <c:pt idx="10">
                  <c:v>6.3114041394747961E-15</c:v>
                </c:pt>
                <c:pt idx="11">
                  <c:v>1.5824433409566595E-16</c:v>
                </c:pt>
                <c:pt idx="12">
                  <c:v>2.2124724265020435E-17</c:v>
                </c:pt>
                <c:pt idx="13">
                  <c:v>6.5992639623040573E-18</c:v>
                </c:pt>
                <c:pt idx="14">
                  <c:v>2.9169960916708873E-18</c:v>
                </c:pt>
                <c:pt idx="15">
                  <c:v>1.6212103509602586E-18</c:v>
                </c:pt>
                <c:pt idx="16">
                  <c:v>1.0413626406049996E-18</c:v>
                </c:pt>
                <c:pt idx="17">
                  <c:v>7.3718776047684148E-19</c:v>
                </c:pt>
                <c:pt idx="18">
                  <c:v>5.5880034055671681E-19</c:v>
                </c:pt>
                <c:pt idx="19">
                  <c:v>3.6837940550214931E-19</c:v>
                </c:pt>
                <c:pt idx="20">
                  <c:v>2.7333895119872772E-19</c:v>
                </c:pt>
                <c:pt idx="21">
                  <c:v>2.1843916120494361E-19</c:v>
                </c:pt>
                <c:pt idx="22">
                  <c:v>1.8344112027042486E-19</c:v>
                </c:pt>
                <c:pt idx="23">
                  <c:v>1.5950257407582921E-19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EECF-4E06-B0EB-34243229D6E2}"/>
            </c:ext>
          </c:extLst>
        </c:ser>
        <c:ser>
          <c:idx val="44"/>
          <c:order val="44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Rauscher!$FL$47:$GI$47</c:f>
              <c:numCache>
                <c:formatCode>0%</c:formatCode>
                <c:ptCount val="24"/>
                <c:pt idx="0">
                  <c:v>1.5718939865240731E-2</c:v>
                </c:pt>
                <c:pt idx="1">
                  <c:v>1.7061610877103636E-3</c:v>
                </c:pt>
                <c:pt idx="2">
                  <c:v>3.877612107219724E-5</c:v>
                </c:pt>
                <c:pt idx="3">
                  <c:v>8.8967044453777923E-8</c:v>
                </c:pt>
                <c:pt idx="4">
                  <c:v>1.1891524218762772E-9</c:v>
                </c:pt>
                <c:pt idx="5">
                  <c:v>3.2772755843812075E-11</c:v>
                </c:pt>
                <c:pt idx="6">
                  <c:v>2.2580936294960911E-12</c:v>
                </c:pt>
                <c:pt idx="7">
                  <c:v>2.9401705171888233E-13</c:v>
                </c:pt>
                <c:pt idx="8">
                  <c:v>5.7981303222454517E-14</c:v>
                </c:pt>
                <c:pt idx="9">
                  <c:v>1.5277429477001995E-14</c:v>
                </c:pt>
                <c:pt idx="10">
                  <c:v>4.9987876077002612E-15</c:v>
                </c:pt>
                <c:pt idx="11">
                  <c:v>1.3437138330609335E-16</c:v>
                </c:pt>
                <c:pt idx="12">
                  <c:v>1.9452545877167223E-17</c:v>
                </c:pt>
                <c:pt idx="13">
                  <c:v>5.9246958280079696E-18</c:v>
                </c:pt>
                <c:pt idx="14">
                  <c:v>2.655549437550059E-18</c:v>
                </c:pt>
                <c:pt idx="15">
                  <c:v>1.4906576077402018E-18</c:v>
                </c:pt>
                <c:pt idx="16">
                  <c:v>9.6467387667679319E-19</c:v>
                </c:pt>
                <c:pt idx="17">
                  <c:v>6.8687329963658112E-19</c:v>
                </c:pt>
                <c:pt idx="18">
                  <c:v>5.2308368641675474E-19</c:v>
                </c:pt>
                <c:pt idx="19">
                  <c:v>3.4724327916152294E-19</c:v>
                </c:pt>
                <c:pt idx="20">
                  <c:v>2.5894052514406187E-19</c:v>
                </c:pt>
                <c:pt idx="21">
                  <c:v>2.0770597835023532E-19</c:v>
                </c:pt>
                <c:pt idx="22">
                  <c:v>1.7493438701068729E-19</c:v>
                </c:pt>
                <c:pt idx="23">
                  <c:v>1.5245939330933713E-19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C-EECF-4E06-B0EB-34243229D6E2}"/>
            </c:ext>
          </c:extLst>
        </c:ser>
        <c:ser>
          <c:idx val="45"/>
          <c:order val="45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Rauscher!$FL$48:$GI$48</c:f>
              <c:numCache>
                <c:formatCode>0%</c:formatCode>
                <c:ptCount val="24"/>
                <c:pt idx="0">
                  <c:v>2.7126944754491768E-6</c:v>
                </c:pt>
                <c:pt idx="1">
                  <c:v>4.1551560691184958E-3</c:v>
                </c:pt>
                <c:pt idx="2">
                  <c:v>1.1218286040459671E-2</c:v>
                </c:pt>
                <c:pt idx="3">
                  <c:v>3.0576385734717953E-3</c:v>
                </c:pt>
                <c:pt idx="4">
                  <c:v>4.4544278549813599E-4</c:v>
                </c:pt>
                <c:pt idx="5">
                  <c:v>5.1464270230520233E-5</c:v>
                </c:pt>
                <c:pt idx="6">
                  <c:v>9.2192113138839081E-6</c:v>
                </c:pt>
                <c:pt idx="7">
                  <c:v>2.3753280923680089E-6</c:v>
                </c:pt>
                <c:pt idx="8">
                  <c:v>7.8151713826562378E-7</c:v>
                </c:pt>
                <c:pt idx="9">
                  <c:v>3.0661993782381007E-7</c:v>
                </c:pt>
                <c:pt idx="10">
                  <c:v>1.3795404656703194E-7</c:v>
                </c:pt>
                <c:pt idx="11">
                  <c:v>9.6412981958868668E-9</c:v>
                </c:pt>
                <c:pt idx="12">
                  <c:v>2.2505292374087178E-9</c:v>
                </c:pt>
                <c:pt idx="13">
                  <c:v>9.1298146382540239E-10</c:v>
                </c:pt>
                <c:pt idx="14">
                  <c:v>4.9538412595285465E-10</c:v>
                </c:pt>
                <c:pt idx="15">
                  <c:v>3.1874651744067099E-10</c:v>
                </c:pt>
                <c:pt idx="16">
                  <c:v>2.2851144414079196E-10</c:v>
                </c:pt>
                <c:pt idx="17">
                  <c:v>1.761911075597984E-10</c:v>
                </c:pt>
                <c:pt idx="18">
                  <c:v>1.4300211406050246E-10</c:v>
                </c:pt>
                <c:pt idx="19">
                  <c:v>1.0444821627751141E-10</c:v>
                </c:pt>
                <c:pt idx="20">
                  <c:v>8.3388685830149951E-11</c:v>
                </c:pt>
                <c:pt idx="21">
                  <c:v>7.0402170193994245E-11</c:v>
                </c:pt>
                <c:pt idx="22">
                  <c:v>6.1702419540109169E-11</c:v>
                </c:pt>
                <c:pt idx="23">
                  <c:v>5.5515359902682313E-11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D-EECF-4E06-B0EB-34243229D6E2}"/>
            </c:ext>
          </c:extLst>
        </c:ser>
        <c:ser>
          <c:idx val="46"/>
          <c:order val="46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Rauscher!$FL$49:$GI$49</c:f>
              <c:numCache>
                <c:formatCode>0%</c:formatCode>
                <c:ptCount val="24"/>
                <c:pt idx="0">
                  <c:v>5.0961606929975482E-8</c:v>
                </c:pt>
                <c:pt idx="1">
                  <c:v>6.6745926441431182E-3</c:v>
                </c:pt>
                <c:pt idx="2">
                  <c:v>0.16663319869193119</c:v>
                </c:pt>
                <c:pt idx="3">
                  <c:v>0.41997048261854036</c:v>
                </c:pt>
                <c:pt idx="4">
                  <c:v>0.1860472892540744</c:v>
                </c:pt>
                <c:pt idx="5">
                  <c:v>4.1892522844734353E-2</c:v>
                </c:pt>
                <c:pt idx="6">
                  <c:v>1.170911267898357E-2</c:v>
                </c:pt>
                <c:pt idx="7">
                  <c:v>4.1452762439347368E-3</c:v>
                </c:pt>
                <c:pt idx="8">
                  <c:v>1.730884629333077E-3</c:v>
                </c:pt>
                <c:pt idx="9">
                  <c:v>8.1739091425085425E-4</c:v>
                </c:pt>
                <c:pt idx="10">
                  <c:v>4.2654386374130524E-4</c:v>
                </c:pt>
                <c:pt idx="11">
                  <c:v>4.6511922341123808E-5</c:v>
                </c:pt>
                <c:pt idx="12">
                  <c:v>1.3561670645028697E-5</c:v>
                </c:pt>
                <c:pt idx="13">
                  <c:v>6.2870997325098586E-6</c:v>
                </c:pt>
                <c:pt idx="14">
                  <c:v>3.7288110704945757E-6</c:v>
                </c:pt>
                <c:pt idx="15">
                  <c:v>2.5566640993576278E-6</c:v>
                </c:pt>
                <c:pt idx="16">
                  <c:v>1.9223662277187939E-6</c:v>
                </c:pt>
                <c:pt idx="17">
                  <c:v>1.5381975621939858E-6</c:v>
                </c:pt>
                <c:pt idx="18">
                  <c:v>1.2860283985931669E-6</c:v>
                </c:pt>
                <c:pt idx="19">
                  <c:v>9.8203978084069033E-7</c:v>
                </c:pt>
                <c:pt idx="20">
                  <c:v>8.0934772127417368E-7</c:v>
                </c:pt>
                <c:pt idx="21">
                  <c:v>6.9978405035774575E-7</c:v>
                </c:pt>
                <c:pt idx="22">
                  <c:v>6.2478438565897092E-7</c:v>
                </c:pt>
                <c:pt idx="23">
                  <c:v>5.7053345613615695E-7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E-EECF-4E06-B0EB-34243229D6E2}"/>
            </c:ext>
          </c:extLst>
        </c:ser>
        <c:ser>
          <c:idx val="47"/>
          <c:order val="47"/>
          <c:spPr>
            <a:ln w="95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Rauscher!$FL$50:$GI$50</c:f>
              <c:numCache>
                <c:formatCode>0%</c:formatCode>
                <c:ptCount val="24"/>
                <c:pt idx="0">
                  <c:v>1.0015938309921633E-17</c:v>
                </c:pt>
                <c:pt idx="1">
                  <c:v>4.0951008350130179E-9</c:v>
                </c:pt>
                <c:pt idx="2">
                  <c:v>5.7121160118728307E-6</c:v>
                </c:pt>
                <c:pt idx="3">
                  <c:v>8.0435896971895501E-4</c:v>
                </c:pt>
                <c:pt idx="4">
                  <c:v>2.6634976338410403E-3</c:v>
                </c:pt>
                <c:pt idx="5">
                  <c:v>2.0050452576950207E-3</c:v>
                </c:pt>
                <c:pt idx="6">
                  <c:v>1.2529991627822353E-3</c:v>
                </c:pt>
                <c:pt idx="7">
                  <c:v>7.8809695971683656E-4</c:v>
                </c:pt>
                <c:pt idx="8">
                  <c:v>5.0640015531988288E-4</c:v>
                </c:pt>
                <c:pt idx="9">
                  <c:v>3.3439144090650403E-4</c:v>
                </c:pt>
                <c:pt idx="10">
                  <c:v>2.2817536584878953E-4</c:v>
                </c:pt>
                <c:pt idx="11">
                  <c:v>5.5629925328926586E-5</c:v>
                </c:pt>
                <c:pt idx="12">
                  <c:v>2.4253641065502826E-5</c:v>
                </c:pt>
                <c:pt idx="13">
                  <c:v>1.4313499985776519E-5</c:v>
                </c:pt>
                <c:pt idx="14">
                  <c:v>9.9713439667234561E-6</c:v>
                </c:pt>
                <c:pt idx="15">
                  <c:v>7.6696733420387718E-6</c:v>
                </c:pt>
                <c:pt idx="16">
                  <c:v>6.2860702366991349E-6</c:v>
                </c:pt>
                <c:pt idx="17">
                  <c:v>5.3786730685380955E-6</c:v>
                </c:pt>
                <c:pt idx="18">
                  <c:v>4.7447084320619331E-6</c:v>
                </c:pt>
                <c:pt idx="19">
                  <c:v>3.9267383551414879E-6</c:v>
                </c:pt>
                <c:pt idx="20">
                  <c:v>3.4276618436317722E-6</c:v>
                </c:pt>
                <c:pt idx="21">
                  <c:v>3.0941888360951867E-6</c:v>
                </c:pt>
                <c:pt idx="22">
                  <c:v>2.8567544082795799E-6</c:v>
                </c:pt>
                <c:pt idx="23">
                  <c:v>2.6796114601169628E-6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F-EECF-4E06-B0EB-34243229D6E2}"/>
            </c:ext>
          </c:extLst>
        </c:ser>
        <c:ser>
          <c:idx val="48"/>
          <c:order val="48"/>
          <c:spPr>
            <a:ln w="95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Rauscher!$FL$51:$GI$51</c:f>
              <c:numCache>
                <c:formatCode>0%</c:formatCode>
                <c:ptCount val="24"/>
                <c:pt idx="0">
                  <c:v>9.5479288678379829E-18</c:v>
                </c:pt>
                <c:pt idx="1">
                  <c:v>1.4543894413037522E-8</c:v>
                </c:pt>
                <c:pt idx="2">
                  <c:v>3.915727145287845E-5</c:v>
                </c:pt>
                <c:pt idx="3">
                  <c:v>1.0643013210325616E-2</c:v>
                </c:pt>
                <c:pt idx="4">
                  <c:v>4.8962845839376552E-2</c:v>
                </c:pt>
                <c:pt idx="5">
                  <c:v>4.4897101416068889E-2</c:v>
                </c:pt>
                <c:pt idx="6">
                  <c:v>3.200108934928779E-2</c:v>
                </c:pt>
                <c:pt idx="7">
                  <c:v>2.2110243841491736E-2</c:v>
                </c:pt>
                <c:pt idx="8">
                  <c:v>1.5244305170542807E-2</c:v>
                </c:pt>
                <c:pt idx="9">
                  <c:v>1.0633320335163829E-2</c:v>
                </c:pt>
                <c:pt idx="10">
                  <c:v>7.5809294138177398E-3</c:v>
                </c:pt>
                <c:pt idx="11">
                  <c:v>2.1080554596521646E-3</c:v>
                </c:pt>
                <c:pt idx="12">
                  <c:v>9.8154548644954894E-4</c:v>
                </c:pt>
                <c:pt idx="13">
                  <c:v>6.0258079152036067E-4</c:v>
                </c:pt>
                <c:pt idx="14">
                  <c:v>4.3097007060475417E-4</c:v>
                </c:pt>
                <c:pt idx="15">
                  <c:v>3.3777714476924221E-4</c:v>
                </c:pt>
                <c:pt idx="16">
                  <c:v>2.8077123154337066E-4</c:v>
                </c:pt>
                <c:pt idx="17">
                  <c:v>2.4288937270062772E-4</c:v>
                </c:pt>
                <c:pt idx="18">
                  <c:v>2.1614783309935356E-4</c:v>
                </c:pt>
                <c:pt idx="19">
                  <c:v>1.8125304305418658E-4</c:v>
                </c:pt>
                <c:pt idx="20">
                  <c:v>1.5970970298309745E-4</c:v>
                </c:pt>
                <c:pt idx="21">
                  <c:v>1.4519114803635111E-4</c:v>
                </c:pt>
                <c:pt idx="22">
                  <c:v>1.3478644679390929E-4</c:v>
                </c:pt>
                <c:pt idx="23">
                  <c:v>1.2698404006134697E-4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0-EECF-4E06-B0EB-34243229D6E2}"/>
            </c:ext>
          </c:extLst>
        </c:ser>
        <c:ser>
          <c:idx val="49"/>
          <c:order val="49"/>
          <c:spPr>
            <a:ln w="95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Rauscher!$FL$52:$GI$52</c:f>
              <c:numCache>
                <c:formatCode>0%</c:formatCode>
                <c:ptCount val="24"/>
                <c:pt idx="0">
                  <c:v>1.3972123850596391E-22</c:v>
                </c:pt>
                <c:pt idx="1">
                  <c:v>9.8000846579073699E-12</c:v>
                </c:pt>
                <c:pt idx="2">
                  <c:v>1.7904387453921682E-7</c:v>
                </c:pt>
                <c:pt idx="3">
                  <c:v>3.3022471818355327E-4</c:v>
                </c:pt>
                <c:pt idx="4">
                  <c:v>3.957405880632806E-3</c:v>
                </c:pt>
                <c:pt idx="5">
                  <c:v>6.4452775758738539E-3</c:v>
                </c:pt>
                <c:pt idx="6">
                  <c:v>6.7376379570500099E-3</c:v>
                </c:pt>
                <c:pt idx="7">
                  <c:v>6.1197847208955113E-3</c:v>
                </c:pt>
                <c:pt idx="8">
                  <c:v>5.18024172121911E-3</c:v>
                </c:pt>
                <c:pt idx="9">
                  <c:v>4.2384895448929457E-3</c:v>
                </c:pt>
                <c:pt idx="10">
                  <c:v>3.4332429251420077E-3</c:v>
                </c:pt>
                <c:pt idx="11">
                  <c:v>1.4001794501783962E-3</c:v>
                </c:pt>
                <c:pt idx="12">
                  <c:v>7.8953591548529061E-4</c:v>
                </c:pt>
                <c:pt idx="13">
                  <c:v>5.4371663403436383E-4</c:v>
                </c:pt>
                <c:pt idx="14">
                  <c:v>4.1982506540836782E-4</c:v>
                </c:pt>
                <c:pt idx="15">
                  <c:v>3.475453278582245E-4</c:v>
                </c:pt>
                <c:pt idx="16">
                  <c:v>3.0099117120517549E-4</c:v>
                </c:pt>
                <c:pt idx="17">
                  <c:v>2.6882498404986923E-4</c:v>
                </c:pt>
                <c:pt idx="18">
                  <c:v>2.4541436158181706E-4</c:v>
                </c:pt>
                <c:pt idx="19">
                  <c:v>2.1382887604762314E-4</c:v>
                </c:pt>
                <c:pt idx="20">
                  <c:v>1.9363877162254672E-4</c:v>
                </c:pt>
                <c:pt idx="21">
                  <c:v>1.7968471454973885E-4</c:v>
                </c:pt>
                <c:pt idx="22">
                  <c:v>1.6949121863095537E-4</c:v>
                </c:pt>
                <c:pt idx="23">
                  <c:v>1.6173130989887739E-4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1-EECF-4E06-B0EB-34243229D6E2}"/>
            </c:ext>
          </c:extLst>
        </c:ser>
        <c:ser>
          <c:idx val="50"/>
          <c:order val="50"/>
          <c:spPr>
            <a:ln w="95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Rauscher!$FL$53:$GI$53</c:f>
              <c:numCache>
                <c:formatCode>0%</c:formatCode>
                <c:ptCount val="24"/>
                <c:pt idx="0">
                  <c:v>2.5362990717656183E-24</c:v>
                </c:pt>
                <c:pt idx="1">
                  <c:v>3.1780976459011284E-13</c:v>
                </c:pt>
                <c:pt idx="2">
                  <c:v>7.7606225849313215E-9</c:v>
                </c:pt>
                <c:pt idx="3">
                  <c:v>1.9131382756420038E-5</c:v>
                </c:pt>
                <c:pt idx="4">
                  <c:v>2.650618473469775E-4</c:v>
                </c:pt>
                <c:pt idx="5">
                  <c:v>4.7095363933309718E-4</c:v>
                </c:pt>
                <c:pt idx="6">
                  <c:v>5.2172799361262288E-4</c:v>
                </c:pt>
                <c:pt idx="7">
                  <c:v>4.939381481449069E-4</c:v>
                </c:pt>
                <c:pt idx="8">
                  <c:v>4.313069098560366E-4</c:v>
                </c:pt>
                <c:pt idx="9">
                  <c:v>3.6153261351028312E-4</c:v>
                </c:pt>
                <c:pt idx="10">
                  <c:v>2.9856636270705504E-4</c:v>
                </c:pt>
                <c:pt idx="11">
                  <c:v>1.2903870035448E-4</c:v>
                </c:pt>
                <c:pt idx="12">
                  <c:v>7.4904539796556967E-5</c:v>
                </c:pt>
                <c:pt idx="13">
                  <c:v>5.2489066662099247E-5</c:v>
                </c:pt>
                <c:pt idx="14">
                  <c:v>4.1001956685819095E-5</c:v>
                </c:pt>
                <c:pt idx="15">
                  <c:v>3.4225331537387277E-5</c:v>
                </c:pt>
                <c:pt idx="16">
                  <c:v>2.9825652900858256E-5</c:v>
                </c:pt>
                <c:pt idx="17">
                  <c:v>2.6767377635060795E-5</c:v>
                </c:pt>
                <c:pt idx="18">
                  <c:v>2.4531051659874328E-5</c:v>
                </c:pt>
                <c:pt idx="19">
                  <c:v>2.1498221838514795E-5</c:v>
                </c:pt>
                <c:pt idx="20">
                  <c:v>1.9549178015882585E-5</c:v>
                </c:pt>
                <c:pt idx="21">
                  <c:v>1.819689600323955E-5</c:v>
                </c:pt>
                <c:pt idx="22">
                  <c:v>1.7206137083421435E-5</c:v>
                </c:pt>
                <c:pt idx="23">
                  <c:v>1.6450165754515988E-5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EECF-4E06-B0EB-34243229D6E2}"/>
            </c:ext>
          </c:extLst>
        </c:ser>
        <c:ser>
          <c:idx val="51"/>
          <c:order val="51"/>
          <c:spPr>
            <a:ln w="95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Rauscher!$FL$54:$GI$54</c:f>
              <c:numCache>
                <c:formatCode>0%</c:formatCode>
                <c:ptCount val="24"/>
                <c:pt idx="0">
                  <c:v>2.5947873914746907E-27</c:v>
                </c:pt>
                <c:pt idx="1">
                  <c:v>1.926933071051379E-15</c:v>
                </c:pt>
                <c:pt idx="2">
                  <c:v>1.1454997424452123E-10</c:v>
                </c:pt>
                <c:pt idx="3">
                  <c:v>6.8745429866617236E-7</c:v>
                </c:pt>
                <c:pt idx="4">
                  <c:v>1.4860869183317195E-5</c:v>
                </c:pt>
                <c:pt idx="5">
                  <c:v>3.4482191520820958E-5</c:v>
                </c:pt>
                <c:pt idx="6">
                  <c:v>4.5639476031156775E-5</c:v>
                </c:pt>
                <c:pt idx="7">
                  <c:v>4.9064676754706538E-5</c:v>
                </c:pt>
                <c:pt idx="8">
                  <c:v>4.7128398911281632E-5</c:v>
                </c:pt>
                <c:pt idx="9">
                  <c:v>4.2544524138784828E-5</c:v>
                </c:pt>
                <c:pt idx="10">
                  <c:v>3.7281811218811463E-5</c:v>
                </c:pt>
                <c:pt idx="11">
                  <c:v>1.9251116124262362E-5</c:v>
                </c:pt>
                <c:pt idx="12">
                  <c:v>1.2214732976859169E-5</c:v>
                </c:pt>
                <c:pt idx="13">
                  <c:v>9.0287708343575044E-6</c:v>
                </c:pt>
                <c:pt idx="14">
                  <c:v>7.3083665919495602E-6</c:v>
                </c:pt>
                <c:pt idx="15">
                  <c:v>6.2575362982266092E-6</c:v>
                </c:pt>
                <c:pt idx="16">
                  <c:v>5.5580909939137961E-6</c:v>
                </c:pt>
                <c:pt idx="17">
                  <c:v>5.0626919554229392E-6</c:v>
                </c:pt>
                <c:pt idx="18">
                  <c:v>4.6950890235383748E-6</c:v>
                </c:pt>
                <c:pt idx="19">
                  <c:v>4.1884967720611324E-6</c:v>
                </c:pt>
                <c:pt idx="20">
                  <c:v>3.8574839936475353E-6</c:v>
                </c:pt>
                <c:pt idx="21">
                  <c:v>3.6250410933831603E-6</c:v>
                </c:pt>
                <c:pt idx="22">
                  <c:v>3.4531782090435513E-6</c:v>
                </c:pt>
                <c:pt idx="23">
                  <c:v>3.3210994824151019E-6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EECF-4E06-B0EB-34243229D6E2}"/>
            </c:ext>
          </c:extLst>
        </c:ser>
        <c:ser>
          <c:idx val="52"/>
          <c:order val="52"/>
          <c:spPr>
            <a:ln w="95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Rauscher!$FL$55:$GI$55</c:f>
              <c:numCache>
                <c:formatCode>0%</c:formatCode>
                <c:ptCount val="24"/>
                <c:pt idx="0">
                  <c:v>4.3091163254926658E-31</c:v>
                </c:pt>
                <c:pt idx="1">
                  <c:v>8.4013108030217922E-17</c:v>
                </c:pt>
                <c:pt idx="2">
                  <c:v>8.0923080747431972E-11</c:v>
                </c:pt>
                <c:pt idx="3">
                  <c:v>7.868976260561783E-6</c:v>
                </c:pt>
                <c:pt idx="4">
                  <c:v>6.8472645866340649E-4</c:v>
                </c:pt>
                <c:pt idx="5">
                  <c:v>3.6639273663404059E-3</c:v>
                </c:pt>
                <c:pt idx="6">
                  <c:v>8.4647092231254703E-3</c:v>
                </c:pt>
                <c:pt idx="7">
                  <c:v>1.3546899417617967E-2</c:v>
                </c:pt>
                <c:pt idx="8">
                  <c:v>1.7536920276497711E-2</c:v>
                </c:pt>
                <c:pt idx="9">
                  <c:v>1.9967057177516373E-2</c:v>
                </c:pt>
                <c:pt idx="10">
                  <c:v>2.1067218207692764E-2</c:v>
                </c:pt>
                <c:pt idx="11">
                  <c:v>1.898827454756238E-2</c:v>
                </c:pt>
                <c:pt idx="12">
                  <c:v>1.5917441604378701E-2</c:v>
                </c:pt>
                <c:pt idx="13">
                  <c:v>1.3905728228168953E-2</c:v>
                </c:pt>
                <c:pt idx="14">
                  <c:v>1.2582568710016204E-2</c:v>
                </c:pt>
                <c:pt idx="15">
                  <c:v>1.1665739613610808E-2</c:v>
                </c:pt>
                <c:pt idx="16">
                  <c:v>1.0999032594114718E-2</c:v>
                </c:pt>
                <c:pt idx="17">
                  <c:v>1.0494706307998264E-2</c:v>
                </c:pt>
                <c:pt idx="18">
                  <c:v>1.0100911768529477E-2</c:v>
                </c:pt>
                <c:pt idx="19">
                  <c:v>9.5272348555806678E-3</c:v>
                </c:pt>
                <c:pt idx="20">
                  <c:v>9.1304624709683899E-3</c:v>
                </c:pt>
                <c:pt idx="21">
                  <c:v>8.8401888929512899E-3</c:v>
                </c:pt>
                <c:pt idx="22">
                  <c:v>8.6188153690518535E-3</c:v>
                </c:pt>
                <c:pt idx="23">
                  <c:v>8.4445099280719554E-3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EECF-4E06-B0EB-34243229D6E2}"/>
            </c:ext>
          </c:extLst>
        </c:ser>
        <c:ser>
          <c:idx val="53"/>
          <c:order val="53"/>
          <c:spPr>
            <a:ln w="95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Rauscher!$FL$56:$GI$56</c:f>
              <c:numCache>
                <c:formatCode>0%</c:formatCode>
                <c:ptCount val="24"/>
                <c:pt idx="0">
                  <c:v>1.5336362231369164E-34</c:v>
                </c:pt>
                <c:pt idx="1">
                  <c:v>5.3417131685155022E-20</c:v>
                </c:pt>
                <c:pt idx="2">
                  <c:v>6.8771042403254911E-14</c:v>
                </c:pt>
                <c:pt idx="3">
                  <c:v>8.9382216664706176E-9</c:v>
                </c:pt>
                <c:pt idx="4">
                  <c:v>8.991866262007704E-7</c:v>
                </c:pt>
                <c:pt idx="5">
                  <c:v>5.2490352665192751E-6</c:v>
                </c:pt>
                <c:pt idx="6">
                  <c:v>1.2851227633373969E-5</c:v>
                </c:pt>
                <c:pt idx="7">
                  <c:v>2.1437415910707009E-5</c:v>
                </c:pt>
                <c:pt idx="8">
                  <c:v>2.8627658089953617E-5</c:v>
                </c:pt>
                <c:pt idx="9">
                  <c:v>3.3392315066398462E-5</c:v>
                </c:pt>
                <c:pt idx="10">
                  <c:v>3.5920273977042986E-5</c:v>
                </c:pt>
                <c:pt idx="11">
                  <c:v>3.430977632214442E-5</c:v>
                </c:pt>
                <c:pt idx="12">
                  <c:v>2.9607764531974871E-5</c:v>
                </c:pt>
                <c:pt idx="13">
                  <c:v>2.6320011303803944E-5</c:v>
                </c:pt>
                <c:pt idx="14">
                  <c:v>2.4093596465269552E-5</c:v>
                </c:pt>
                <c:pt idx="15">
                  <c:v>2.2523951894119416E-5</c:v>
                </c:pt>
                <c:pt idx="16">
                  <c:v>2.1369127727558675E-5</c:v>
                </c:pt>
                <c:pt idx="17">
                  <c:v>2.0488142691205237E-5</c:v>
                </c:pt>
                <c:pt idx="18">
                  <c:v>1.9795791642974345E-5</c:v>
                </c:pt>
                <c:pt idx="19">
                  <c:v>1.878015452547362E-5</c:v>
                </c:pt>
                <c:pt idx="20">
                  <c:v>1.80727841421349E-5</c:v>
                </c:pt>
                <c:pt idx="21">
                  <c:v>1.7552695841955796E-5</c:v>
                </c:pt>
                <c:pt idx="22">
                  <c:v>1.7154570821774606E-5</c:v>
                </c:pt>
                <c:pt idx="23">
                  <c:v>1.6840179964774479E-5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5-EECF-4E06-B0EB-34243229D6E2}"/>
            </c:ext>
          </c:extLst>
        </c:ser>
        <c:ser>
          <c:idx val="54"/>
          <c:order val="54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Rauscher!$FL$57:$GI$57</c:f>
              <c:numCache>
                <c:formatCode>0%</c:formatCode>
                <c:ptCount val="24"/>
                <c:pt idx="0">
                  <c:v>3.369108626429508E-38</c:v>
                </c:pt>
                <c:pt idx="1">
                  <c:v>1.265517524296819E-21</c:v>
                </c:pt>
                <c:pt idx="2">
                  <c:v>1.6919622850107268E-14</c:v>
                </c:pt>
                <c:pt idx="3">
                  <c:v>2.2836716649093861E-8</c:v>
                </c:pt>
                <c:pt idx="4">
                  <c:v>7.4033983387459267E-6</c:v>
                </c:pt>
                <c:pt idx="5">
                  <c:v>8.7212755917136142E-5</c:v>
                </c:pt>
                <c:pt idx="6">
                  <c:v>3.4097664271234894E-4</c:v>
                </c:pt>
                <c:pt idx="7">
                  <c:v>7.946064512712001E-4</c:v>
                </c:pt>
                <c:pt idx="8">
                  <c:v>1.3635315886053976E-3</c:v>
                </c:pt>
                <c:pt idx="9">
                  <c:v>1.9329726122907078E-3</c:v>
                </c:pt>
                <c:pt idx="10">
                  <c:v>2.4304049621454559E-3</c:v>
                </c:pt>
                <c:pt idx="11">
                  <c:v>3.7071177748269138E-3</c:v>
                </c:pt>
                <c:pt idx="12">
                  <c:v>4.0426287696624713E-3</c:v>
                </c:pt>
                <c:pt idx="13">
                  <c:v>4.13550132133897E-3</c:v>
                </c:pt>
                <c:pt idx="14">
                  <c:v>4.157187603321893E-3</c:v>
                </c:pt>
                <c:pt idx="15">
                  <c:v>4.1551098533302161E-3</c:v>
                </c:pt>
                <c:pt idx="16">
                  <c:v>4.144810312658018E-3</c:v>
                </c:pt>
                <c:pt idx="17">
                  <c:v>4.1320009520611888E-3</c:v>
                </c:pt>
                <c:pt idx="18">
                  <c:v>4.1189134199423006E-3</c:v>
                </c:pt>
                <c:pt idx="19">
                  <c:v>4.0948396498857263E-3</c:v>
                </c:pt>
                <c:pt idx="20">
                  <c:v>4.0745792000088914E-3</c:v>
                </c:pt>
                <c:pt idx="21">
                  <c:v>4.0578080800813335E-3</c:v>
                </c:pt>
                <c:pt idx="22">
                  <c:v>4.0438730329863956E-3</c:v>
                </c:pt>
                <c:pt idx="23">
                  <c:v>4.0321842200812651E-3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EECF-4E06-B0EB-34243229D6E2}"/>
            </c:ext>
          </c:extLst>
        </c:ser>
        <c:ser>
          <c:idx val="55"/>
          <c:order val="55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Rauscher!$FL$58:$GI$58</c:f>
              <c:numCache>
                <c:formatCode>0%</c:formatCode>
                <c:ptCount val="24"/>
                <c:pt idx="0">
                  <c:v>4.107374645669561E-41</c:v>
                </c:pt>
                <c:pt idx="1">
                  <c:v>2.1414829739885071E-23</c:v>
                </c:pt>
                <c:pt idx="2">
                  <c:v>1.0666838495848516E-15</c:v>
                </c:pt>
                <c:pt idx="3">
                  <c:v>5.3638581465877281E-9</c:v>
                </c:pt>
                <c:pt idx="4">
                  <c:v>3.3564024333663235E-6</c:v>
                </c:pt>
                <c:pt idx="5">
                  <c:v>5.8665461873776768E-5</c:v>
                </c:pt>
                <c:pt idx="6">
                  <c:v>2.9837802158351229E-4</c:v>
                </c:pt>
                <c:pt idx="7">
                  <c:v>8.3906205882583668E-4</c:v>
                </c:pt>
                <c:pt idx="8">
                  <c:v>1.6577042389552929E-3</c:v>
                </c:pt>
                <c:pt idx="9">
                  <c:v>2.6222097429800992E-3</c:v>
                </c:pt>
                <c:pt idx="10">
                  <c:v>3.5991527149507969E-3</c:v>
                </c:pt>
                <c:pt idx="11">
                  <c:v>7.1416363267084179E-3</c:v>
                </c:pt>
                <c:pt idx="12">
                  <c:v>8.8827014863666117E-3</c:v>
                </c:pt>
                <c:pt idx="13">
                  <c:v>9.8328923303195332E-3</c:v>
                </c:pt>
                <c:pt idx="14">
                  <c:v>1.0418391818002885E-2</c:v>
                </c:pt>
                <c:pt idx="15">
                  <c:v>1.081193764942897E-2</c:v>
                </c:pt>
                <c:pt idx="16">
                  <c:v>1.1093425004278429E-2</c:v>
                </c:pt>
                <c:pt idx="17">
                  <c:v>1.1304240303994451E-2</c:v>
                </c:pt>
                <c:pt idx="18">
                  <c:v>1.1467786855206585E-2</c:v>
                </c:pt>
                <c:pt idx="19">
                  <c:v>1.1704633533562679E-2</c:v>
                </c:pt>
                <c:pt idx="20">
                  <c:v>1.1867620890665878E-2</c:v>
                </c:pt>
                <c:pt idx="21">
                  <c:v>1.1986499949871807E-2</c:v>
                </c:pt>
                <c:pt idx="22">
                  <c:v>1.2076981051245344E-2</c:v>
                </c:pt>
                <c:pt idx="23">
                  <c:v>1.2148124375418883E-2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7-EECF-4E06-B0EB-34243229D6E2}"/>
            </c:ext>
          </c:extLst>
        </c:ser>
        <c:ser>
          <c:idx val="56"/>
          <c:order val="56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Rauscher!$FL$59:$GI$59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8-EECF-4E06-B0EB-34243229D6E2}"/>
            </c:ext>
          </c:extLst>
        </c:ser>
        <c:ser>
          <c:idx val="57"/>
          <c:order val="57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Rauscher!$FL$60:$GI$60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9-EECF-4E06-B0EB-34243229D6E2}"/>
            </c:ext>
          </c:extLst>
        </c:ser>
        <c:ser>
          <c:idx val="58"/>
          <c:order val="58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Rauscher!$FL$61:$GI$61</c:f>
              <c:numCache>
                <c:formatCode>0%</c:formatCode>
                <c:ptCount val="24"/>
                <c:pt idx="0">
                  <c:v>6.0209104443685732E-65</c:v>
                </c:pt>
                <c:pt idx="1">
                  <c:v>5.455590062566383E-59</c:v>
                </c:pt>
                <c:pt idx="2">
                  <c:v>3.5824278333957983E-57</c:v>
                </c:pt>
                <c:pt idx="3">
                  <c:v>2.3748360991983306E-56</c:v>
                </c:pt>
                <c:pt idx="4">
                  <c:v>1.7062304914107439E-56</c:v>
                </c:pt>
                <c:pt idx="5">
                  <c:v>5.1351194918345131E-57</c:v>
                </c:pt>
                <c:pt idx="6">
                  <c:v>1.7415574887640929E-57</c:v>
                </c:pt>
                <c:pt idx="7">
                  <c:v>7.0789225052867522E-58</c:v>
                </c:pt>
                <c:pt idx="8">
                  <c:v>3.2785490831139283E-58</c:v>
                </c:pt>
                <c:pt idx="9">
                  <c:v>1.6781983411880541E-58</c:v>
                </c:pt>
                <c:pt idx="10">
                  <c:v>9.3406502435509218E-59</c:v>
                </c:pt>
                <c:pt idx="11">
                  <c:v>1.2358833807120393E-59</c:v>
                </c:pt>
                <c:pt idx="12">
                  <c:v>3.9694130340701864E-60</c:v>
                </c:pt>
                <c:pt idx="13">
                  <c:v>1.9501292006806074E-60</c:v>
                </c:pt>
                <c:pt idx="14">
                  <c:v>1.2022184073528576E-60</c:v>
                </c:pt>
                <c:pt idx="15">
                  <c:v>8.4739644400011524E-61</c:v>
                </c:pt>
                <c:pt idx="16">
                  <c:v>6.5050264956954082E-61</c:v>
                </c:pt>
                <c:pt idx="17">
                  <c:v>5.2896269308784957E-61</c:v>
                </c:pt>
                <c:pt idx="18">
                  <c:v>4.4798499655212363E-61</c:v>
                </c:pt>
                <c:pt idx="19">
                  <c:v>3.4877228781113811E-61</c:v>
                </c:pt>
                <c:pt idx="20">
                  <c:v>2.914392380619464E-61</c:v>
                </c:pt>
                <c:pt idx="21">
                  <c:v>2.5461084782294205E-61</c:v>
                </c:pt>
                <c:pt idx="22">
                  <c:v>2.2916222058992923E-61</c:v>
                </c:pt>
                <c:pt idx="23">
                  <c:v>2.1061726274514606E-61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A-EECF-4E06-B0EB-34243229D6E2}"/>
            </c:ext>
          </c:extLst>
        </c:ser>
        <c:ser>
          <c:idx val="59"/>
          <c:order val="59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Rauscher!$FL$62:$GI$62</c:f>
              <c:numCache>
                <c:formatCode>0%</c:formatCode>
                <c:ptCount val="24"/>
                <c:pt idx="0">
                  <c:v>1.1056045198845601E-54</c:v>
                </c:pt>
                <c:pt idx="1">
                  <c:v>9.7806328279401732E-44</c:v>
                </c:pt>
                <c:pt idx="2">
                  <c:v>2.0067647798322129E-39</c:v>
                </c:pt>
                <c:pt idx="3">
                  <c:v>4.1566786959766848E-36</c:v>
                </c:pt>
                <c:pt idx="4">
                  <c:v>5.2789483093568977E-35</c:v>
                </c:pt>
                <c:pt idx="5">
                  <c:v>8.90222163906778E-35</c:v>
                </c:pt>
                <c:pt idx="6">
                  <c:v>9.5245490504855682E-35</c:v>
                </c:pt>
                <c:pt idx="7">
                  <c:v>8.7957500423666999E-35</c:v>
                </c:pt>
                <c:pt idx="8">
                  <c:v>7.5385313629338336E-35</c:v>
                </c:pt>
                <c:pt idx="9">
                  <c:v>6.2279888507101038E-35</c:v>
                </c:pt>
                <c:pt idx="10">
                  <c:v>5.0839495898282658E-35</c:v>
                </c:pt>
                <c:pt idx="11">
                  <c:v>2.1220732760462127E-35</c:v>
                </c:pt>
                <c:pt idx="12">
                  <c:v>1.2105662304456859E-35</c:v>
                </c:pt>
                <c:pt idx="13">
                  <c:v>8.3948564919973279E-36</c:v>
                </c:pt>
                <c:pt idx="14">
                  <c:v>6.5121593048568795E-36</c:v>
                </c:pt>
                <c:pt idx="15">
                  <c:v>5.408889418841444E-36</c:v>
                </c:pt>
                <c:pt idx="16">
                  <c:v>4.6960250219795508E-36</c:v>
                </c:pt>
                <c:pt idx="17">
                  <c:v>4.2022924411596794E-36</c:v>
                </c:pt>
                <c:pt idx="18">
                  <c:v>3.8422765089644594E-36</c:v>
                </c:pt>
                <c:pt idx="19">
                  <c:v>3.3555444203341786E-36</c:v>
                </c:pt>
                <c:pt idx="20">
                  <c:v>3.0437498442472049E-36</c:v>
                </c:pt>
                <c:pt idx="21">
                  <c:v>2.8279242369105705E-36</c:v>
                </c:pt>
                <c:pt idx="22">
                  <c:v>2.6700773163361646E-36</c:v>
                </c:pt>
                <c:pt idx="23">
                  <c:v>2.5498036481767592E-36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B-EECF-4E06-B0EB-34243229D6E2}"/>
            </c:ext>
          </c:extLst>
        </c:ser>
        <c:ser>
          <c:idx val="60"/>
          <c:order val="60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Rauscher!$FL$63:$GI$63</c:f>
              <c:numCache>
                <c:formatCode>0%</c:formatCode>
                <c:ptCount val="24"/>
                <c:pt idx="0">
                  <c:v>2.1129312188452509E-56</c:v>
                </c:pt>
                <c:pt idx="1">
                  <c:v>8.4498865883198902E-45</c:v>
                </c:pt>
                <c:pt idx="2">
                  <c:v>3.6862058146820548E-40</c:v>
                </c:pt>
                <c:pt idx="3">
                  <c:v>1.6234119939708275E-36</c:v>
                </c:pt>
                <c:pt idx="4">
                  <c:v>3.0062790936370401E-35</c:v>
                </c:pt>
                <c:pt idx="5">
                  <c:v>6.3571146717673532E-35</c:v>
                </c:pt>
                <c:pt idx="6">
                  <c:v>7.9090787983241369E-35</c:v>
                </c:pt>
                <c:pt idx="7">
                  <c:v>8.1349379074719085E-35</c:v>
                </c:pt>
                <c:pt idx="8">
                  <c:v>7.559063993130628E-35</c:v>
                </c:pt>
                <c:pt idx="9">
                  <c:v>6.6501131459173201E-35</c:v>
                </c:pt>
                <c:pt idx="10">
                  <c:v>5.7085050473825906E-35</c:v>
                </c:pt>
                <c:pt idx="11">
                  <c:v>2.7707756794727716E-35</c:v>
                </c:pt>
                <c:pt idx="12">
                  <c:v>1.7044704017813089E-35</c:v>
                </c:pt>
                <c:pt idx="13">
                  <c:v>1.236716447798743E-35</c:v>
                </c:pt>
                <c:pt idx="14">
                  <c:v>9.8874851399045427E-36</c:v>
                </c:pt>
                <c:pt idx="15">
                  <c:v>8.3912934151409533E-36</c:v>
                </c:pt>
                <c:pt idx="16">
                  <c:v>7.4040814789381608E-36</c:v>
                </c:pt>
                <c:pt idx="17">
                  <c:v>6.7094519264707931E-36</c:v>
                </c:pt>
                <c:pt idx="18">
                  <c:v>6.1966558674199733E-36</c:v>
                </c:pt>
                <c:pt idx="19">
                  <c:v>5.4939378050870136E-36</c:v>
                </c:pt>
                <c:pt idx="20">
                  <c:v>5.0374377335142078E-36</c:v>
                </c:pt>
                <c:pt idx="21">
                  <c:v>4.7182233546749399E-36</c:v>
                </c:pt>
                <c:pt idx="22">
                  <c:v>4.4829568262875002E-36</c:v>
                </c:pt>
                <c:pt idx="23">
                  <c:v>4.3026047451417914E-36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C-EECF-4E06-B0EB-34243229D6E2}"/>
            </c:ext>
          </c:extLst>
        </c:ser>
        <c:ser>
          <c:idx val="61"/>
          <c:order val="61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Rauscher!$FL$64:$GI$64</c:f>
              <c:numCache>
                <c:formatCode>0%</c:formatCode>
                <c:ptCount val="24"/>
                <c:pt idx="0">
                  <c:v>2.9789163613699286E-58</c:v>
                </c:pt>
                <c:pt idx="1">
                  <c:v>3.3175710742568855E-45</c:v>
                </c:pt>
                <c:pt idx="2">
                  <c:v>7.6374281669494833E-40</c:v>
                </c:pt>
                <c:pt idx="3">
                  <c:v>1.7749842833322431E-35</c:v>
                </c:pt>
                <c:pt idx="4">
                  <c:v>7.550820736236371E-34</c:v>
                </c:pt>
                <c:pt idx="5">
                  <c:v>2.6299310919192714E-33</c:v>
                </c:pt>
                <c:pt idx="6">
                  <c:v>4.5634139647043755E-33</c:v>
                </c:pt>
                <c:pt idx="7">
                  <c:v>5.9527542024490947E-33</c:v>
                </c:pt>
                <c:pt idx="8">
                  <c:v>6.6104578035191966E-33</c:v>
                </c:pt>
                <c:pt idx="9">
                  <c:v>6.6802451456597564E-33</c:v>
                </c:pt>
                <c:pt idx="10">
                  <c:v>6.4068659174173825E-33</c:v>
                </c:pt>
                <c:pt idx="11">
                  <c:v>4.3371481115356212E-33</c:v>
                </c:pt>
                <c:pt idx="12">
                  <c:v>3.1508822289166912E-33</c:v>
                </c:pt>
                <c:pt idx="13">
                  <c:v>2.5261360441725637E-33</c:v>
                </c:pt>
                <c:pt idx="14">
                  <c:v>2.1585811030685197E-33</c:v>
                </c:pt>
                <c:pt idx="15">
                  <c:v>1.9211062407055732E-33</c:v>
                </c:pt>
                <c:pt idx="16">
                  <c:v>1.7566030257063704E-33</c:v>
                </c:pt>
                <c:pt idx="17">
                  <c:v>1.6365506565862359E-33</c:v>
                </c:pt>
                <c:pt idx="18">
                  <c:v>1.5453674532979308E-33</c:v>
                </c:pt>
                <c:pt idx="19">
                  <c:v>1.416465776470715E-33</c:v>
                </c:pt>
                <c:pt idx="20">
                  <c:v>1.3300011380722509E-33</c:v>
                </c:pt>
                <c:pt idx="21">
                  <c:v>1.2681213032195952E-33</c:v>
                </c:pt>
                <c:pt idx="22">
                  <c:v>1.2217063852869467E-33</c:v>
                </c:pt>
                <c:pt idx="23">
                  <c:v>1.185631494741047E-33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D-EECF-4E06-B0EB-34243229D6E2}"/>
            </c:ext>
          </c:extLst>
        </c:ser>
        <c:ser>
          <c:idx val="62"/>
          <c:order val="62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Rauscher!$FL$65:$GI$65</c:f>
              <c:numCache>
                <c:formatCode>0%</c:formatCode>
                <c:ptCount val="24"/>
                <c:pt idx="0">
                  <c:v>4.4002664831102097E-57</c:v>
                </c:pt>
                <c:pt idx="1">
                  <c:v>6.1807425452716029E-44</c:v>
                </c:pt>
                <c:pt idx="2">
                  <c:v>1.5979656193652467E-38</c:v>
                </c:pt>
                <c:pt idx="3">
                  <c:v>4.1707550000908372E-34</c:v>
                </c:pt>
                <c:pt idx="4">
                  <c:v>1.8802442287563843E-32</c:v>
                </c:pt>
                <c:pt idx="5">
                  <c:v>6.7808546679509304E-32</c:v>
                </c:pt>
                <c:pt idx="6">
                  <c:v>1.204231293961964E-31</c:v>
                </c:pt>
                <c:pt idx="7">
                  <c:v>1.5971215666671936E-31</c:v>
                </c:pt>
                <c:pt idx="8">
                  <c:v>1.795773456064068E-31</c:v>
                </c:pt>
                <c:pt idx="9">
                  <c:v>1.8323667400584933E-31</c:v>
                </c:pt>
                <c:pt idx="10">
                  <c:v>1.7710288131673094E-31</c:v>
                </c:pt>
                <c:pt idx="11">
                  <c:v>1.2270555382316069E-31</c:v>
                </c:pt>
                <c:pt idx="12">
                  <c:v>9.0184546311136799E-32</c:v>
                </c:pt>
                <c:pt idx="13">
                  <c:v>7.2808265015771526E-32</c:v>
                </c:pt>
                <c:pt idx="14">
                  <c:v>6.2504072103989721E-32</c:v>
                </c:pt>
                <c:pt idx="15">
                  <c:v>5.5812480017386041E-32</c:v>
                </c:pt>
                <c:pt idx="16">
                  <c:v>5.1160356455167964E-32</c:v>
                </c:pt>
                <c:pt idx="17">
                  <c:v>4.775615860047845E-32</c:v>
                </c:pt>
                <c:pt idx="18">
                  <c:v>4.5165174539854006E-32</c:v>
                </c:pt>
                <c:pt idx="19">
                  <c:v>4.149406805288161E-32</c:v>
                </c:pt>
                <c:pt idx="20">
                  <c:v>3.9025811253674044E-32</c:v>
                </c:pt>
                <c:pt idx="21">
                  <c:v>3.7256385971382655E-32</c:v>
                </c:pt>
                <c:pt idx="22">
                  <c:v>3.5927481012557412E-32</c:v>
                </c:pt>
                <c:pt idx="23">
                  <c:v>3.4893589792239184E-32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EECF-4E06-B0EB-34243229D6E2}"/>
            </c:ext>
          </c:extLst>
        </c:ser>
        <c:ser>
          <c:idx val="63"/>
          <c:order val="63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Rauscher!$FL$66:$GI$66</c:f>
              <c:numCache>
                <c:formatCode>0%</c:formatCode>
                <c:ptCount val="24"/>
                <c:pt idx="0">
                  <c:v>3.2178262004161938E-60</c:v>
                </c:pt>
                <c:pt idx="1">
                  <c:v>9.7795405034933208E-45</c:v>
                </c:pt>
                <c:pt idx="2">
                  <c:v>3.719138250830342E-38</c:v>
                </c:pt>
                <c:pt idx="3">
                  <c:v>1.4278634147415816E-32</c:v>
                </c:pt>
                <c:pt idx="4">
                  <c:v>2.4687936917966652E-30</c:v>
                </c:pt>
                <c:pt idx="5">
                  <c:v>1.9945002712650575E-29</c:v>
                </c:pt>
                <c:pt idx="6">
                  <c:v>6.0642764530612382E-29</c:v>
                </c:pt>
                <c:pt idx="7">
                  <c:v>1.1808823777697761E-28</c:v>
                </c:pt>
                <c:pt idx="8">
                  <c:v>1.771005476323856E-28</c:v>
                </c:pt>
                <c:pt idx="9">
                  <c:v>2.2608956299178746E-28</c:v>
                </c:pt>
                <c:pt idx="10">
                  <c:v>2.6141683209897465E-28</c:v>
                </c:pt>
                <c:pt idx="11">
                  <c:v>3.1009271226865231E-28</c:v>
                </c:pt>
                <c:pt idx="12">
                  <c:v>2.9820792037903316E-28</c:v>
                </c:pt>
                <c:pt idx="13">
                  <c:v>2.8289388321071763E-28</c:v>
                </c:pt>
                <c:pt idx="14">
                  <c:v>2.7043012638073578E-28</c:v>
                </c:pt>
                <c:pt idx="15">
                  <c:v>2.6075821327262405E-28</c:v>
                </c:pt>
                <c:pt idx="16">
                  <c:v>2.5319794428181912E-28</c:v>
                </c:pt>
                <c:pt idx="17">
                  <c:v>2.4718149296216029E-28</c:v>
                </c:pt>
                <c:pt idx="18">
                  <c:v>2.423026809208116E-28</c:v>
                </c:pt>
                <c:pt idx="19">
                  <c:v>2.3490512025234754E-28</c:v>
                </c:pt>
                <c:pt idx="20">
                  <c:v>2.2958228109151751E-28</c:v>
                </c:pt>
                <c:pt idx="21">
                  <c:v>2.2557819639043714E-28</c:v>
                </c:pt>
                <c:pt idx="22">
                  <c:v>2.224606183670002E-28</c:v>
                </c:pt>
                <c:pt idx="23">
                  <c:v>2.1996622589448241E-28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F-EECF-4E06-B0EB-34243229D6E2}"/>
            </c:ext>
          </c:extLst>
        </c:ser>
        <c:ser>
          <c:idx val="64"/>
          <c:order val="64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Rauscher!$FL$67:$GI$67</c:f>
              <c:numCache>
                <c:formatCode>0%</c:formatCode>
                <c:ptCount val="24"/>
                <c:pt idx="0">
                  <c:v>8.8054465185979769E-61</c:v>
                </c:pt>
                <c:pt idx="1">
                  <c:v>1.554185531931728E-43</c:v>
                </c:pt>
                <c:pt idx="2">
                  <c:v>4.5042712961871261E-36</c:v>
                </c:pt>
                <c:pt idx="3">
                  <c:v>1.3178521516326973E-29</c:v>
                </c:pt>
                <c:pt idx="4">
                  <c:v>6.290189450253716E-27</c:v>
                </c:pt>
                <c:pt idx="5">
                  <c:v>9.3457114576762048E-26</c:v>
                </c:pt>
                <c:pt idx="6">
                  <c:v>4.2653710910636705E-25</c:v>
                </c:pt>
                <c:pt idx="7">
                  <c:v>1.1101563773426287E-24</c:v>
                </c:pt>
                <c:pt idx="8">
                  <c:v>2.0696513230237656E-24</c:v>
                </c:pt>
                <c:pt idx="9">
                  <c:v>3.1293750298007399E-24</c:v>
                </c:pt>
                <c:pt idx="10">
                  <c:v>4.142957705312496E-24</c:v>
                </c:pt>
                <c:pt idx="11">
                  <c:v>7.3768010877674929E-24</c:v>
                </c:pt>
                <c:pt idx="12">
                  <c:v>8.6915146810498353E-24</c:v>
                </c:pt>
                <c:pt idx="13">
                  <c:v>9.3136458407396765E-24</c:v>
                </c:pt>
                <c:pt idx="14">
                  <c:v>9.6567535005734554E-24</c:v>
                </c:pt>
                <c:pt idx="15">
                  <c:v>9.8676561700016535E-24</c:v>
                </c:pt>
                <c:pt idx="16">
                  <c:v>1.0007742910016879E-23</c:v>
                </c:pt>
                <c:pt idx="17">
                  <c:v>1.0106292866220707E-23</c:v>
                </c:pt>
                <c:pt idx="18">
                  <c:v>1.0178742279738164E-23</c:v>
                </c:pt>
                <c:pt idx="19">
                  <c:v>1.0277046898867619E-23</c:v>
                </c:pt>
                <c:pt idx="20">
                  <c:v>1.0339848856578522E-23</c:v>
                </c:pt>
                <c:pt idx="21">
                  <c:v>1.0383001583684186E-23</c:v>
                </c:pt>
                <c:pt idx="22">
                  <c:v>1.0414272137310052E-23</c:v>
                </c:pt>
                <c:pt idx="23">
                  <c:v>1.0437867289864364E-23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0-EECF-4E06-B0EB-34243229D6E2}"/>
            </c:ext>
          </c:extLst>
        </c:ser>
        <c:ser>
          <c:idx val="65"/>
          <c:order val="65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Rauscher!$FL$1:$GI$1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Rauscher!$FL$68:$GI$68</c:f>
              <c:numCache>
                <c:formatCode>0%</c:formatCode>
                <c:ptCount val="24"/>
                <c:pt idx="0">
                  <c:v>1.2299417776430906E-63</c:v>
                </c:pt>
                <c:pt idx="1">
                  <c:v>2.4833240740661889E-45</c:v>
                </c:pt>
                <c:pt idx="2">
                  <c:v>2.4341860045751343E-37</c:v>
                </c:pt>
                <c:pt idx="3">
                  <c:v>2.408765898189355E-30</c:v>
                </c:pt>
                <c:pt idx="4">
                  <c:v>2.1144186060743982E-27</c:v>
                </c:pt>
                <c:pt idx="5">
                  <c:v>4.5279249444000142E-26</c:v>
                </c:pt>
                <c:pt idx="6">
                  <c:v>2.6368377574249322E-25</c:v>
                </c:pt>
                <c:pt idx="7">
                  <c:v>8.1679027397103383E-25</c:v>
                </c:pt>
                <c:pt idx="8">
                  <c:v>1.7350957419100123E-24</c:v>
                </c:pt>
                <c:pt idx="9">
                  <c:v>2.9039140750775514E-24</c:v>
                </c:pt>
                <c:pt idx="10">
                  <c:v>4.1698128252018839E-24</c:v>
                </c:pt>
                <c:pt idx="11">
                  <c:v>9.4735744149978299E-24</c:v>
                </c:pt>
                <c:pt idx="12">
                  <c:v>1.2608433558973653E-23</c:v>
                </c:pt>
                <c:pt idx="13">
                  <c:v>1.4535745371795569E-23</c:v>
                </c:pt>
                <c:pt idx="14">
                  <c:v>1.5824014791339255E-23</c:v>
                </c:pt>
                <c:pt idx="15">
                  <c:v>1.6742469072603892E-23</c:v>
                </c:pt>
                <c:pt idx="16">
                  <c:v>1.7429366767107188E-23</c:v>
                </c:pt>
                <c:pt idx="17">
                  <c:v>1.7962108941099475E-23</c:v>
                </c:pt>
                <c:pt idx="18">
                  <c:v>1.8387197782420983E-23</c:v>
                </c:pt>
                <c:pt idx="19">
                  <c:v>1.9022769312385324E-23</c:v>
                </c:pt>
                <c:pt idx="20">
                  <c:v>1.9475094537573529E-23</c:v>
                </c:pt>
                <c:pt idx="21">
                  <c:v>1.9813367284192155E-23</c:v>
                </c:pt>
                <c:pt idx="22">
                  <c:v>2.007586567004684E-23</c:v>
                </c:pt>
                <c:pt idx="23">
                  <c:v>2.0285472174884894E-23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1-EECF-4E06-B0EB-34243229D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279072"/>
        <c:axId val="1004934048"/>
      </c:scatterChart>
      <c:valAx>
        <c:axId val="7642790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T9 (GK)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04934048"/>
        <c:crossesAt val="1.0000000000000011E-20"/>
        <c:crossBetween val="midCat"/>
        <c:majorUnit val="1"/>
      </c:valAx>
      <c:valAx>
        <c:axId val="10049340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Contribution</a:t>
                </a:r>
              </a:p>
            </c:rich>
          </c:tx>
          <c:layout>
            <c:manualLayout>
              <c:xMode val="edge"/>
              <c:yMode val="edge"/>
              <c:x val="1.6890968601374515E-2"/>
              <c:y val="0.335474013187628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4279072"/>
        <c:crosses val="autoZero"/>
        <c:crossBetween val="midCat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600"/>
              <a:t>(p,α</a:t>
            </a:r>
            <a:r>
              <a:rPr lang="el-GR" sz="1600"/>
              <a:t>)</a:t>
            </a:r>
            <a:r>
              <a:rPr lang="en-US" sz="1600"/>
              <a:t> reaction rates for Brown's 66 resonances with interpolated Rauscher's Γp and Rauscher's Γα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16196412948382"/>
          <c:y val="0.15850439051490053"/>
          <c:w val="0.83337981189851273"/>
          <c:h val="0.67075333185943553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Rauscher!$JP$3:$KM$3</c:f>
              <c:numCache>
                <c:formatCode>0E+00</c:formatCode>
                <c:ptCount val="24"/>
                <c:pt idx="0">
                  <c:v>3.5298634416220744E-27</c:v>
                </c:pt>
                <c:pt idx="1">
                  <c:v>2.5096362382278565E-23</c:v>
                </c:pt>
                <c:pt idx="2">
                  <c:v>1.8629343577559264E-21</c:v>
                </c:pt>
                <c:pt idx="3">
                  <c:v>1.1589255680781876E-19</c:v>
                </c:pt>
                <c:pt idx="4">
                  <c:v>8.0472015662569373E-19</c:v>
                </c:pt>
                <c:pt idx="5">
                  <c:v>2.386043320205212E-18</c:v>
                </c:pt>
                <c:pt idx="6">
                  <c:v>4.6827980770494849E-18</c:v>
                </c:pt>
                <c:pt idx="7">
                  <c:v>7.3128138008541439E-18</c:v>
                </c:pt>
                <c:pt idx="8">
                  <c:v>9.9447998422994047E-18</c:v>
                </c:pt>
                <c:pt idx="9">
                  <c:v>1.2369918443125976E-17</c:v>
                </c:pt>
                <c:pt idx="10">
                  <c:v>1.4485392222103078E-17</c:v>
                </c:pt>
                <c:pt idx="11">
                  <c:v>2.0341938953087886E-17</c:v>
                </c:pt>
                <c:pt idx="12">
                  <c:v>2.1221873907211755E-17</c:v>
                </c:pt>
                <c:pt idx="13">
                  <c:v>2.0178942513571034E-17</c:v>
                </c:pt>
                <c:pt idx="14">
                  <c:v>1.8554374975797475E-17</c:v>
                </c:pt>
                <c:pt idx="15">
                  <c:v>1.6858774379025585E-17</c:v>
                </c:pt>
                <c:pt idx="16">
                  <c:v>1.5273478867959362E-17</c:v>
                </c:pt>
                <c:pt idx="17">
                  <c:v>1.3851892082038353E-17</c:v>
                </c:pt>
                <c:pt idx="18">
                  <c:v>1.2598324639721231E-17</c:v>
                </c:pt>
                <c:pt idx="19">
                  <c:v>1.0536608019022702E-17</c:v>
                </c:pt>
                <c:pt idx="20">
                  <c:v>8.9470644590549315E-18</c:v>
                </c:pt>
                <c:pt idx="21">
                  <c:v>7.70446685074297E-18</c:v>
                </c:pt>
                <c:pt idx="22">
                  <c:v>6.716820843129578E-18</c:v>
                </c:pt>
                <c:pt idx="23">
                  <c:v>5.9189884784811642E-18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904-4C23-BC56-108CBE96CAB0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Rauscher!$JP$4:$KM$4</c:f>
              <c:numCache>
                <c:formatCode>0E+00</c:formatCode>
                <c:ptCount val="24"/>
                <c:pt idx="0">
                  <c:v>1.0087665282611721E-37</c:v>
                </c:pt>
                <c:pt idx="1">
                  <c:v>2.0645479807494504E-26</c:v>
                </c:pt>
                <c:pt idx="2">
                  <c:v>8.2224734211025507E-21</c:v>
                </c:pt>
                <c:pt idx="3">
                  <c:v>2.7444238983080841E-15</c:v>
                </c:pt>
                <c:pt idx="4">
                  <c:v>1.3958408015460241E-12</c:v>
                </c:pt>
                <c:pt idx="5">
                  <c:v>5.4418497947299377E-11</c:v>
                </c:pt>
                <c:pt idx="6">
                  <c:v>5.9496552538315738E-10</c:v>
                </c:pt>
                <c:pt idx="7">
                  <c:v>3.1686156329613049E-9</c:v>
                </c:pt>
                <c:pt idx="8">
                  <c:v>1.0813843933999535E-8</c:v>
                </c:pt>
                <c:pt idx="9">
                  <c:v>2.751377073401348E-8</c:v>
                </c:pt>
                <c:pt idx="10">
                  <c:v>5.7115359988457768E-8</c:v>
                </c:pt>
                <c:pt idx="11">
                  <c:v>4.4682056191694736E-7</c:v>
                </c:pt>
                <c:pt idx="12">
                  <c:v>1.1002303117586749E-6</c:v>
                </c:pt>
                <c:pt idx="13">
                  <c:v>1.7513531281495615E-6</c:v>
                </c:pt>
                <c:pt idx="14">
                  <c:v>2.2704151571549275E-6</c:v>
                </c:pt>
                <c:pt idx="15">
                  <c:v>2.6366026342616929E-6</c:v>
                </c:pt>
                <c:pt idx="16">
                  <c:v>2.8712859952307716E-6</c:v>
                </c:pt>
                <c:pt idx="17">
                  <c:v>3.0047436707860805E-6</c:v>
                </c:pt>
                <c:pt idx="18">
                  <c:v>3.0643544717595043E-6</c:v>
                </c:pt>
                <c:pt idx="19">
                  <c:v>3.0431183596781866E-6</c:v>
                </c:pt>
                <c:pt idx="20">
                  <c:v>2.9213154401569327E-6</c:v>
                </c:pt>
                <c:pt idx="21">
                  <c:v>2.7580388499131023E-6</c:v>
                </c:pt>
                <c:pt idx="22">
                  <c:v>2.5828636230453905E-6</c:v>
                </c:pt>
                <c:pt idx="23">
                  <c:v>2.4101781442906222E-6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904-4C23-BC56-108CBE96CAB0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Rauscher!$JP$5:$KM$5</c:f>
              <c:numCache>
                <c:formatCode>0E+00</c:formatCode>
                <c:ptCount val="24"/>
                <c:pt idx="0">
                  <c:v>2.9143213166156311E-47</c:v>
                </c:pt>
                <c:pt idx="1">
                  <c:v>7.4948259649613249E-32</c:v>
                </c:pt>
                <c:pt idx="2">
                  <c:v>3.3460617541396871E-24</c:v>
                </c:pt>
                <c:pt idx="3">
                  <c:v>1.2519228537744401E-16</c:v>
                </c:pt>
                <c:pt idx="4">
                  <c:v>6.7415492983198618E-13</c:v>
                </c:pt>
                <c:pt idx="5">
                  <c:v>1.0828014942835749E-10</c:v>
                </c:pt>
                <c:pt idx="6">
                  <c:v>3.0423773432045181E-9</c:v>
                </c:pt>
                <c:pt idx="7">
                  <c:v>3.1797290062425107E-8</c:v>
                </c:pt>
                <c:pt idx="8">
                  <c:v>1.7992855796544059E-7</c:v>
                </c:pt>
                <c:pt idx="9">
                  <c:v>6.7837477571411708E-7</c:v>
                </c:pt>
                <c:pt idx="10">
                  <c:v>1.9289108476066017E-6</c:v>
                </c:pt>
                <c:pt idx="11">
                  <c:v>3.8780318151737856E-5</c:v>
                </c:pt>
                <c:pt idx="12">
                  <c:v>1.530810079680101E-4</c:v>
                </c:pt>
                <c:pt idx="13">
                  <c:v>3.2343508142557419E-4</c:v>
                </c:pt>
                <c:pt idx="14">
                  <c:v>5.0641023552450289E-4</c:v>
                </c:pt>
                <c:pt idx="15">
                  <c:v>6.7297934258192223E-4</c:v>
                </c:pt>
                <c:pt idx="16">
                  <c:v>8.108740372859643E-4</c:v>
                </c:pt>
                <c:pt idx="17">
                  <c:v>9.1800339370612415E-4</c:v>
                </c:pt>
                <c:pt idx="18">
                  <c:v>9.9701981791096685E-4</c:v>
                </c:pt>
                <c:pt idx="19">
                  <c:v>1.0881168408281006E-3</c:v>
                </c:pt>
                <c:pt idx="20">
                  <c:v>1.1174164717877699E-3</c:v>
                </c:pt>
                <c:pt idx="21">
                  <c:v>1.1096779071280078E-3</c:v>
                </c:pt>
                <c:pt idx="22">
                  <c:v>1.080881275586511E-3</c:v>
                </c:pt>
                <c:pt idx="23">
                  <c:v>1.0408535497774061E-3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904-4C23-BC56-108CBE96CAB0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Rauscher!$JP$6:$KM$6</c:f>
              <c:numCache>
                <c:formatCode>0E+00</c:formatCode>
                <c:ptCount val="24"/>
                <c:pt idx="0">
                  <c:v>1.7864586912665078E-56</c:v>
                </c:pt>
                <c:pt idx="1">
                  <c:v>1.8802175967847324E-37</c:v>
                </c:pt>
                <c:pt idx="2">
                  <c:v>5.370021438711182E-28</c:v>
                </c:pt>
                <c:pt idx="3">
                  <c:v>1.2853314747098222E-18</c:v>
                </c:pt>
                <c:pt idx="4">
                  <c:v>5.5359867676032903E-14</c:v>
                </c:pt>
                <c:pt idx="5">
                  <c:v>3.0958707954287214E-11</c:v>
                </c:pt>
                <c:pt idx="6">
                  <c:v>1.9982331549786357E-9</c:v>
                </c:pt>
                <c:pt idx="7">
                  <c:v>3.7828798634709947E-8</c:v>
                </c:pt>
                <c:pt idx="8">
                  <c:v>3.3421971039249701E-7</c:v>
                </c:pt>
                <c:pt idx="9">
                  <c:v>1.7819736417771058E-6</c:v>
                </c:pt>
                <c:pt idx="10">
                  <c:v>6.6856469771936161E-6</c:v>
                </c:pt>
                <c:pt idx="11">
                  <c:v>3.0877473275046691E-4</c:v>
                </c:pt>
                <c:pt idx="12">
                  <c:v>1.8473587873773071E-3</c:v>
                </c:pt>
                <c:pt idx="13">
                  <c:v>5.0092971183228509E-3</c:v>
                </c:pt>
                <c:pt idx="14">
                  <c:v>9.2625798155903626E-3</c:v>
                </c:pt>
                <c:pt idx="15">
                  <c:v>1.3862165944143729E-2</c:v>
                </c:pt>
                <c:pt idx="16">
                  <c:v>1.8259238399957262E-2</c:v>
                </c:pt>
                <c:pt idx="17">
                  <c:v>2.2155087801798999E-2</c:v>
                </c:pt>
                <c:pt idx="18">
                  <c:v>2.5433897681054779E-2</c:v>
                </c:pt>
                <c:pt idx="19">
                  <c:v>3.0165086219341674E-2</c:v>
                </c:pt>
                <c:pt idx="20">
                  <c:v>3.2873356068895333E-2</c:v>
                </c:pt>
                <c:pt idx="21">
                  <c:v>3.413311047290736E-2</c:v>
                </c:pt>
                <c:pt idx="22">
                  <c:v>3.4419684311938127E-2</c:v>
                </c:pt>
                <c:pt idx="23">
                  <c:v>3.4076775021431867E-2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904-4C23-BC56-108CBE96CAB0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Rauscher!$JP$7:$KM$7</c:f>
              <c:numCache>
                <c:formatCode>0E+00</c:formatCode>
                <c:ptCount val="24"/>
                <c:pt idx="0">
                  <c:v>1.8594783426842314E-62</c:v>
                </c:pt>
                <c:pt idx="1">
                  <c:v>3.2299867630381692E-41</c:v>
                </c:pt>
                <c:pt idx="2">
                  <c:v>1.1851297245822036E-30</c:v>
                </c:pt>
                <c:pt idx="3">
                  <c:v>3.6442004351674074E-20</c:v>
                </c:pt>
                <c:pt idx="4">
                  <c:v>5.62575451483708E-15</c:v>
                </c:pt>
                <c:pt idx="5">
                  <c:v>6.767180084870068E-12</c:v>
                </c:pt>
                <c:pt idx="6">
                  <c:v>7.2783094337340591E-10</c:v>
                </c:pt>
                <c:pt idx="7">
                  <c:v>1.9842962427793923E-8</c:v>
                </c:pt>
                <c:pt idx="8">
                  <c:v>2.3047070158389721E-7</c:v>
                </c:pt>
                <c:pt idx="9">
                  <c:v>1.5201439356876515E-6</c:v>
                </c:pt>
                <c:pt idx="10">
                  <c:v>6.7615566709191759E-6</c:v>
                </c:pt>
                <c:pt idx="11">
                  <c:v>5.2036065829718519E-4</c:v>
                </c:pt>
                <c:pt idx="12">
                  <c:v>4.0187748419099343E-3</c:v>
                </c:pt>
                <c:pt idx="13">
                  <c:v>1.2701267142852017E-2</c:v>
                </c:pt>
                <c:pt idx="14">
                  <c:v>2.6010824066995616E-2</c:v>
                </c:pt>
                <c:pt idx="15">
                  <c:v>4.1872911859871541E-2</c:v>
                </c:pt>
                <c:pt idx="16">
                  <c:v>5.8256537601279447E-2</c:v>
                </c:pt>
                <c:pt idx="17">
                  <c:v>7.375907130370099E-2</c:v>
                </c:pt>
                <c:pt idx="18">
                  <c:v>8.7607007818883934E-2</c:v>
                </c:pt>
                <c:pt idx="19">
                  <c:v>0.1093468919921929</c:v>
                </c:pt>
                <c:pt idx="20">
                  <c:v>0.12359072415109777</c:v>
                </c:pt>
                <c:pt idx="21">
                  <c:v>0.13188568818659191</c:v>
                </c:pt>
                <c:pt idx="22">
                  <c:v>0.13585282170997826</c:v>
                </c:pt>
                <c:pt idx="23">
                  <c:v>0.13680823788530569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904-4C23-BC56-108CBE96CAB0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Rauscher!$JP$8:$KM$8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904-4C23-BC56-108CBE96CAB0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Rauscher!$JP$9:$KM$9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904-4C23-BC56-108CBE96CAB0}"/>
            </c:ext>
          </c:extLst>
        </c:ser>
        <c:ser>
          <c:idx val="7"/>
          <c:order val="7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Rauscher!$JP$10:$KM$10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904-4C23-BC56-108CBE96CAB0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Rauscher!$JP$11:$KM$11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C904-4C23-BC56-108CBE96CAB0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Rauscher!$JP$12:$KM$12</c:f>
              <c:numCache>
                <c:formatCode>0E+00</c:formatCode>
                <c:ptCount val="24"/>
                <c:pt idx="0">
                  <c:v>4.896182613017481E-80</c:v>
                </c:pt>
                <c:pt idx="1">
                  <c:v>1.8538786764439859E-64</c:v>
                </c:pt>
                <c:pt idx="2">
                  <c:v>1.0042769604278586E-56</c:v>
                </c:pt>
                <c:pt idx="3">
                  <c:v>4.5592867361185631E-49</c:v>
                </c:pt>
                <c:pt idx="4">
                  <c:v>2.7044499513216542E-45</c:v>
                </c:pt>
                <c:pt idx="5">
                  <c:v>4.6032866315609178E-43</c:v>
                </c:pt>
                <c:pt idx="6">
                  <c:v>1.3444114661400594E-41</c:v>
                </c:pt>
                <c:pt idx="7">
                  <c:v>1.4444722680517887E-40</c:v>
                </c:pt>
                <c:pt idx="8">
                  <c:v>8.3448623380888708E-40</c:v>
                </c:pt>
                <c:pt idx="9">
                  <c:v>3.1973394849971638E-39</c:v>
                </c:pt>
                <c:pt idx="10">
                  <c:v>9.2093971369142266E-39</c:v>
                </c:pt>
                <c:pt idx="11">
                  <c:v>1.9245551995300793E-37</c:v>
                </c:pt>
                <c:pt idx="12">
                  <c:v>7.7453366048676699E-37</c:v>
                </c:pt>
                <c:pt idx="13">
                  <c:v>1.6555644596031782E-36</c:v>
                </c:pt>
                <c:pt idx="14">
                  <c:v>2.6122902979978438E-36</c:v>
                </c:pt>
                <c:pt idx="15">
                  <c:v>3.490765620038023E-36</c:v>
                </c:pt>
                <c:pt idx="16">
                  <c:v>4.2234985295064229E-36</c:v>
                </c:pt>
                <c:pt idx="17">
                  <c:v>4.796928389907309E-36</c:v>
                </c:pt>
                <c:pt idx="18">
                  <c:v>5.2232731365645023E-36</c:v>
                </c:pt>
                <c:pt idx="19">
                  <c:v>5.7226142699804332E-36</c:v>
                </c:pt>
                <c:pt idx="20">
                  <c:v>5.892966978918824E-36</c:v>
                </c:pt>
                <c:pt idx="21">
                  <c:v>5.8642959025109786E-36</c:v>
                </c:pt>
                <c:pt idx="22">
                  <c:v>5.7213290773446308E-36</c:v>
                </c:pt>
                <c:pt idx="23">
                  <c:v>5.5165627284035015E-36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C904-4C23-BC56-108CBE96CAB0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Rauscher!$JP$13:$KM$13</c:f>
              <c:numCache>
                <c:formatCode>0E+00</c:formatCode>
                <c:ptCount val="24"/>
                <c:pt idx="0">
                  <c:v>3.5247467115145669E-81</c:v>
                </c:pt>
                <c:pt idx="1">
                  <c:v>4.2515313799877738E-63</c:v>
                </c:pt>
                <c:pt idx="2">
                  <c:v>4.1106875314692342E-54</c:v>
                </c:pt>
                <c:pt idx="3">
                  <c:v>3.3308475729094039E-45</c:v>
                </c:pt>
                <c:pt idx="4">
                  <c:v>8.3470928565741709E-41</c:v>
                </c:pt>
                <c:pt idx="5">
                  <c:v>3.3728993353911266E-38</c:v>
                </c:pt>
                <c:pt idx="6">
                  <c:v>1.7530203073600994E-36</c:v>
                </c:pt>
                <c:pt idx="7">
                  <c:v>2.8429125643538666E-35</c:v>
                </c:pt>
                <c:pt idx="8">
                  <c:v>2.2365218096992112E-34</c:v>
                </c:pt>
                <c:pt idx="9">
                  <c:v>1.089538177117808E-33</c:v>
                </c:pt>
                <c:pt idx="10">
                  <c:v>3.8029857260049548E-33</c:v>
                </c:pt>
                <c:pt idx="11">
                  <c:v>1.4143055417942317E-31</c:v>
                </c:pt>
                <c:pt idx="12">
                  <c:v>7.5929904975840413E-31</c:v>
                </c:pt>
                <c:pt idx="13">
                  <c:v>1.9293653194240166E-30</c:v>
                </c:pt>
                <c:pt idx="14">
                  <c:v>3.4162817895270256E-30</c:v>
                </c:pt>
                <c:pt idx="15">
                  <c:v>4.9569307255373083E-30</c:v>
                </c:pt>
                <c:pt idx="16">
                  <c:v>6.3794676595010026E-30</c:v>
                </c:pt>
                <c:pt idx="17">
                  <c:v>7.6021297232121538E-30</c:v>
                </c:pt>
                <c:pt idx="18">
                  <c:v>8.6020653203343929E-30</c:v>
                </c:pt>
                <c:pt idx="19">
                  <c:v>9.9835824891965054E-30</c:v>
                </c:pt>
                <c:pt idx="20">
                  <c:v>1.0712871613415864E-29</c:v>
                </c:pt>
                <c:pt idx="21">
                  <c:v>1.0995063332252621E-29</c:v>
                </c:pt>
                <c:pt idx="22">
                  <c:v>1.0987749795484582E-29</c:v>
                </c:pt>
                <c:pt idx="23">
                  <c:v>1.080001536824227E-29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C904-4C23-BC56-108CBE96CAB0}"/>
            </c:ext>
          </c:extLst>
        </c:ser>
        <c:ser>
          <c:idx val="11"/>
          <c:order val="11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Rauscher!$JP$14:$KM$14</c:f>
              <c:numCache>
                <c:formatCode>0E+00</c:formatCode>
                <c:ptCount val="24"/>
                <c:pt idx="0">
                  <c:v>3.5096618580069609E-83</c:v>
                </c:pt>
                <c:pt idx="1">
                  <c:v>2.761075213689768E-63</c:v>
                </c:pt>
                <c:pt idx="2">
                  <c:v>2.1559816360870431E-53</c:v>
                </c:pt>
                <c:pt idx="3">
                  <c:v>1.4108573134231225E-43</c:v>
                </c:pt>
                <c:pt idx="4">
                  <c:v>1.0047602639030552E-38</c:v>
                </c:pt>
                <c:pt idx="5">
                  <c:v>7.597835899789403E-36</c:v>
                </c:pt>
                <c:pt idx="6">
                  <c:v>5.9967097003536413E-34</c:v>
                </c:pt>
                <c:pt idx="7">
                  <c:v>1.3106576255947452E-32</c:v>
                </c:pt>
                <c:pt idx="8">
                  <c:v>1.2897295534124155E-31</c:v>
                </c:pt>
                <c:pt idx="9">
                  <c:v>7.4776955357185599E-31</c:v>
                </c:pt>
                <c:pt idx="10">
                  <c:v>3.0000595183202362E-30</c:v>
                </c:pt>
                <c:pt idx="11">
                  <c:v>1.6942908568687824E-28</c:v>
                </c:pt>
                <c:pt idx="12">
                  <c:v>1.1209270633860969E-27</c:v>
                </c:pt>
                <c:pt idx="13">
                  <c:v>3.2285746374343078E-27</c:v>
                </c:pt>
                <c:pt idx="14">
                  <c:v>6.2149545745098081E-27</c:v>
                </c:pt>
                <c:pt idx="15">
                  <c:v>9.572316678422515E-27</c:v>
                </c:pt>
                <c:pt idx="16">
                  <c:v>1.2883343909061029E-26</c:v>
                </c:pt>
                <c:pt idx="17">
                  <c:v>1.5896422550682262E-26</c:v>
                </c:pt>
                <c:pt idx="18">
                  <c:v>1.849536167314433E-26</c:v>
                </c:pt>
                <c:pt idx="19">
                  <c:v>2.2381565361253526E-26</c:v>
                </c:pt>
                <c:pt idx="20">
                  <c:v>2.4744000458628465E-26</c:v>
                </c:pt>
                <c:pt idx="21">
                  <c:v>2.5970584610363655E-26</c:v>
                </c:pt>
                <c:pt idx="22">
                  <c:v>2.6409047231078454E-26</c:v>
                </c:pt>
                <c:pt idx="23">
                  <c:v>2.6321845175136911E-26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C904-4C23-BC56-108CBE96CAB0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Rauscher!$JP$15:$KM$15</c:f>
              <c:numCache>
                <c:formatCode>0E+00</c:formatCode>
                <c:ptCount val="24"/>
                <c:pt idx="0">
                  <c:v>1.4002063180969193E-85</c:v>
                </c:pt>
                <c:pt idx="1">
                  <c:v>9.418900048814739E-64</c:v>
                </c:pt>
                <c:pt idx="2">
                  <c:v>6.8008720675217422E-53</c:v>
                </c:pt>
                <c:pt idx="3">
                  <c:v>4.1152880461888071E-42</c:v>
                </c:pt>
                <c:pt idx="4">
                  <c:v>8.9120660136880374E-37</c:v>
                </c:pt>
                <c:pt idx="5">
                  <c:v>1.3134245564966632E-33</c:v>
                </c:pt>
                <c:pt idx="6">
                  <c:v>1.6174384654087007E-31</c:v>
                </c:pt>
                <c:pt idx="7">
                  <c:v>4.8573976376992664E-30</c:v>
                </c:pt>
                <c:pt idx="8">
                  <c:v>6.0661450784946652E-29</c:v>
                </c:pt>
                <c:pt idx="9">
                  <c:v>4.2333260516958542E-28</c:v>
                </c:pt>
                <c:pt idx="10">
                  <c:v>1.9698976019369929E-27</c:v>
                </c:pt>
                <c:pt idx="11">
                  <c:v>1.7358063281164973E-25</c:v>
                </c:pt>
                <c:pt idx="12">
                  <c:v>1.4344665140331221E-24</c:v>
                </c:pt>
                <c:pt idx="13">
                  <c:v>4.7215407947502729E-24</c:v>
                </c:pt>
                <c:pt idx="14">
                  <c:v>9.9346089796598334E-24</c:v>
                </c:pt>
                <c:pt idx="15">
                  <c:v>1.6305338104083425E-23</c:v>
                </c:pt>
                <c:pt idx="16">
                  <c:v>2.3016606842689872E-23</c:v>
                </c:pt>
                <c:pt idx="17">
                  <c:v>2.9472166210124249E-23</c:v>
                </c:pt>
                <c:pt idx="18">
                  <c:v>3.532282710183997E-23</c:v>
                </c:pt>
                <c:pt idx="19">
                  <c:v>4.4689246991039746E-23</c:v>
                </c:pt>
                <c:pt idx="20">
                  <c:v>5.1001442531950245E-23</c:v>
                </c:pt>
                <c:pt idx="21">
                  <c:v>5.4820658135057623E-23</c:v>
                </c:pt>
                <c:pt idx="22">
                  <c:v>5.6789132219454451E-23</c:v>
                </c:pt>
                <c:pt idx="23">
                  <c:v>5.7447193056909068E-23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C904-4C23-BC56-108CBE96CAB0}"/>
            </c:ext>
          </c:extLst>
        </c:ser>
        <c:ser>
          <c:idx val="13"/>
          <c:order val="13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Rauscher!$JP$16:$KM$16</c:f>
              <c:numCache>
                <c:formatCode>0E+00</c:formatCode>
                <c:ptCount val="24"/>
                <c:pt idx="0">
                  <c:v>7.157529320040428E-31</c:v>
                </c:pt>
                <c:pt idx="1">
                  <c:v>4.2016627490385675E-29</c:v>
                </c:pt>
                <c:pt idx="2">
                  <c:v>2.8340698966518602E-28</c:v>
                </c:pt>
                <c:pt idx="3">
                  <c:v>1.6020318279420451E-27</c:v>
                </c:pt>
                <c:pt idx="4">
                  <c:v>3.3532178623835041E-27</c:v>
                </c:pt>
                <c:pt idx="5">
                  <c:v>4.8419019758959131E-27</c:v>
                </c:pt>
                <c:pt idx="6">
                  <c:v>5.8819810115993619E-27</c:v>
                </c:pt>
                <c:pt idx="7">
                  <c:v>6.5208329182246854E-27</c:v>
                </c:pt>
                <c:pt idx="8">
                  <c:v>6.8582747771248088E-27</c:v>
                </c:pt>
                <c:pt idx="9">
                  <c:v>6.9853132557927699E-27</c:v>
                </c:pt>
                <c:pt idx="10">
                  <c:v>6.9712311372231391E-27</c:v>
                </c:pt>
                <c:pt idx="11">
                  <c:v>6.0597134536895882E-27</c:v>
                </c:pt>
                <c:pt idx="12">
                  <c:v>4.9737474600236375E-27</c:v>
                </c:pt>
                <c:pt idx="13">
                  <c:v>4.095458779563943E-27</c:v>
                </c:pt>
                <c:pt idx="14">
                  <c:v>3.4212640107803231E-27</c:v>
                </c:pt>
                <c:pt idx="15">
                  <c:v>2.9027279336193179E-27</c:v>
                </c:pt>
                <c:pt idx="16">
                  <c:v>2.4980340718013887E-27</c:v>
                </c:pt>
                <c:pt idx="17">
                  <c:v>2.1767549052592134E-27</c:v>
                </c:pt>
                <c:pt idx="18">
                  <c:v>1.9174553611426836E-27</c:v>
                </c:pt>
                <c:pt idx="19">
                  <c:v>1.5285559595086303E-27</c:v>
                </c:pt>
                <c:pt idx="20">
                  <c:v>1.2542413716319755E-27</c:v>
                </c:pt>
                <c:pt idx="21">
                  <c:v>1.0526480117231706E-27</c:v>
                </c:pt>
                <c:pt idx="22">
                  <c:v>8.9954805683004975E-28</c:v>
                </c:pt>
                <c:pt idx="23">
                  <c:v>7.8012485892168148E-28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C904-4C23-BC56-108CBE96CAB0}"/>
            </c:ext>
          </c:extLst>
        </c:ser>
        <c:ser>
          <c:idx val="14"/>
          <c:order val="14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Rauscher!$JP$17:$KM$17</c:f>
              <c:numCache>
                <c:formatCode>0E+00</c:formatCode>
                <c:ptCount val="24"/>
                <c:pt idx="0">
                  <c:v>8.2945114040532088E-30</c:v>
                </c:pt>
                <c:pt idx="1">
                  <c:v>1.7387515800605688E-23</c:v>
                </c:pt>
                <c:pt idx="2">
                  <c:v>2.2162627218787641E-20</c:v>
                </c:pt>
                <c:pt idx="3">
                  <c:v>2.3674246312999502E-17</c:v>
                </c:pt>
                <c:pt idx="4">
                  <c:v>6.8118325157261065E-16</c:v>
                </c:pt>
                <c:pt idx="5">
                  <c:v>4.7395431816380483E-15</c:v>
                </c:pt>
                <c:pt idx="6">
                  <c:v>1.6425665603527979E-14</c:v>
                </c:pt>
                <c:pt idx="7">
                  <c:v>3.8503625317401502E-14</c:v>
                </c:pt>
                <c:pt idx="8">
                  <c:v>7.1008906441506844E-14</c:v>
                </c:pt>
                <c:pt idx="9">
                  <c:v>1.119394988280703E-13</c:v>
                </c:pt>
                <c:pt idx="10">
                  <c:v>1.5844063570804552E-13</c:v>
                </c:pt>
                <c:pt idx="11">
                  <c:v>3.9290544680292375E-13</c:v>
                </c:pt>
                <c:pt idx="12">
                  <c:v>5.4470219504262667E-13</c:v>
                </c:pt>
                <c:pt idx="13">
                  <c:v>6.1427326566813641E-13</c:v>
                </c:pt>
                <c:pt idx="14">
                  <c:v>6.3285092278048146E-13</c:v>
                </c:pt>
                <c:pt idx="15">
                  <c:v>6.2367882497462564E-13</c:v>
                </c:pt>
                <c:pt idx="16">
                  <c:v>6.0052750463536721E-13</c:v>
                </c:pt>
                <c:pt idx="17">
                  <c:v>5.7106294809757494E-13</c:v>
                </c:pt>
                <c:pt idx="18">
                  <c:v>5.3945054721421696E-13</c:v>
                </c:pt>
                <c:pt idx="19">
                  <c:v>4.77568424895672E-13</c:v>
                </c:pt>
                <c:pt idx="20">
                  <c:v>4.2233327834757444E-13</c:v>
                </c:pt>
                <c:pt idx="21">
                  <c:v>3.7492749946583733E-13</c:v>
                </c:pt>
                <c:pt idx="22">
                  <c:v>3.3470210480003128E-13</c:v>
                </c:pt>
                <c:pt idx="23">
                  <c:v>3.0058974016529709E-13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C904-4C23-BC56-108CBE96CAB0}"/>
            </c:ext>
          </c:extLst>
        </c:ser>
        <c:ser>
          <c:idx val="15"/>
          <c:order val="15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Rauscher!$JP$18:$KM$18</c:f>
              <c:numCache>
                <c:formatCode>0E+00</c:formatCode>
                <c:ptCount val="24"/>
                <c:pt idx="0">
                  <c:v>5.9349463829701887E-30</c:v>
                </c:pt>
                <c:pt idx="1">
                  <c:v>1.4523234900216144E-23</c:v>
                </c:pt>
                <c:pt idx="2">
                  <c:v>2.0000782268100031E-20</c:v>
                </c:pt>
                <c:pt idx="3">
                  <c:v>2.3083508505343752E-17</c:v>
                </c:pt>
                <c:pt idx="4">
                  <c:v>6.9038218556441577E-16</c:v>
                </c:pt>
                <c:pt idx="5">
                  <c:v>4.9163418642081424E-15</c:v>
                </c:pt>
                <c:pt idx="6">
                  <c:v>1.7304081442798033E-14</c:v>
                </c:pt>
                <c:pt idx="7">
                  <c:v>4.1013533178802312E-14</c:v>
                </c:pt>
                <c:pt idx="8">
                  <c:v>7.6267300880972097E-14</c:v>
                </c:pt>
                <c:pt idx="9">
                  <c:v>1.2100655686135527E-13</c:v>
                </c:pt>
                <c:pt idx="10">
                  <c:v>1.7215994535732589E-13</c:v>
                </c:pt>
                <c:pt idx="11">
                  <c:v>4.3358432446872309E-13</c:v>
                </c:pt>
                <c:pt idx="12">
                  <c:v>6.0576564614431403E-13</c:v>
                </c:pt>
                <c:pt idx="13">
                  <c:v>6.8631442058609979E-13</c:v>
                </c:pt>
                <c:pt idx="14">
                  <c:v>7.0926237856850008E-13</c:v>
                </c:pt>
                <c:pt idx="15">
                  <c:v>7.0052962050916701E-13</c:v>
                </c:pt>
                <c:pt idx="16">
                  <c:v>6.7564474847316611E-13</c:v>
                </c:pt>
                <c:pt idx="17">
                  <c:v>6.4332360053495724E-13</c:v>
                </c:pt>
                <c:pt idx="18">
                  <c:v>6.0833826911392758E-13</c:v>
                </c:pt>
                <c:pt idx="19">
                  <c:v>5.3938778004811174E-13</c:v>
                </c:pt>
                <c:pt idx="20">
                  <c:v>4.7753015388496802E-13</c:v>
                </c:pt>
                <c:pt idx="21">
                  <c:v>4.2428022589590937E-13</c:v>
                </c:pt>
                <c:pt idx="22">
                  <c:v>3.7900412676089648E-13</c:v>
                </c:pt>
                <c:pt idx="23">
                  <c:v>3.4055216672230051E-13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C904-4C23-BC56-108CBE96CAB0}"/>
            </c:ext>
          </c:extLst>
        </c:ser>
        <c:ser>
          <c:idx val="16"/>
          <c:order val="16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Rauscher!$JP$19:$KM$19</c:f>
              <c:numCache>
                <c:formatCode>0E+00</c:formatCode>
                <c:ptCount val="24"/>
                <c:pt idx="0">
                  <c:v>8.8317119038541783E-34</c:v>
                </c:pt>
                <c:pt idx="1">
                  <c:v>5.6739491267221004E-25</c:v>
                </c:pt>
                <c:pt idx="2">
                  <c:v>1.26609428625591E-20</c:v>
                </c:pt>
                <c:pt idx="3">
                  <c:v>2.3676520373218405E-16</c:v>
                </c:pt>
                <c:pt idx="4">
                  <c:v>2.850388976243744E-14</c:v>
                </c:pt>
                <c:pt idx="5">
                  <c:v>4.6809685698907961E-13</c:v>
                </c:pt>
                <c:pt idx="6">
                  <c:v>2.8758193349262729E-12</c:v>
                </c:pt>
                <c:pt idx="7">
                  <c:v>1.0147050057744291E-11</c:v>
                </c:pt>
                <c:pt idx="8">
                  <c:v>2.5430252561794066E-11</c:v>
                </c:pt>
                <c:pt idx="9">
                  <c:v>5.088865229526934E-11</c:v>
                </c:pt>
                <c:pt idx="10">
                  <c:v>8.7173395253704989E-11</c:v>
                </c:pt>
                <c:pt idx="11">
                  <c:v>3.8321704350628352E-10</c:v>
                </c:pt>
                <c:pt idx="12">
                  <c:v>7.073519949533029E-10</c:v>
                </c:pt>
                <c:pt idx="13">
                  <c:v>9.4717425746172774E-10</c:v>
                </c:pt>
                <c:pt idx="14">
                  <c:v>1.0942021549512497E-9</c:v>
                </c:pt>
                <c:pt idx="15">
                  <c:v>1.1702457132087482E-9</c:v>
                </c:pt>
                <c:pt idx="16">
                  <c:v>1.1980884919874195E-9</c:v>
                </c:pt>
                <c:pt idx="17">
                  <c:v>1.1949780415160435E-9</c:v>
                </c:pt>
                <c:pt idx="18">
                  <c:v>1.1727448612565911E-9</c:v>
                </c:pt>
                <c:pt idx="19">
                  <c:v>1.0993891432501175E-9</c:v>
                </c:pt>
                <c:pt idx="20">
                  <c:v>1.0128172703572153E-9</c:v>
                </c:pt>
                <c:pt idx="21">
                  <c:v>9.271351719932151E-10</c:v>
                </c:pt>
                <c:pt idx="22">
                  <c:v>8.4764534074566288E-10</c:v>
                </c:pt>
                <c:pt idx="23">
                  <c:v>7.7592164687988616E-10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C904-4C23-BC56-108CBE96CAB0}"/>
            </c:ext>
          </c:extLst>
        </c:ser>
        <c:ser>
          <c:idx val="17"/>
          <c:order val="17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Rauscher!$JP$20:$KM$20</c:f>
              <c:numCache>
                <c:formatCode>0E+00</c:formatCode>
                <c:ptCount val="24"/>
                <c:pt idx="0">
                  <c:v>1.673669471526533E-34</c:v>
                </c:pt>
                <c:pt idx="1">
                  <c:v>2.6176361346258745E-25</c:v>
                </c:pt>
                <c:pt idx="2">
                  <c:v>9.1135883450103546E-21</c:v>
                </c:pt>
                <c:pt idx="3">
                  <c:v>2.6591372569683721E-16</c:v>
                </c:pt>
                <c:pt idx="4">
                  <c:v>3.9987731545006947E-14</c:v>
                </c:pt>
                <c:pt idx="5">
                  <c:v>7.5044387794386178E-13</c:v>
                </c:pt>
                <c:pt idx="6">
                  <c:v>5.0394599381653513E-12</c:v>
                </c:pt>
                <c:pt idx="7">
                  <c:v>1.8947945722793902E-11</c:v>
                </c:pt>
                <c:pt idx="8">
                  <c:v>4.9805000760739879E-11</c:v>
                </c:pt>
                <c:pt idx="9">
                  <c:v>1.0342920512023123E-10</c:v>
                </c:pt>
                <c:pt idx="10">
                  <c:v>1.8250979063527951E-10</c:v>
                </c:pt>
                <c:pt idx="11">
                  <c:v>8.7697441918851386E-10</c:v>
                </c:pt>
                <c:pt idx="12">
                  <c:v>1.6923790638118619E-9</c:v>
                </c:pt>
                <c:pt idx="13">
                  <c:v>2.3274690722405372E-9</c:v>
                </c:pt>
                <c:pt idx="14">
                  <c:v>2.737030135057754E-9</c:v>
                </c:pt>
                <c:pt idx="15">
                  <c:v>2.9646884300605242E-9</c:v>
                </c:pt>
                <c:pt idx="16">
                  <c:v>3.0642972112605828E-9</c:v>
                </c:pt>
                <c:pt idx="17">
                  <c:v>3.0790866176967762E-9</c:v>
                </c:pt>
                <c:pt idx="18">
                  <c:v>3.0397755220685218E-9</c:v>
                </c:pt>
                <c:pt idx="19">
                  <c:v>2.875103008763583E-9</c:v>
                </c:pt>
                <c:pt idx="20">
                  <c:v>2.6655881965257227E-9</c:v>
                </c:pt>
                <c:pt idx="21">
                  <c:v>2.4517433731934796E-9</c:v>
                </c:pt>
                <c:pt idx="22">
                  <c:v>2.2498632839728952E-9</c:v>
                </c:pt>
                <c:pt idx="23">
                  <c:v>2.0656075586984695E-9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C904-4C23-BC56-108CBE96CAB0}"/>
            </c:ext>
          </c:extLst>
        </c:ser>
        <c:ser>
          <c:idx val="18"/>
          <c:order val="18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Rauscher!$JP$21:$KM$21</c:f>
              <c:numCache>
                <c:formatCode>0E+00</c:formatCode>
                <c:ptCount val="24"/>
                <c:pt idx="0">
                  <c:v>8.4835398630938199E-41</c:v>
                </c:pt>
                <c:pt idx="1">
                  <c:v>1.297804419142612E-28</c:v>
                </c:pt>
                <c:pt idx="2">
                  <c:v>1.413141530281874E-22</c:v>
                </c:pt>
                <c:pt idx="3">
                  <c:v>1.2895354555405353E-16</c:v>
                </c:pt>
                <c:pt idx="4">
                  <c:v>1.0844697456797897E-13</c:v>
                </c:pt>
                <c:pt idx="5">
                  <c:v>5.7169945209819104E-12</c:v>
                </c:pt>
                <c:pt idx="6">
                  <c:v>7.6431575197466791E-11</c:v>
                </c:pt>
                <c:pt idx="7">
                  <c:v>4.6994865798397054E-10</c:v>
                </c:pt>
                <c:pt idx="8">
                  <c:v>1.7863264724208251E-9</c:v>
                </c:pt>
                <c:pt idx="9">
                  <c:v>4.9423188516852899E-9</c:v>
                </c:pt>
                <c:pt idx="10">
                  <c:v>1.0971183834370162E-8</c:v>
                </c:pt>
                <c:pt idx="11">
                  <c:v>1.049526737043103E-7</c:v>
                </c:pt>
                <c:pt idx="12">
                  <c:v>2.857747500426089E-7</c:v>
                </c:pt>
                <c:pt idx="13">
                  <c:v>4.8319441407335988E-7</c:v>
                </c:pt>
                <c:pt idx="14">
                  <c:v>6.5211684179880614E-7</c:v>
                </c:pt>
                <c:pt idx="15">
                  <c:v>7.7937198319698558E-7</c:v>
                </c:pt>
                <c:pt idx="16">
                  <c:v>8.6723448205011489E-7</c:v>
                </c:pt>
                <c:pt idx="17">
                  <c:v>9.2288480548449864E-7</c:v>
                </c:pt>
                <c:pt idx="18">
                  <c:v>9.5390044955797144E-7</c:v>
                </c:pt>
                <c:pt idx="19">
                  <c:v>9.6653786975433686E-7</c:v>
                </c:pt>
                <c:pt idx="20">
                  <c:v>9.412792154717931E-7</c:v>
                </c:pt>
                <c:pt idx="21">
                  <c:v>8.9829789648161227E-7</c:v>
                </c:pt>
                <c:pt idx="22">
                  <c:v>8.4832344558427149E-7</c:v>
                </c:pt>
                <c:pt idx="23">
                  <c:v>7.9693175246885956E-7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C904-4C23-BC56-108CBE96CAB0}"/>
            </c:ext>
          </c:extLst>
        </c:ser>
        <c:ser>
          <c:idx val="19"/>
          <c:order val="19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Rauscher!$JP$22:$KM$22</c:f>
              <c:numCache>
                <c:formatCode>0E+00</c:formatCode>
                <c:ptCount val="24"/>
                <c:pt idx="0">
                  <c:v>2.2766865267461155E-46</c:v>
                </c:pt>
                <c:pt idx="1">
                  <c:v>8.7968949337309592E-32</c:v>
                </c:pt>
                <c:pt idx="2">
                  <c:v>1.5223090461409731E-24</c:v>
                </c:pt>
                <c:pt idx="3">
                  <c:v>2.2077376682673336E-17</c:v>
                </c:pt>
                <c:pt idx="4">
                  <c:v>7.4016769596223853E-14</c:v>
                </c:pt>
                <c:pt idx="5">
                  <c:v>8.946219830358523E-12</c:v>
                </c:pt>
                <c:pt idx="6">
                  <c:v>2.0796200800959733E-10</c:v>
                </c:pt>
                <c:pt idx="7">
                  <c:v>1.8982839635271325E-9</c:v>
                </c:pt>
                <c:pt idx="8">
                  <c:v>9.7044578770584674E-9</c:v>
                </c:pt>
                <c:pt idx="9">
                  <c:v>3.380967190253363E-8</c:v>
                </c:pt>
                <c:pt idx="10">
                  <c:v>9.0249226624646276E-8</c:v>
                </c:pt>
                <c:pt idx="11">
                  <c:v>1.5011459054785904E-6</c:v>
                </c:pt>
                <c:pt idx="12">
                  <c:v>5.3898037707977818E-6</c:v>
                </c:pt>
                <c:pt idx="13">
                  <c:v>1.0758279574746306E-5</c:v>
                </c:pt>
                <c:pt idx="14">
                  <c:v>1.6217885059337174E-5</c:v>
                </c:pt>
                <c:pt idx="15">
                  <c:v>2.0976523160598027E-5</c:v>
                </c:pt>
                <c:pt idx="16">
                  <c:v>2.4766531545122035E-5</c:v>
                </c:pt>
                <c:pt idx="17">
                  <c:v>2.7599174862664965E-5</c:v>
                </c:pt>
                <c:pt idx="18">
                  <c:v>2.9598357806682036E-5</c:v>
                </c:pt>
                <c:pt idx="19">
                  <c:v>3.169621305509567E-5</c:v>
                </c:pt>
                <c:pt idx="20">
                  <c:v>3.2111968498640171E-5</c:v>
                </c:pt>
                <c:pt idx="21">
                  <c:v>3.156739980768194E-5</c:v>
                </c:pt>
                <c:pt idx="22">
                  <c:v>3.0506323623616233E-5</c:v>
                </c:pt>
                <c:pt idx="23">
                  <c:v>2.9191574100961641E-5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C904-4C23-BC56-108CBE96CAB0}"/>
            </c:ext>
          </c:extLst>
        </c:ser>
        <c:ser>
          <c:idx val="20"/>
          <c:order val="2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Rauscher!$JP$23:$KM$23</c:f>
              <c:numCache>
                <c:formatCode>0E+00</c:formatCode>
                <c:ptCount val="24"/>
                <c:pt idx="0">
                  <c:v>9.2838811416774225E-50</c:v>
                </c:pt>
                <c:pt idx="1">
                  <c:v>8.895129405296214E-34</c:v>
                </c:pt>
                <c:pt idx="2">
                  <c:v>7.6652082671557824E-26</c:v>
                </c:pt>
                <c:pt idx="3">
                  <c:v>5.5356275802270914E-18</c:v>
                </c:pt>
                <c:pt idx="4">
                  <c:v>4.1414140867904443E-14</c:v>
                </c:pt>
                <c:pt idx="5">
                  <c:v>8.1024726734019547E-12</c:v>
                </c:pt>
                <c:pt idx="6">
                  <c:v>2.596579743028745E-10</c:v>
                </c:pt>
                <c:pt idx="7">
                  <c:v>2.9811140653068857E-9</c:v>
                </c:pt>
                <c:pt idx="8">
                  <c:v>1.8100413993223408E-8</c:v>
                </c:pt>
                <c:pt idx="9">
                  <c:v>7.2087180679041015E-8</c:v>
                </c:pt>
                <c:pt idx="10">
                  <c:v>2.1416103533344612E-7</c:v>
                </c:pt>
                <c:pt idx="11">
                  <c:v>4.9108823275858713E-6</c:v>
                </c:pt>
                <c:pt idx="12">
                  <c:v>2.0702815049831123E-5</c:v>
                </c:pt>
                <c:pt idx="13">
                  <c:v>4.5502071700491667E-5</c:v>
                </c:pt>
                <c:pt idx="14">
                  <c:v>7.3142616670810904E-5</c:v>
                </c:pt>
                <c:pt idx="15">
                  <c:v>9.9044355740827254E-5</c:v>
                </c:pt>
                <c:pt idx="16">
                  <c:v>1.2103232551456873E-4</c:v>
                </c:pt>
                <c:pt idx="17">
                  <c:v>1.3853268684598996E-4</c:v>
                </c:pt>
                <c:pt idx="18">
                  <c:v>1.5178181863636811E-4</c:v>
                </c:pt>
                <c:pt idx="19">
                  <c:v>1.678430949064589E-4</c:v>
                </c:pt>
                <c:pt idx="20">
                  <c:v>1.7398948631025996E-4</c:v>
                </c:pt>
                <c:pt idx="21">
                  <c:v>1.740062585230192E-4</c:v>
                </c:pt>
                <c:pt idx="22">
                  <c:v>1.7042210170544375E-4</c:v>
                </c:pt>
                <c:pt idx="23">
                  <c:v>1.6483200687947573E-4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C904-4C23-BC56-108CBE96CAB0}"/>
            </c:ext>
          </c:extLst>
        </c:ser>
        <c:ser>
          <c:idx val="21"/>
          <c:order val="21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Rauscher!$JP$24:$KM$24</c:f>
              <c:numCache>
                <c:formatCode>0E+00</c:formatCode>
                <c:ptCount val="24"/>
                <c:pt idx="0">
                  <c:v>2.1370324377622831E-51</c:v>
                </c:pt>
                <c:pt idx="1">
                  <c:v>9.256188349564417E-35</c:v>
                </c:pt>
                <c:pt idx="2">
                  <c:v>1.6959110001102433E-26</c:v>
                </c:pt>
                <c:pt idx="3">
                  <c:v>2.6040249877091433E-18</c:v>
                </c:pt>
                <c:pt idx="4">
                  <c:v>2.8407075909252103E-14</c:v>
                </c:pt>
                <c:pt idx="5">
                  <c:v>6.9690760841830071E-12</c:v>
                </c:pt>
                <c:pt idx="6">
                  <c:v>2.5970429531471218E-10</c:v>
                </c:pt>
                <c:pt idx="7">
                  <c:v>3.3209011235568018E-9</c:v>
                </c:pt>
                <c:pt idx="8">
                  <c:v>2.1860785975469794E-8</c:v>
                </c:pt>
                <c:pt idx="9">
                  <c:v>9.2711847807468704E-8</c:v>
                </c:pt>
                <c:pt idx="10">
                  <c:v>2.8963937367506424E-7</c:v>
                </c:pt>
                <c:pt idx="11">
                  <c:v>7.7231862245852252E-6</c:v>
                </c:pt>
                <c:pt idx="12">
                  <c:v>3.5109633807781329E-5</c:v>
                </c:pt>
                <c:pt idx="13">
                  <c:v>8.0739121381973077E-5</c:v>
                </c:pt>
                <c:pt idx="14">
                  <c:v>1.3376032308947113E-4</c:v>
                </c:pt>
                <c:pt idx="15">
                  <c:v>1.8507447413045706E-4</c:v>
                </c:pt>
                <c:pt idx="16">
                  <c:v>2.2984663667059008E-4</c:v>
                </c:pt>
                <c:pt idx="17">
                  <c:v>2.6640907775003927E-4</c:v>
                </c:pt>
                <c:pt idx="18">
                  <c:v>2.948387104134522E-4</c:v>
                </c:pt>
                <c:pt idx="19">
                  <c:v>3.3099407026251714E-4</c:v>
                </c:pt>
                <c:pt idx="20">
                  <c:v>3.4683245398977805E-4</c:v>
                </c:pt>
                <c:pt idx="21">
                  <c:v>3.496806357313288E-4</c:v>
                </c:pt>
                <c:pt idx="22">
                  <c:v>3.446375737522894E-4</c:v>
                </c:pt>
                <c:pt idx="23">
                  <c:v>3.3501345380129201E-4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C904-4C23-BC56-108CBE96CAB0}"/>
            </c:ext>
          </c:extLst>
        </c:ser>
        <c:ser>
          <c:idx val="22"/>
          <c:order val="22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Rauscher!$JP$25:$KM$25</c:f>
              <c:numCache>
                <c:formatCode>0E+00</c:formatCode>
                <c:ptCount val="24"/>
                <c:pt idx="0">
                  <c:v>4.3551397292705691E-52</c:v>
                </c:pt>
                <c:pt idx="1">
                  <c:v>3.6410148637856586E-35</c:v>
                </c:pt>
                <c:pt idx="2">
                  <c:v>9.2681482180150128E-27</c:v>
                </c:pt>
                <c:pt idx="3">
                  <c:v>1.9771276305286383E-18</c:v>
                </c:pt>
                <c:pt idx="4">
                  <c:v>2.5422362806307559E-14</c:v>
                </c:pt>
                <c:pt idx="5">
                  <c:v>6.883423336465864E-12</c:v>
                </c:pt>
                <c:pt idx="6">
                  <c:v>2.7394812700853012E-10</c:v>
                </c:pt>
                <c:pt idx="7">
                  <c:v>3.6715132281336307E-9</c:v>
                </c:pt>
                <c:pt idx="8">
                  <c:v>2.5035420279501974E-8</c:v>
                </c:pt>
                <c:pt idx="9">
                  <c:v>1.0912501626042475E-7</c:v>
                </c:pt>
                <c:pt idx="10">
                  <c:v>3.4847101511744072E-7</c:v>
                </c:pt>
                <c:pt idx="11">
                  <c:v>9.9235142258679396E-6</c:v>
                </c:pt>
                <c:pt idx="12">
                  <c:v>4.6620320416507635E-5</c:v>
                </c:pt>
                <c:pt idx="13">
                  <c:v>1.0934550935352545E-4</c:v>
                </c:pt>
                <c:pt idx="14">
                  <c:v>1.8355077722941157E-4</c:v>
                </c:pt>
                <c:pt idx="15">
                  <c:v>2.5636305165071518E-4</c:v>
                </c:pt>
                <c:pt idx="16">
                  <c:v>3.2063214032130666E-4</c:v>
                </c:pt>
                <c:pt idx="17">
                  <c:v>3.736783306530779E-4</c:v>
                </c:pt>
                <c:pt idx="18">
                  <c:v>4.1537216799908812E-4</c:v>
                </c:pt>
                <c:pt idx="19">
                  <c:v>4.6938488091918665E-4</c:v>
                </c:pt>
                <c:pt idx="20">
                  <c:v>4.9416115893079074E-4</c:v>
                </c:pt>
                <c:pt idx="21">
                  <c:v>4.9997749621789802E-4</c:v>
                </c:pt>
                <c:pt idx="22">
                  <c:v>4.94118933702673E-4</c:v>
                </c:pt>
                <c:pt idx="23">
                  <c:v>4.8137454064270006E-4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6-C904-4C23-BC56-108CBE96CAB0}"/>
            </c:ext>
          </c:extLst>
        </c:ser>
        <c:ser>
          <c:idx val="23"/>
          <c:order val="23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Rauscher!$JP$26:$KM$26</c:f>
              <c:numCache>
                <c:formatCode>0E+00</c:formatCode>
                <c:ptCount val="24"/>
                <c:pt idx="0">
                  <c:v>4.4806914955231354E-57</c:v>
                </c:pt>
                <c:pt idx="1">
                  <c:v>3.4606725789061544E-38</c:v>
                </c:pt>
                <c:pt idx="2">
                  <c:v>8.466981007370308E-29</c:v>
                </c:pt>
                <c:pt idx="3">
                  <c:v>1.7360725718392169E-19</c:v>
                </c:pt>
                <c:pt idx="4">
                  <c:v>6.9206655224206778E-15</c:v>
                </c:pt>
                <c:pt idx="5">
                  <c:v>3.6946703409380702E-12</c:v>
                </c:pt>
                <c:pt idx="6">
                  <c:v>2.3120597909953861E-10</c:v>
                </c:pt>
                <c:pt idx="7">
                  <c:v>4.2812981527660021E-9</c:v>
                </c:pt>
                <c:pt idx="8">
                  <c:v>3.7203602945441386E-8</c:v>
                </c:pt>
                <c:pt idx="9">
                  <c:v>1.9581873106780175E-7</c:v>
                </c:pt>
                <c:pt idx="10">
                  <c:v>7.2713727452545625E-7</c:v>
                </c:pt>
                <c:pt idx="11">
                  <c:v>3.2559277199178085E-5</c:v>
                </c:pt>
                <c:pt idx="12">
                  <c:v>1.9180691848858224E-4</c:v>
                </c:pt>
                <c:pt idx="13">
                  <c:v>5.1529724359673096E-4</c:v>
                </c:pt>
                <c:pt idx="14">
                  <c:v>9.4694552806175224E-4</c:v>
                </c:pt>
                <c:pt idx="15">
                  <c:v>1.4109256615856243E-3</c:v>
                </c:pt>
                <c:pt idx="16">
                  <c:v>1.8523186586809055E-3</c:v>
                </c:pt>
                <c:pt idx="17">
                  <c:v>2.2417466052708675E-3</c:v>
                </c:pt>
                <c:pt idx="18">
                  <c:v>2.5682066566788007E-3</c:v>
                </c:pt>
                <c:pt idx="19">
                  <c:v>3.0365303190816738E-3</c:v>
                </c:pt>
                <c:pt idx="20">
                  <c:v>3.3018481547065805E-3</c:v>
                </c:pt>
                <c:pt idx="21">
                  <c:v>3.4227006818619891E-3</c:v>
                </c:pt>
                <c:pt idx="22">
                  <c:v>3.4469893309306372E-3</c:v>
                </c:pt>
                <c:pt idx="23">
                  <c:v>3.4091298593925358E-3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C904-4C23-BC56-108CBE96CAB0}"/>
            </c:ext>
          </c:extLst>
        </c:ser>
        <c:ser>
          <c:idx val="24"/>
          <c:order val="24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Rauscher!$JP$27:$KM$27</c:f>
              <c:numCache>
                <c:formatCode>0E+00</c:formatCode>
                <c:ptCount val="24"/>
                <c:pt idx="0">
                  <c:v>1.6326612322274186E-59</c:v>
                </c:pt>
                <c:pt idx="1">
                  <c:v>1.1002951763171248E-39</c:v>
                </c:pt>
                <c:pt idx="2">
                  <c:v>7.9519952627444265E-30</c:v>
                </c:pt>
                <c:pt idx="3">
                  <c:v>4.8163077852091368E-20</c:v>
                </c:pt>
                <c:pt idx="4">
                  <c:v>3.2998456936268091E-15</c:v>
                </c:pt>
                <c:pt idx="5">
                  <c:v>2.4380416191109669E-12</c:v>
                </c:pt>
                <c:pt idx="6">
                  <c:v>1.8947165460139567E-10</c:v>
                </c:pt>
                <c:pt idx="7">
                  <c:v>4.0956279022496844E-9</c:v>
                </c:pt>
                <c:pt idx="8">
                  <c:v>3.9969608549515226E-8</c:v>
                </c:pt>
                <c:pt idx="9">
                  <c:v>2.3024967647420237E-7</c:v>
                </c:pt>
                <c:pt idx="10">
                  <c:v>9.190118825087477E-7</c:v>
                </c:pt>
                <c:pt idx="11">
                  <c:v>5.1104511328040968E-5</c:v>
                </c:pt>
                <c:pt idx="12">
                  <c:v>3.3549699590043229E-4</c:v>
                </c:pt>
                <c:pt idx="13">
                  <c:v>9.6184727022651071E-4</c:v>
                </c:pt>
                <c:pt idx="14">
                  <c:v>1.8458195777922909E-3</c:v>
                </c:pt>
                <c:pt idx="15">
                  <c:v>2.8366669553197702E-3</c:v>
                </c:pt>
                <c:pt idx="16">
                  <c:v>3.8115348372933281E-3</c:v>
                </c:pt>
                <c:pt idx="17">
                  <c:v>4.6968932891860481E-3</c:v>
                </c:pt>
                <c:pt idx="18">
                  <c:v>5.4591637870957839E-3</c:v>
                </c:pt>
                <c:pt idx="19">
                  <c:v>6.5960168347257257E-3</c:v>
                </c:pt>
                <c:pt idx="20">
                  <c:v>7.2841891375385499E-3</c:v>
                </c:pt>
                <c:pt idx="21">
                  <c:v>7.6389387129566179E-3</c:v>
                </c:pt>
                <c:pt idx="22">
                  <c:v>7.7629007518355666E-3</c:v>
                </c:pt>
                <c:pt idx="23">
                  <c:v>7.7332781533906922E-3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8-C904-4C23-BC56-108CBE96CAB0}"/>
            </c:ext>
          </c:extLst>
        </c:ser>
        <c:ser>
          <c:idx val="25"/>
          <c:order val="25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Rauscher!$JP$28:$KM$28</c:f>
              <c:numCache>
                <c:formatCode>0E+00</c:formatCode>
                <c:ptCount val="24"/>
                <c:pt idx="0">
                  <c:v>1.2706863865435359E-63</c:v>
                </c:pt>
                <c:pt idx="1">
                  <c:v>3.1264221508788837E-42</c:v>
                </c:pt>
                <c:pt idx="2">
                  <c:v>1.3652512391279194E-31</c:v>
                </c:pt>
                <c:pt idx="3">
                  <c:v>4.9963028598888038E-21</c:v>
                </c:pt>
                <c:pt idx="4">
                  <c:v>8.4144780865492609E-16</c:v>
                </c:pt>
                <c:pt idx="5">
                  <c:v>1.0664342480808816E-12</c:v>
                </c:pt>
                <c:pt idx="6">
                  <c:v>1.1876181544473994E-10</c:v>
                </c:pt>
                <c:pt idx="7">
                  <c:v>3.3193480714615793E-9</c:v>
                </c:pt>
                <c:pt idx="8">
                  <c:v>3.9279141687736383E-8</c:v>
                </c:pt>
                <c:pt idx="9">
                  <c:v>2.6286390841378433E-7</c:v>
                </c:pt>
                <c:pt idx="10">
                  <c:v>1.1828588660746624E-6</c:v>
                </c:pt>
                <c:pt idx="11">
                  <c:v>9.4256357786302362E-5</c:v>
                </c:pt>
                <c:pt idx="12">
                  <c:v>7.4072986585425838E-4</c:v>
                </c:pt>
                <c:pt idx="13">
                  <c:v>2.3656430775369601E-3</c:v>
                </c:pt>
                <c:pt idx="14">
                  <c:v>4.878432198835987E-3</c:v>
                </c:pt>
                <c:pt idx="15">
                  <c:v>7.8925859395822286E-3</c:v>
                </c:pt>
                <c:pt idx="16">
                  <c:v>1.1021756747631242E-2</c:v>
                </c:pt>
                <c:pt idx="17">
                  <c:v>1.399527992064935E-2</c:v>
                </c:pt>
                <c:pt idx="18">
                  <c:v>1.6661457677074696E-2</c:v>
                </c:pt>
                <c:pt idx="19">
                  <c:v>2.0868565005607995E-2</c:v>
                </c:pt>
                <c:pt idx="20">
                  <c:v>2.3645691398500743E-2</c:v>
                </c:pt>
                <c:pt idx="21">
                  <c:v>2.52798101576873E-2</c:v>
                </c:pt>
                <c:pt idx="22">
                  <c:v>2.6078031170805867E-2</c:v>
                </c:pt>
                <c:pt idx="23">
                  <c:v>2.629192499672562E-2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9-C904-4C23-BC56-108CBE96CAB0}"/>
            </c:ext>
          </c:extLst>
        </c:ser>
        <c:ser>
          <c:idx val="26"/>
          <c:order val="26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Rauscher!$JP$29:$KM$29</c:f>
              <c:numCache>
                <c:formatCode>0E+00</c:formatCode>
                <c:ptCount val="24"/>
                <c:pt idx="0">
                  <c:v>7.8078565937331351E-65</c:v>
                </c:pt>
                <c:pt idx="1">
                  <c:v>5.4593374759661314E-43</c:v>
                </c:pt>
                <c:pt idx="2">
                  <c:v>4.018873513009457E-32</c:v>
                </c:pt>
                <c:pt idx="3">
                  <c:v>2.479362054392505E-21</c:v>
                </c:pt>
                <c:pt idx="4">
                  <c:v>5.4214829442188926E-16</c:v>
                </c:pt>
                <c:pt idx="5">
                  <c:v>8.0364607256578231E-13</c:v>
                </c:pt>
                <c:pt idx="6">
                  <c:v>9.9349905369480566E-11</c:v>
                </c:pt>
                <c:pt idx="7">
                  <c:v>2.9918743117091337E-9</c:v>
                </c:pt>
                <c:pt idx="8">
                  <c:v>3.744143437503255E-8</c:v>
                </c:pt>
                <c:pt idx="9">
                  <c:v>2.6171065409319165E-7</c:v>
                </c:pt>
                <c:pt idx="10">
                  <c:v>1.2193919784832707E-6</c:v>
                </c:pt>
                <c:pt idx="11">
                  <c:v>1.0786509875076315E-4</c:v>
                </c:pt>
                <c:pt idx="12">
                  <c:v>8.93120567160986E-4</c:v>
                </c:pt>
                <c:pt idx="13">
                  <c:v>2.9431162807460258E-3</c:v>
                </c:pt>
                <c:pt idx="14">
                  <c:v>6.1974131900120371E-3</c:v>
                </c:pt>
                <c:pt idx="15">
                  <c:v>1.0177227481757388E-2</c:v>
                </c:pt>
                <c:pt idx="16">
                  <c:v>1.4372124552715096E-2</c:v>
                </c:pt>
                <c:pt idx="17">
                  <c:v>1.8409064962387929E-2</c:v>
                </c:pt>
                <c:pt idx="18">
                  <c:v>2.2069227305729071E-2</c:v>
                </c:pt>
                <c:pt idx="19">
                  <c:v>2.7932043436519463E-2</c:v>
                </c:pt>
                <c:pt idx="20">
                  <c:v>3.1886153425302419E-2</c:v>
                </c:pt>
                <c:pt idx="21">
                  <c:v>3.4281034277124409E-2</c:v>
                </c:pt>
                <c:pt idx="22">
                  <c:v>3.5517705632058798E-2</c:v>
                </c:pt>
                <c:pt idx="23">
                  <c:v>3.5933910712653019E-2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A-C904-4C23-BC56-108CBE96CAB0}"/>
            </c:ext>
          </c:extLst>
        </c:ser>
        <c:ser>
          <c:idx val="27"/>
          <c:order val="27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Rauscher!$JP$30:$KM$30</c:f>
              <c:numCache>
                <c:formatCode>0E+00</c:formatCode>
                <c:ptCount val="24"/>
                <c:pt idx="0">
                  <c:v>2.287928303164489E-67</c:v>
                </c:pt>
                <c:pt idx="1">
                  <c:v>1.3958803190214989E-44</c:v>
                </c:pt>
                <c:pt idx="2">
                  <c:v>3.0353684101973891E-33</c:v>
                </c:pt>
                <c:pt idx="3">
                  <c:v>5.5315373899502807E-22</c:v>
                </c:pt>
                <c:pt idx="4">
                  <c:v>2.0788512398683029E-16</c:v>
                </c:pt>
                <c:pt idx="5">
                  <c:v>4.2647128289803053E-13</c:v>
                </c:pt>
                <c:pt idx="6">
                  <c:v>6.5474499866016407E-11</c:v>
                </c:pt>
                <c:pt idx="7">
                  <c:v>2.3016957174883955E-9</c:v>
                </c:pt>
                <c:pt idx="8">
                  <c:v>3.2348706345347052E-8</c:v>
                </c:pt>
                <c:pt idx="9">
                  <c:v>2.4747181569888762E-7</c:v>
                </c:pt>
                <c:pt idx="10">
                  <c:v>1.239388886750755E-6</c:v>
                </c:pt>
                <c:pt idx="11">
                  <c:v>1.3615229781211799E-4</c:v>
                </c:pt>
                <c:pt idx="12">
                  <c:v>1.2563018618617313E-3</c:v>
                </c:pt>
                <c:pt idx="13">
                  <c:v>4.4178937177965834E-3</c:v>
                </c:pt>
                <c:pt idx="14">
                  <c:v>9.7148085845415264E-3</c:v>
                </c:pt>
                <c:pt idx="15">
                  <c:v>1.6454824109310002E-2</c:v>
                </c:pt>
                <c:pt idx="16">
                  <c:v>2.3782894509968379E-2</c:v>
                </c:pt>
                <c:pt idx="17">
                  <c:v>3.1018118303802921E-2</c:v>
                </c:pt>
                <c:pt idx="18">
                  <c:v>3.772617977660303E-2</c:v>
                </c:pt>
                <c:pt idx="19">
                  <c:v>4.8793996140294851E-2</c:v>
                </c:pt>
                <c:pt idx="20">
                  <c:v>5.656994981954859E-2</c:v>
                </c:pt>
                <c:pt idx="21">
                  <c:v>6.1528675434252465E-2</c:v>
                </c:pt>
                <c:pt idx="22">
                  <c:v>6.4326295771807748E-2</c:v>
                </c:pt>
                <c:pt idx="23">
                  <c:v>6.5551723737674539E-2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B-C904-4C23-BC56-108CBE96CAB0}"/>
            </c:ext>
          </c:extLst>
        </c:ser>
        <c:ser>
          <c:idx val="28"/>
          <c:order val="28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Rauscher!$JP$31:$KM$31</c:f>
              <c:numCache>
                <c:formatCode>0E+00</c:formatCode>
                <c:ptCount val="24"/>
                <c:pt idx="0">
                  <c:v>3.4417341914327258E-68</c:v>
                </c:pt>
                <c:pt idx="1">
                  <c:v>4.2129116083299201E-45</c:v>
                </c:pt>
                <c:pt idx="2">
                  <c:v>1.2976130276615205E-33</c:v>
                </c:pt>
                <c:pt idx="3">
                  <c:v>3.3494944557295506E-22</c:v>
                </c:pt>
                <c:pt idx="4">
                  <c:v>1.4981546125258474E-16</c:v>
                </c:pt>
                <c:pt idx="5">
                  <c:v>3.4117947976412166E-13</c:v>
                </c:pt>
                <c:pt idx="6">
                  <c:v>5.6157171397639174E-11</c:v>
                </c:pt>
                <c:pt idx="7">
                  <c:v>2.0748222219162417E-9</c:v>
                </c:pt>
                <c:pt idx="8">
                  <c:v>3.0268427440829123E-8</c:v>
                </c:pt>
                <c:pt idx="9">
                  <c:v>2.3837387378134885E-7</c:v>
                </c:pt>
                <c:pt idx="10">
                  <c:v>1.2218572835027128E-6</c:v>
                </c:pt>
                <c:pt idx="11">
                  <c:v>1.4390562975572318E-4</c:v>
                </c:pt>
                <c:pt idx="12">
                  <c:v>1.3748862698060372E-3</c:v>
                </c:pt>
                <c:pt idx="13">
                  <c:v>4.9369645948326287E-3</c:v>
                </c:pt>
                <c:pt idx="14">
                  <c:v>1.1008470471528668E-2</c:v>
                </c:pt>
                <c:pt idx="15">
                  <c:v>1.8832412901124255E-2</c:v>
                </c:pt>
                <c:pt idx="16">
                  <c:v>2.7423155396972002E-2</c:v>
                </c:pt>
                <c:pt idx="17">
                  <c:v>3.597395250152563E-2</c:v>
                </c:pt>
                <c:pt idx="18">
                  <c:v>4.3957353137425048E-2</c:v>
                </c:pt>
                <c:pt idx="19">
                  <c:v>5.7250473615529394E-2</c:v>
                </c:pt>
                <c:pt idx="20">
                  <c:v>6.6705014734072143E-2</c:v>
                </c:pt>
                <c:pt idx="21">
                  <c:v>7.282328282888155E-2</c:v>
                </c:pt>
                <c:pt idx="22">
                  <c:v>7.6355658525160242E-2</c:v>
                </c:pt>
                <c:pt idx="23">
                  <c:v>7.7991055433001027E-2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C-C904-4C23-BC56-108CBE96CAB0}"/>
            </c:ext>
          </c:extLst>
        </c:ser>
        <c:ser>
          <c:idx val="29"/>
          <c:order val="29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Rauscher!$JP$32:$KM$32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D-C904-4C23-BC56-108CBE96CAB0}"/>
            </c:ext>
          </c:extLst>
        </c:ser>
        <c:ser>
          <c:idx val="30"/>
          <c:order val="30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Rauscher!$JP$33:$KM$33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E-C904-4C23-BC56-108CBE96CAB0}"/>
            </c:ext>
          </c:extLst>
        </c:ser>
        <c:ser>
          <c:idx val="31"/>
          <c:order val="31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Rauscher!$JP$34:$KM$34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F-C904-4C23-BC56-108CBE96CAB0}"/>
            </c:ext>
          </c:extLst>
        </c:ser>
        <c:ser>
          <c:idx val="32"/>
          <c:order val="32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Rauscher!$JP$35:$KM$35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0-C904-4C23-BC56-108CBE96CAB0}"/>
            </c:ext>
          </c:extLst>
        </c:ser>
        <c:ser>
          <c:idx val="33"/>
          <c:order val="33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Rauscher!$JP$36:$KM$36</c:f>
              <c:numCache>
                <c:formatCode>0E+00</c:formatCode>
                <c:ptCount val="24"/>
                <c:pt idx="0">
                  <c:v>7.1982430249941886E-80</c:v>
                </c:pt>
                <c:pt idx="1">
                  <c:v>2.838279355590978E-66</c:v>
                </c:pt>
                <c:pt idx="2">
                  <c:v>1.5690247503402926E-59</c:v>
                </c:pt>
                <c:pt idx="3">
                  <c:v>7.2690167012220585E-53</c:v>
                </c:pt>
                <c:pt idx="4">
                  <c:v>1.3773963957801651E-49</c:v>
                </c:pt>
                <c:pt idx="5">
                  <c:v>1.1821940004377139E-47</c:v>
                </c:pt>
                <c:pt idx="6">
                  <c:v>2.1873255911196219E-46</c:v>
                </c:pt>
                <c:pt idx="7">
                  <c:v>1.6962536178063162E-45</c:v>
                </c:pt>
                <c:pt idx="8">
                  <c:v>7.6736329061128418E-45</c:v>
                </c:pt>
                <c:pt idx="9">
                  <c:v>2.430920741323398E-44</c:v>
                </c:pt>
                <c:pt idx="10">
                  <c:v>6.0135844475212234E-44</c:v>
                </c:pt>
                <c:pt idx="11">
                  <c:v>7.961466603085743E-43</c:v>
                </c:pt>
                <c:pt idx="12">
                  <c:v>2.5502528926267068E-42</c:v>
                </c:pt>
                <c:pt idx="13">
                  <c:v>4.7535404621724012E-42</c:v>
                </c:pt>
                <c:pt idx="14">
                  <c:v>6.8461220348838868E-42</c:v>
                </c:pt>
                <c:pt idx="15">
                  <c:v>8.5708512798515286E-42</c:v>
                </c:pt>
                <c:pt idx="16">
                  <c:v>9.8749673750778277E-42</c:v>
                </c:pt>
                <c:pt idx="17">
                  <c:v>1.0797086942212493E-41</c:v>
                </c:pt>
                <c:pt idx="18">
                  <c:v>1.1404339376348168E-41</c:v>
                </c:pt>
                <c:pt idx="19">
                  <c:v>1.1937074901531738E-41</c:v>
                </c:pt>
                <c:pt idx="20">
                  <c:v>1.1898096534411861E-41</c:v>
                </c:pt>
                <c:pt idx="21">
                  <c:v>1.1554186757975394E-41</c:v>
                </c:pt>
                <c:pt idx="22">
                  <c:v>1.1060135706001663E-41</c:v>
                </c:pt>
                <c:pt idx="23">
                  <c:v>1.050325972706977E-41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1-C904-4C23-BC56-108CBE96CAB0}"/>
            </c:ext>
          </c:extLst>
        </c:ser>
        <c:ser>
          <c:idx val="34"/>
          <c:order val="34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Rauscher!$JP$37:$KM$37</c:f>
              <c:numCache>
                <c:formatCode>0E+00</c:formatCode>
                <c:ptCount val="24"/>
                <c:pt idx="0">
                  <c:v>2.4458578934240728E-79</c:v>
                </c:pt>
                <c:pt idx="1">
                  <c:v>5.9409772534650473E-65</c:v>
                </c:pt>
                <c:pt idx="2">
                  <c:v>8.1513879578125868E-58</c:v>
                </c:pt>
                <c:pt idx="3">
                  <c:v>9.3729533110813956E-51</c:v>
                </c:pt>
                <c:pt idx="4">
                  <c:v>2.7980742719581051E-47</c:v>
                </c:pt>
                <c:pt idx="5">
                  <c:v>3.1544870752912491E-45</c:v>
                </c:pt>
                <c:pt idx="6">
                  <c:v>7.0002449834110626E-44</c:v>
                </c:pt>
                <c:pt idx="7">
                  <c:v>6.1814512930152488E-43</c:v>
                </c:pt>
                <c:pt idx="8">
                  <c:v>3.0824822099706038E-42</c:v>
                </c:pt>
                <c:pt idx="9">
                  <c:v>1.0533441234990527E-41</c:v>
                </c:pt>
                <c:pt idx="10">
                  <c:v>2.7685528996036045E-41</c:v>
                </c:pt>
                <c:pt idx="11">
                  <c:v>4.3961478828031806E-40</c:v>
                </c:pt>
                <c:pt idx="12">
                  <c:v>1.5422059213353682E-39</c:v>
                </c:pt>
                <c:pt idx="13">
                  <c:v>3.0357377660254897E-39</c:v>
                </c:pt>
                <c:pt idx="14">
                  <c:v>4.5340223392227175E-39</c:v>
                </c:pt>
                <c:pt idx="15">
                  <c:v>5.8256307036857434E-39</c:v>
                </c:pt>
                <c:pt idx="16">
                  <c:v>6.8440731016841219E-39</c:v>
                </c:pt>
                <c:pt idx="17">
                  <c:v>7.5974097931604222E-39</c:v>
                </c:pt>
                <c:pt idx="18">
                  <c:v>8.1225627187343759E-39</c:v>
                </c:pt>
                <c:pt idx="19">
                  <c:v>8.6579852172739642E-39</c:v>
                </c:pt>
                <c:pt idx="20">
                  <c:v>8.7425151829152635E-39</c:v>
                </c:pt>
                <c:pt idx="21">
                  <c:v>8.5729102974908498E-39</c:v>
                </c:pt>
                <c:pt idx="22">
                  <c:v>8.2687401465182561E-39</c:v>
                </c:pt>
                <c:pt idx="23">
                  <c:v>7.9001436219082971E-39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2-C904-4C23-BC56-108CBE96CAB0}"/>
            </c:ext>
          </c:extLst>
        </c:ser>
        <c:ser>
          <c:idx val="35"/>
          <c:order val="35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Rauscher!$JP$38:$KM$38</c:f>
              <c:numCache>
                <c:formatCode>0E+00</c:formatCode>
                <c:ptCount val="24"/>
                <c:pt idx="0">
                  <c:v>2.9477166676435811E-80</c:v>
                </c:pt>
                <c:pt idx="1">
                  <c:v>1.0522211209945467E-63</c:v>
                </c:pt>
                <c:pt idx="2">
                  <c:v>1.7501609655000071E-55</c:v>
                </c:pt>
                <c:pt idx="3">
                  <c:v>2.4396087820141161E-47</c:v>
                </c:pt>
                <c:pt idx="4">
                  <c:v>2.5357219191300665E-43</c:v>
                </c:pt>
                <c:pt idx="5">
                  <c:v>6.0429684972215349E-41</c:v>
                </c:pt>
                <c:pt idx="6">
                  <c:v>2.2087892390113922E-39</c:v>
                </c:pt>
                <c:pt idx="7">
                  <c:v>2.7856792244752176E-38</c:v>
                </c:pt>
                <c:pt idx="8">
                  <c:v>1.8148508688507063E-37</c:v>
                </c:pt>
                <c:pt idx="9">
                  <c:v>7.6350241829424054E-37</c:v>
                </c:pt>
                <c:pt idx="10">
                  <c:v>2.3699150922565245E-36</c:v>
                </c:pt>
                <c:pt idx="11">
                  <c:v>6.1982874736128758E-35</c:v>
                </c:pt>
                <c:pt idx="12">
                  <c:v>2.7906252415074875E-34</c:v>
                </c:pt>
                <c:pt idx="13">
                  <c:v>6.3802727335850594E-34</c:v>
                </c:pt>
                <c:pt idx="14">
                  <c:v>1.0529373658956921E-33</c:v>
                </c:pt>
                <c:pt idx="15">
                  <c:v>1.452853272048173E-33</c:v>
                </c:pt>
                <c:pt idx="16">
                  <c:v>1.8005840019182493E-33</c:v>
                </c:pt>
                <c:pt idx="17">
                  <c:v>2.0836475267078158E-33</c:v>
                </c:pt>
                <c:pt idx="18">
                  <c:v>2.3030307682425373E-33</c:v>
                </c:pt>
                <c:pt idx="19">
                  <c:v>2.5804500257182973E-33</c:v>
                </c:pt>
                <c:pt idx="20">
                  <c:v>2.7001940097399925E-33</c:v>
                </c:pt>
                <c:pt idx="21">
                  <c:v>2.7195486035297684E-33</c:v>
                </c:pt>
                <c:pt idx="22">
                  <c:v>2.6781683103819225E-33</c:v>
                </c:pt>
                <c:pt idx="23">
                  <c:v>2.6017016454793641E-33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C904-4C23-BC56-108CBE96CAB0}"/>
            </c:ext>
          </c:extLst>
        </c:ser>
        <c:ser>
          <c:idx val="36"/>
          <c:order val="36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Rauscher!$JP$39:$KM$39</c:f>
              <c:numCache>
                <c:formatCode>0E+00</c:formatCode>
                <c:ptCount val="24"/>
                <c:pt idx="0">
                  <c:v>7.615432693463632E-80</c:v>
                </c:pt>
                <c:pt idx="1">
                  <c:v>3.4285904511929607E-63</c:v>
                </c:pt>
                <c:pt idx="2">
                  <c:v>6.4045182013336766E-55</c:v>
                </c:pt>
                <c:pt idx="3">
                  <c:v>1.0026019236128144E-46</c:v>
                </c:pt>
                <c:pt idx="4">
                  <c:v>1.1043580660751743E-42</c:v>
                </c:pt>
                <c:pt idx="5">
                  <c:v>2.7250757271890379E-40</c:v>
                </c:pt>
                <c:pt idx="6">
                  <c:v>1.0194419431451964E-38</c:v>
                </c:pt>
                <c:pt idx="7">
                  <c:v>1.3071917776257443E-37</c:v>
                </c:pt>
                <c:pt idx="8">
                  <c:v>8.6228162691292589E-37</c:v>
                </c:pt>
                <c:pt idx="9">
                  <c:v>3.6628454570470608E-36</c:v>
                </c:pt>
                <c:pt idx="10">
                  <c:v>1.1457792597419259E-35</c:v>
                </c:pt>
                <c:pt idx="11">
                  <c:v>3.0670429631170212E-34</c:v>
                </c:pt>
                <c:pt idx="12">
                  <c:v>1.3969782692895132E-33</c:v>
                </c:pt>
                <c:pt idx="13">
                  <c:v>3.2162616212968885E-33</c:v>
                </c:pt>
                <c:pt idx="14">
                  <c:v>5.3324974654248355E-33</c:v>
                </c:pt>
                <c:pt idx="15">
                  <c:v>7.3822690984395275E-33</c:v>
                </c:pt>
                <c:pt idx="16">
                  <c:v>9.1719462435193853E-33</c:v>
                </c:pt>
                <c:pt idx="17">
                  <c:v>1.0634384685179779E-32</c:v>
                </c:pt>
                <c:pt idx="18">
                  <c:v>1.1772260125256944E-32</c:v>
                </c:pt>
                <c:pt idx="19">
                  <c:v>1.3220977313069051E-32</c:v>
                </c:pt>
                <c:pt idx="20">
                  <c:v>1.3857442172399567E-32</c:v>
                </c:pt>
                <c:pt idx="21">
                  <c:v>1.3974134822849927E-32</c:v>
                </c:pt>
                <c:pt idx="22">
                  <c:v>1.3774821189622771E-32</c:v>
                </c:pt>
                <c:pt idx="23">
                  <c:v>1.3391881380708406E-32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4-C904-4C23-BC56-108CBE96CAB0}"/>
            </c:ext>
          </c:extLst>
        </c:ser>
        <c:ser>
          <c:idx val="37"/>
          <c:order val="37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Rauscher!$JP$40:$KM$40</c:f>
              <c:numCache>
                <c:formatCode>0E+00</c:formatCode>
                <c:ptCount val="24"/>
                <c:pt idx="0">
                  <c:v>6.4272489245332436E-81</c:v>
                </c:pt>
                <c:pt idx="1">
                  <c:v>7.45834789066817E-63</c:v>
                </c:pt>
                <c:pt idx="2">
                  <c:v>7.0731315375758398E-54</c:v>
                </c:pt>
                <c:pt idx="3">
                  <c:v>5.621497847182685E-45</c:v>
                </c:pt>
                <c:pt idx="4">
                  <c:v>1.395187398739459E-40</c:v>
                </c:pt>
                <c:pt idx="5">
                  <c:v>5.6050654263219895E-38</c:v>
                </c:pt>
                <c:pt idx="6">
                  <c:v>2.9019121297315941E-36</c:v>
                </c:pt>
                <c:pt idx="7">
                  <c:v>4.6931108969374214E-35</c:v>
                </c:pt>
                <c:pt idx="8">
                  <c:v>3.6844312192651091E-34</c:v>
                </c:pt>
                <c:pt idx="9">
                  <c:v>1.7920072818794647E-33</c:v>
                </c:pt>
                <c:pt idx="10">
                  <c:v>6.246863473206988E-33</c:v>
                </c:pt>
                <c:pt idx="11">
                  <c:v>2.3141982795125021E-31</c:v>
                </c:pt>
                <c:pt idx="12">
                  <c:v>1.2400242596672863E-30</c:v>
                </c:pt>
                <c:pt idx="13">
                  <c:v>3.1472250142004993E-30</c:v>
                </c:pt>
                <c:pt idx="14">
                  <c:v>5.5684075469255127E-30</c:v>
                </c:pt>
                <c:pt idx="15">
                  <c:v>8.0751421773505965E-30</c:v>
                </c:pt>
                <c:pt idx="16">
                  <c:v>1.038823507305409E-29</c:v>
                </c:pt>
                <c:pt idx="17">
                  <c:v>1.2375210786610037E-29</c:v>
                </c:pt>
                <c:pt idx="18">
                  <c:v>1.3999356242257715E-29</c:v>
                </c:pt>
                <c:pt idx="19">
                  <c:v>1.6241410385134476E-29</c:v>
                </c:pt>
                <c:pt idx="20">
                  <c:v>1.7423011771547517E-29</c:v>
                </c:pt>
                <c:pt idx="21">
                  <c:v>1.7878252445004139E-29</c:v>
                </c:pt>
                <c:pt idx="22">
                  <c:v>1.7863480970488993E-29</c:v>
                </c:pt>
                <c:pt idx="23">
                  <c:v>1.7556005322913969E-29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5-C904-4C23-BC56-108CBE96CAB0}"/>
            </c:ext>
          </c:extLst>
        </c:ser>
        <c:ser>
          <c:idx val="38"/>
          <c:order val="38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Rauscher!$JP$41:$KM$41</c:f>
              <c:numCache>
                <c:formatCode>0E+00</c:formatCode>
                <c:ptCount val="24"/>
                <c:pt idx="0">
                  <c:v>7.140659612485313E-84</c:v>
                </c:pt>
                <c:pt idx="1">
                  <c:v>3.3292727045019806E-63</c:v>
                </c:pt>
                <c:pt idx="2">
                  <c:v>6.3287104886494996E-53</c:v>
                </c:pt>
                <c:pt idx="3">
                  <c:v>1.0082130260620663E-42</c:v>
                </c:pt>
                <c:pt idx="4">
                  <c:v>1.1202918619495787E-37</c:v>
                </c:pt>
                <c:pt idx="5">
                  <c:v>1.1063138535883034E-34</c:v>
                </c:pt>
                <c:pt idx="6">
                  <c:v>1.0432328992871379E-32</c:v>
                </c:pt>
                <c:pt idx="7">
                  <c:v>2.589150947627471E-31</c:v>
                </c:pt>
                <c:pt idx="8">
                  <c:v>2.8026357693447054E-30</c:v>
                </c:pt>
                <c:pt idx="9">
                  <c:v>1.7499905647173884E-29</c:v>
                </c:pt>
                <c:pt idx="10">
                  <c:v>7.4500250933586827E-29</c:v>
                </c:pt>
                <c:pt idx="11">
                  <c:v>5.0268466843396173E-27</c:v>
                </c:pt>
                <c:pt idx="12">
                  <c:v>3.63517172078105E-26</c:v>
                </c:pt>
                <c:pt idx="13">
                  <c:v>1.1044405650925523E-25</c:v>
                </c:pt>
                <c:pt idx="14">
                  <c:v>2.2030555041606003E-25</c:v>
                </c:pt>
                <c:pt idx="15">
                  <c:v>3.4805230210638843E-25</c:v>
                </c:pt>
                <c:pt idx="16">
                  <c:v>4.7745894298853552E-25</c:v>
                </c:pt>
                <c:pt idx="17">
                  <c:v>5.9792514104386911E-25</c:v>
                </c:pt>
                <c:pt idx="18">
                  <c:v>7.039830970394206E-25</c:v>
                </c:pt>
                <c:pt idx="19">
                  <c:v>8.6719714989953403E-25</c:v>
                </c:pt>
                <c:pt idx="20">
                  <c:v>9.7099565260917699E-25</c:v>
                </c:pt>
                <c:pt idx="21">
                  <c:v>1.0288903311966383E-24</c:v>
                </c:pt>
                <c:pt idx="22">
                  <c:v>1.0540472642645671E-24</c:v>
                </c:pt>
                <c:pt idx="23">
                  <c:v>1.0568167207527414E-24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6-C904-4C23-BC56-108CBE96CAB0}"/>
            </c:ext>
          </c:extLst>
        </c:ser>
        <c:ser>
          <c:idx val="39"/>
          <c:order val="39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Rauscher!$JP$42:$KM$42</c:f>
              <c:numCache>
                <c:formatCode>0E+00</c:formatCode>
                <c:ptCount val="24"/>
                <c:pt idx="0">
                  <c:v>9.2567996734353226E-85</c:v>
                </c:pt>
                <c:pt idx="1">
                  <c:v>2.1911401101445748E-63</c:v>
                </c:pt>
                <c:pt idx="2">
                  <c:v>9.3850184379181637E-53</c:v>
                </c:pt>
                <c:pt idx="3">
                  <c:v>3.3687697427754144E-42</c:v>
                </c:pt>
                <c:pt idx="4">
                  <c:v>5.6188801130447299E-37</c:v>
                </c:pt>
                <c:pt idx="5">
                  <c:v>7.0800556649380306E-34</c:v>
                </c:pt>
                <c:pt idx="6">
                  <c:v>7.854154143744265E-32</c:v>
                </c:pt>
                <c:pt idx="7">
                  <c:v>2.1891493485368098E-30</c:v>
                </c:pt>
                <c:pt idx="8">
                  <c:v>2.5851430918656078E-29</c:v>
                </c:pt>
                <c:pt idx="9">
                  <c:v>1.7272434741257618E-28</c:v>
                </c:pt>
                <c:pt idx="10">
                  <c:v>7.7623912783349024E-28</c:v>
                </c:pt>
                <c:pt idx="11">
                  <c:v>6.1615965633956183E-26</c:v>
                </c:pt>
                <c:pt idx="12">
                  <c:v>4.8328405062126461E-25</c:v>
                </c:pt>
                <c:pt idx="13">
                  <c:v>1.5416572456725224E-24</c:v>
                </c:pt>
                <c:pt idx="14">
                  <c:v>3.1767488602957585E-24</c:v>
                </c:pt>
                <c:pt idx="15">
                  <c:v>5.1366731171259273E-24</c:v>
                </c:pt>
                <c:pt idx="16">
                  <c:v>7.1702357024405554E-24</c:v>
                </c:pt>
                <c:pt idx="17">
                  <c:v>9.1017352769670407E-24</c:v>
                </c:pt>
                <c:pt idx="18">
                  <c:v>1.0832871841592212E-23</c:v>
                </c:pt>
                <c:pt idx="19">
                  <c:v>1.356298239095682E-23</c:v>
                </c:pt>
                <c:pt idx="20">
                  <c:v>1.5363657925993439E-23</c:v>
                </c:pt>
                <c:pt idx="21">
                  <c:v>1.6422014079692921E-23</c:v>
                </c:pt>
                <c:pt idx="22">
                  <c:v>1.6937816058138918E-23</c:v>
                </c:pt>
                <c:pt idx="23">
                  <c:v>1.7074539394868064E-23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C904-4C23-BC56-108CBE96CAB0}"/>
            </c:ext>
          </c:extLst>
        </c:ser>
        <c:ser>
          <c:idx val="40"/>
          <c:order val="40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Rauscher!$JP$43:$KM$43</c:f>
              <c:numCache>
                <c:formatCode>0E+00</c:formatCode>
                <c:ptCount val="24"/>
                <c:pt idx="0">
                  <c:v>3.3147836454994368E-85</c:v>
                </c:pt>
                <c:pt idx="1">
                  <c:v>1.2481419200874764E-63</c:v>
                </c:pt>
                <c:pt idx="2">
                  <c:v>6.7426202435635504E-53</c:v>
                </c:pt>
                <c:pt idx="3">
                  <c:v>3.0525630778669635E-42</c:v>
                </c:pt>
                <c:pt idx="4">
                  <c:v>5.7179843150009809E-37</c:v>
                </c:pt>
                <c:pt idx="5">
                  <c:v>7.724489564834137E-34</c:v>
                </c:pt>
                <c:pt idx="6">
                  <c:v>8.9761993432415851E-32</c:v>
                </c:pt>
                <c:pt idx="7">
                  <c:v>2.586237613761003E-30</c:v>
                </c:pt>
                <c:pt idx="8">
                  <c:v>3.1309605298232472E-29</c:v>
                </c:pt>
                <c:pt idx="9">
                  <c:v>2.1327823859462625E-28</c:v>
                </c:pt>
                <c:pt idx="10">
                  <c:v>9.7343845457188309E-28</c:v>
                </c:pt>
                <c:pt idx="11">
                  <c:v>8.0940554827488278E-26</c:v>
                </c:pt>
                <c:pt idx="12">
                  <c:v>6.497635660713106E-25</c:v>
                </c:pt>
                <c:pt idx="13">
                  <c:v>2.1017870231277647E-24</c:v>
                </c:pt>
                <c:pt idx="14">
                  <c:v>4.3713517129135244E-24</c:v>
                </c:pt>
                <c:pt idx="15">
                  <c:v>7.1153257916206442E-24</c:v>
                </c:pt>
                <c:pt idx="16">
                  <c:v>9.9817407842361187E-24</c:v>
                </c:pt>
                <c:pt idx="17">
                  <c:v>1.2719705350193823E-23</c:v>
                </c:pt>
                <c:pt idx="18">
                  <c:v>1.5185897109557197E-23</c:v>
                </c:pt>
                <c:pt idx="19">
                  <c:v>1.9101524976404172E-23</c:v>
                </c:pt>
                <c:pt idx="20">
                  <c:v>2.170938237846083E-23</c:v>
                </c:pt>
                <c:pt idx="21">
                  <c:v>2.3262653755923016E-23</c:v>
                </c:pt>
                <c:pt idx="22">
                  <c:v>2.4039766587676269E-23</c:v>
                </c:pt>
                <c:pt idx="23">
                  <c:v>2.4271344227318787E-23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8-C904-4C23-BC56-108CBE96CAB0}"/>
            </c:ext>
          </c:extLst>
        </c:ser>
        <c:ser>
          <c:idx val="41"/>
          <c:order val="41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Rauscher!$JP$44:$KM$44</c:f>
              <c:numCache>
                <c:formatCode>0E+00</c:formatCode>
                <c:ptCount val="24"/>
                <c:pt idx="0">
                  <c:v>1.4079090747606379E-85</c:v>
                </c:pt>
                <c:pt idx="1">
                  <c:v>1.3414743943421768E-63</c:v>
                </c:pt>
                <c:pt idx="2">
                  <c:v>1.1527804863959029E-52</c:v>
                </c:pt>
                <c:pt idx="3">
                  <c:v>8.3019872427874278E-42</c:v>
                </c:pt>
                <c:pt idx="4">
                  <c:v>1.9613726890714282E-36</c:v>
                </c:pt>
                <c:pt idx="5">
                  <c:v>3.0455575069832283E-33</c:v>
                </c:pt>
                <c:pt idx="6">
                  <c:v>3.8833756406748016E-31</c:v>
                </c:pt>
                <c:pt idx="7">
                  <c:v>1.1955982352479895E-29</c:v>
                </c:pt>
                <c:pt idx="8">
                  <c:v>1.5212282456201478E-28</c:v>
                </c:pt>
                <c:pt idx="9">
                  <c:v>1.0771180195897798E-27</c:v>
                </c:pt>
                <c:pt idx="10">
                  <c:v>5.0706684085536228E-27</c:v>
                </c:pt>
                <c:pt idx="11">
                  <c:v>4.626395846610762E-25</c:v>
                </c:pt>
                <c:pt idx="12">
                  <c:v>3.8903790502159412E-24</c:v>
                </c:pt>
                <c:pt idx="13">
                  <c:v>1.2939611534789781E-23</c:v>
                </c:pt>
                <c:pt idx="14">
                  <c:v>2.7416515837720101E-23</c:v>
                </c:pt>
                <c:pt idx="15">
                  <c:v>4.5222158495240047E-23</c:v>
                </c:pt>
                <c:pt idx="16">
                  <c:v>6.4074138325707285E-23</c:v>
                </c:pt>
                <c:pt idx="17">
                  <c:v>8.2283646491782348E-23</c:v>
                </c:pt>
                <c:pt idx="18">
                  <c:v>9.8847325913370203E-23</c:v>
                </c:pt>
                <c:pt idx="19">
                  <c:v>1.2549444509854279E-22</c:v>
                </c:pt>
                <c:pt idx="20">
                  <c:v>1.4357668535954403E-22</c:v>
                </c:pt>
                <c:pt idx="21">
                  <c:v>1.5461645298458002E-22</c:v>
                </c:pt>
                <c:pt idx="22">
                  <c:v>1.604008597554142E-22</c:v>
                </c:pt>
                <c:pt idx="23">
                  <c:v>1.6244796359346569E-22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9-C904-4C23-BC56-108CBE96CAB0}"/>
            </c:ext>
          </c:extLst>
        </c:ser>
        <c:ser>
          <c:idx val="42"/>
          <c:order val="42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Rauscher!$JP$45:$KM$45</c:f>
              <c:numCache>
                <c:formatCode>0E+00</c:formatCode>
                <c:ptCount val="24"/>
                <c:pt idx="0">
                  <c:v>3.5855494425334231E-31</c:v>
                </c:pt>
                <c:pt idx="1">
                  <c:v>7.8417383832457477E-29</c:v>
                </c:pt>
                <c:pt idx="2">
                  <c:v>1.0209418473596495E-27</c:v>
                </c:pt>
                <c:pt idx="3">
                  <c:v>1.1139376374407317E-26</c:v>
                </c:pt>
                <c:pt idx="4">
                  <c:v>3.2392998707332284E-26</c:v>
                </c:pt>
                <c:pt idx="5">
                  <c:v>5.6975108712089846E-26</c:v>
                </c:pt>
                <c:pt idx="6">
                  <c:v>7.8942821716324431E-26</c:v>
                </c:pt>
                <c:pt idx="7">
                  <c:v>9.6137317190187384E-26</c:v>
                </c:pt>
                <c:pt idx="8">
                  <c:v>1.0849350281822387E-25</c:v>
                </c:pt>
                <c:pt idx="9">
                  <c:v>1.1672790136402373E-25</c:v>
                </c:pt>
                <c:pt idx="10">
                  <c:v>1.2171335272704802E-25</c:v>
                </c:pt>
                <c:pt idx="11">
                  <c:v>1.2067038249740719E-25</c:v>
                </c:pt>
                <c:pt idx="12">
                  <c:v>1.057772472042754E-25</c:v>
                </c:pt>
                <c:pt idx="13">
                  <c:v>9.0603932260901648E-26</c:v>
                </c:pt>
                <c:pt idx="14">
                  <c:v>7.7706088446432141E-26</c:v>
                </c:pt>
                <c:pt idx="15">
                  <c:v>6.7179191234495493E-26</c:v>
                </c:pt>
                <c:pt idx="16">
                  <c:v>5.8633629878104696E-26</c:v>
                </c:pt>
                <c:pt idx="17">
                  <c:v>5.1655663415257869E-26</c:v>
                </c:pt>
                <c:pt idx="18">
                  <c:v>4.5903062854909728E-26</c:v>
                </c:pt>
                <c:pt idx="19">
                  <c:v>3.7077439139080712E-26</c:v>
                </c:pt>
                <c:pt idx="20">
                  <c:v>3.0710684753969027E-26</c:v>
                </c:pt>
                <c:pt idx="21">
                  <c:v>2.5956823547053073E-26</c:v>
                </c:pt>
                <c:pt idx="22">
                  <c:v>2.2303485293970096E-26</c:v>
                </c:pt>
                <c:pt idx="23">
                  <c:v>1.9427480276516213E-26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C904-4C23-BC56-108CBE96CAB0}"/>
            </c:ext>
          </c:extLst>
        </c:ser>
        <c:ser>
          <c:idx val="43"/>
          <c:order val="43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Rauscher!$JP$46:$KM$46</c:f>
              <c:numCache>
                <c:formatCode>0E+00</c:formatCode>
                <c:ptCount val="24"/>
                <c:pt idx="0">
                  <c:v>1.4491147738054121E-28</c:v>
                </c:pt>
                <c:pt idx="1">
                  <c:v>4.3990264776583942E-25</c:v>
                </c:pt>
                <c:pt idx="2">
                  <c:v>2.1337513618459956E-23</c:v>
                </c:pt>
                <c:pt idx="3">
                  <c:v>8.6736573791190248E-22</c:v>
                </c:pt>
                <c:pt idx="4">
                  <c:v>4.8684624888499414E-21</c:v>
                </c:pt>
                <c:pt idx="5">
                  <c:v>1.2705314234052838E-20</c:v>
                </c:pt>
                <c:pt idx="6">
                  <c:v>2.2900903128539647E-20</c:v>
                </c:pt>
                <c:pt idx="7">
                  <c:v>3.3653617905090208E-20</c:v>
                </c:pt>
                <c:pt idx="8">
                  <c:v>4.3726361390076751E-20</c:v>
                </c:pt>
                <c:pt idx="9">
                  <c:v>5.2494544037572539E-20</c:v>
                </c:pt>
                <c:pt idx="10">
                  <c:v>5.975271198953196E-20</c:v>
                </c:pt>
                <c:pt idx="11">
                  <c:v>7.7065464572348852E-20</c:v>
                </c:pt>
                <c:pt idx="12">
                  <c:v>7.7049749289082643E-20</c:v>
                </c:pt>
                <c:pt idx="13">
                  <c:v>7.1416396148465935E-20</c:v>
                </c:pt>
                <c:pt idx="14">
                  <c:v>6.4558566036999855E-20</c:v>
                </c:pt>
                <c:pt idx="15">
                  <c:v>5.7950015674585548E-20</c:v>
                </c:pt>
                <c:pt idx="16">
                  <c:v>5.2024215196733993E-20</c:v>
                </c:pt>
                <c:pt idx="17">
                  <c:v>4.6848606357692677E-20</c:v>
                </c:pt>
                <c:pt idx="18">
                  <c:v>4.2367845346999498E-20</c:v>
                </c:pt>
                <c:pt idx="19">
                  <c:v>3.5134066249708635E-20</c:v>
                </c:pt>
                <c:pt idx="20">
                  <c:v>2.9652967723433176E-20</c:v>
                </c:pt>
                <c:pt idx="21">
                  <c:v>2.5418516162163481E-20</c:v>
                </c:pt>
                <c:pt idx="22">
                  <c:v>2.2081642375969965E-20</c:v>
                </c:pt>
                <c:pt idx="23">
                  <c:v>1.9403635380022527E-20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C904-4C23-BC56-108CBE96CAB0}"/>
            </c:ext>
          </c:extLst>
        </c:ser>
        <c:ser>
          <c:idx val="44"/>
          <c:order val="44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Rauscher!$JP$47:$KM$47</c:f>
              <c:numCache>
                <c:formatCode>0E+00</c:formatCode>
                <c:ptCount val="24"/>
                <c:pt idx="0">
                  <c:v>6.8144319411933359E-29</c:v>
                </c:pt>
                <c:pt idx="1">
                  <c:v>4.1503306537827137E-25</c:v>
                </c:pt>
                <c:pt idx="2">
                  <c:v>2.8514749270572406E-23</c:v>
                </c:pt>
                <c:pt idx="3">
                  <c:v>1.6418279047036295E-21</c:v>
                </c:pt>
                <c:pt idx="4">
                  <c:v>1.0967736547327333E-20</c:v>
                </c:pt>
                <c:pt idx="5">
                  <c:v>3.1773896721408414E-20</c:v>
                </c:pt>
                <c:pt idx="6">
                  <c:v>6.1401305247080937E-20</c:v>
                </c:pt>
                <c:pt idx="7">
                  <c:v>9.4832390767204694E-20</c:v>
                </c:pt>
                <c:pt idx="8">
                  <c:v>1.2789932116323065E-19</c:v>
                </c:pt>
                <c:pt idx="9">
                  <c:v>1.580662085036743E-19</c:v>
                </c:pt>
                <c:pt idx="10">
                  <c:v>1.8414607417553332E-19</c:v>
                </c:pt>
                <c:pt idx="11">
                  <c:v>2.5462706773265022E-19</c:v>
                </c:pt>
                <c:pt idx="12">
                  <c:v>2.6359426691321291E-19</c:v>
                </c:pt>
                <c:pt idx="13">
                  <c:v>2.4947936995688047E-19</c:v>
                </c:pt>
                <c:pt idx="14">
                  <c:v>2.2868546810359306E-19</c:v>
                </c:pt>
                <c:pt idx="15">
                  <c:v>2.0732813438442644E-19</c:v>
                </c:pt>
                <c:pt idx="16">
                  <c:v>1.8752112999369626E-19</c:v>
                </c:pt>
                <c:pt idx="17">
                  <c:v>1.6984835450921752E-19</c:v>
                </c:pt>
                <c:pt idx="18">
                  <c:v>1.5431816156468885E-19</c:v>
                </c:pt>
                <c:pt idx="19">
                  <c:v>1.2886443412586831E-19</c:v>
                </c:pt>
                <c:pt idx="20">
                  <c:v>1.0930318437581613E-19</c:v>
                </c:pt>
                <c:pt idx="21">
                  <c:v>9.4044811477401397E-20</c:v>
                </c:pt>
                <c:pt idx="22">
                  <c:v>8.1936236976048861E-20</c:v>
                </c:pt>
                <c:pt idx="23">
                  <c:v>7.2166516976924859E-20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C-C904-4C23-BC56-108CBE96CAB0}"/>
            </c:ext>
          </c:extLst>
        </c:ser>
        <c:ser>
          <c:idx val="45"/>
          <c:order val="45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Rauscher!$JP$48:$KM$48</c:f>
              <c:numCache>
                <c:formatCode>0E+00</c:formatCode>
                <c:ptCount val="24"/>
                <c:pt idx="0">
                  <c:v>7.8400428812509082E-33</c:v>
                </c:pt>
                <c:pt idx="1">
                  <c:v>6.738467764573069E-25</c:v>
                </c:pt>
                <c:pt idx="2">
                  <c:v>5.4997487926196332E-21</c:v>
                </c:pt>
                <c:pt idx="3">
                  <c:v>3.7618005645202158E-17</c:v>
                </c:pt>
                <c:pt idx="4">
                  <c:v>2.7389402850853329E-15</c:v>
                </c:pt>
                <c:pt idx="5">
                  <c:v>3.3264001005736925E-14</c:v>
                </c:pt>
                <c:pt idx="6">
                  <c:v>1.671246753440054E-13</c:v>
                </c:pt>
                <c:pt idx="7">
                  <c:v>5.1076241933257771E-13</c:v>
                </c:pt>
                <c:pt idx="8">
                  <c:v>1.1492907793264459E-12</c:v>
                </c:pt>
                <c:pt idx="9">
                  <c:v>2.1149508979436364E-12</c:v>
                </c:pt>
                <c:pt idx="10">
                  <c:v>3.3879997788950109E-12</c:v>
                </c:pt>
                <c:pt idx="11">
                  <c:v>1.2179920266951326E-11</c:v>
                </c:pt>
                <c:pt idx="12">
                  <c:v>2.0330839911623855E-11</c:v>
                </c:pt>
                <c:pt idx="13">
                  <c:v>2.5629591802990112E-11</c:v>
                </c:pt>
                <c:pt idx="14">
                  <c:v>2.8440512121549831E-11</c:v>
                </c:pt>
                <c:pt idx="15">
                  <c:v>2.9555406475093243E-11</c:v>
                </c:pt>
                <c:pt idx="16">
                  <c:v>2.9613435780559893E-11</c:v>
                </c:pt>
                <c:pt idx="17">
                  <c:v>2.9045566009551537E-11</c:v>
                </c:pt>
                <c:pt idx="18">
                  <c:v>2.8125449507266088E-11</c:v>
                </c:pt>
                <c:pt idx="19">
                  <c:v>2.5841123946580961E-11</c:v>
                </c:pt>
                <c:pt idx="20">
                  <c:v>2.3466648544198782E-11</c:v>
                </c:pt>
                <c:pt idx="21">
                  <c:v>2.125117948504874E-11</c:v>
                </c:pt>
                <c:pt idx="22">
                  <c:v>1.9267003251051184E-11</c:v>
                </c:pt>
                <c:pt idx="23">
                  <c:v>1.7518861001018424E-11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D-C904-4C23-BC56-108CBE96CAB0}"/>
            </c:ext>
          </c:extLst>
        </c:ser>
        <c:ser>
          <c:idx val="46"/>
          <c:order val="46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Rauscher!$JP$49:$KM$49</c:f>
              <c:numCache>
                <c:formatCode>0E+00</c:formatCode>
                <c:ptCount val="24"/>
                <c:pt idx="0">
                  <c:v>2.0553756272467834E-36</c:v>
                </c:pt>
                <c:pt idx="1">
                  <c:v>1.5105291593945639E-26</c:v>
                </c:pt>
                <c:pt idx="2">
                  <c:v>1.1400093367169788E-21</c:v>
                </c:pt>
                <c:pt idx="3">
                  <c:v>7.2103927180547336E-17</c:v>
                </c:pt>
                <c:pt idx="4">
                  <c:v>1.5964102752373897E-14</c:v>
                </c:pt>
                <c:pt idx="5">
                  <c:v>3.7786417161813058E-13</c:v>
                </c:pt>
                <c:pt idx="6">
                  <c:v>2.9621109783889508E-12</c:v>
                </c:pt>
                <c:pt idx="7">
                  <c:v>1.2438824525876847E-11</c:v>
                </c:pt>
                <c:pt idx="8">
                  <c:v>3.5521399718939212E-11</c:v>
                </c:pt>
                <c:pt idx="9">
                  <c:v>7.8679254655599497E-11</c:v>
                </c:pt>
                <c:pt idx="10">
                  <c:v>1.4618511753353122E-10</c:v>
                </c:pt>
                <c:pt idx="11">
                  <c:v>8.1998093067676888E-10</c:v>
                </c:pt>
                <c:pt idx="12">
                  <c:v>1.7096782536585993E-9</c:v>
                </c:pt>
                <c:pt idx="13">
                  <c:v>2.4629784511745911E-9</c:v>
                </c:pt>
                <c:pt idx="14">
                  <c:v>2.9874196900169337E-9</c:v>
                </c:pt>
                <c:pt idx="15">
                  <c:v>3.3082299924128445E-9</c:v>
                </c:pt>
                <c:pt idx="16">
                  <c:v>3.4765421898744941E-9</c:v>
                </c:pt>
                <c:pt idx="17">
                  <c:v>3.5386573400613665E-9</c:v>
                </c:pt>
                <c:pt idx="18">
                  <c:v>3.5297025334310991E-9</c:v>
                </c:pt>
                <c:pt idx="19">
                  <c:v>3.3905486910215004E-9</c:v>
                </c:pt>
                <c:pt idx="20">
                  <c:v>3.1784078241233491E-9</c:v>
                </c:pt>
                <c:pt idx="21">
                  <c:v>2.9477562283115822E-9</c:v>
                </c:pt>
                <c:pt idx="22">
                  <c:v>2.7225300186314253E-9</c:v>
                </c:pt>
                <c:pt idx="23">
                  <c:v>2.5124900882560523E-9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E-C904-4C23-BC56-108CBE96CAB0}"/>
            </c:ext>
          </c:extLst>
        </c:ser>
        <c:ser>
          <c:idx val="47"/>
          <c:order val="47"/>
          <c:spPr>
            <a:ln w="95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Rauscher!$JP$50:$KM$50</c:f>
              <c:numCache>
                <c:formatCode>0E+00</c:formatCode>
                <c:ptCount val="24"/>
                <c:pt idx="0">
                  <c:v>1.1969799438368123E-44</c:v>
                </c:pt>
                <c:pt idx="1">
                  <c:v>2.7460983799045879E-31</c:v>
                </c:pt>
                <c:pt idx="2">
                  <c:v>1.1579532886188168E-24</c:v>
                </c:pt>
                <c:pt idx="3">
                  <c:v>4.0920148900280804E-18</c:v>
                </c:pt>
                <c:pt idx="4">
                  <c:v>6.7720573475683098E-15</c:v>
                </c:pt>
                <c:pt idx="5">
                  <c:v>5.3588367089264531E-13</c:v>
                </c:pt>
                <c:pt idx="6">
                  <c:v>9.3923715705901103E-12</c:v>
                </c:pt>
                <c:pt idx="7">
                  <c:v>7.0073314440638567E-11</c:v>
                </c:pt>
                <c:pt idx="8">
                  <c:v>3.0793774402342541E-10</c:v>
                </c:pt>
                <c:pt idx="9">
                  <c:v>9.5374599637652282E-10</c:v>
                </c:pt>
                <c:pt idx="10">
                  <c:v>2.3171564754094077E-9</c:v>
                </c:pt>
                <c:pt idx="11">
                  <c:v>2.9059964832307255E-8</c:v>
                </c:pt>
                <c:pt idx="12">
                  <c:v>9.0599392339341048E-8</c:v>
                </c:pt>
                <c:pt idx="13">
                  <c:v>1.6615111058075569E-7</c:v>
                </c:pt>
                <c:pt idx="14">
                  <c:v>2.3671550292317915E-7</c:v>
                </c:pt>
                <c:pt idx="15">
                  <c:v>2.9406682526715537E-7</c:v>
                </c:pt>
                <c:pt idx="16">
                  <c:v>3.3685092893541039E-7</c:v>
                </c:pt>
                <c:pt idx="17">
                  <c:v>3.666474621315319E-7</c:v>
                </c:pt>
                <c:pt idx="18">
                  <c:v>3.8587284887696599E-7</c:v>
                </c:pt>
                <c:pt idx="19">
                  <c:v>4.0171681749082798E-7</c:v>
                </c:pt>
                <c:pt idx="20">
                  <c:v>3.9885917525006248E-7</c:v>
                </c:pt>
                <c:pt idx="21">
                  <c:v>3.8620819497322913E-7</c:v>
                </c:pt>
                <c:pt idx="22">
                  <c:v>3.6886084767505449E-7</c:v>
                </c:pt>
                <c:pt idx="23">
                  <c:v>3.4965698717965214E-7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F-C904-4C23-BC56-108CBE96CAB0}"/>
            </c:ext>
          </c:extLst>
        </c:ser>
        <c:ser>
          <c:idx val="48"/>
          <c:order val="48"/>
          <c:spPr>
            <a:ln w="95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Rauscher!$JP$51:$KM$51</c:f>
              <c:numCache>
                <c:formatCode>0E+00</c:formatCode>
                <c:ptCount val="24"/>
                <c:pt idx="0">
                  <c:v>2.4500600767513335E-45</c:v>
                </c:pt>
                <c:pt idx="1">
                  <c:v>2.0941343040823347E-31</c:v>
                </c:pt>
                <c:pt idx="2">
                  <c:v>1.7044284279595848E-24</c:v>
                </c:pt>
                <c:pt idx="3">
                  <c:v>1.1625836837114608E-17</c:v>
                </c:pt>
                <c:pt idx="4">
                  <c:v>2.6730512785939664E-14</c:v>
                </c:pt>
                <c:pt idx="5">
                  <c:v>2.5765405006778197E-12</c:v>
                </c:pt>
                <c:pt idx="6">
                  <c:v>5.1506444687322363E-11</c:v>
                </c:pt>
                <c:pt idx="7">
                  <c:v>4.2212285440482317E-10</c:v>
                </c:pt>
                <c:pt idx="8">
                  <c:v>1.9904398313097357E-9</c:v>
                </c:pt>
                <c:pt idx="9">
                  <c:v>6.5120660797690815E-9</c:v>
                </c:pt>
                <c:pt idx="10">
                  <c:v>1.6530324756022053E-8</c:v>
                </c:pt>
                <c:pt idx="11">
                  <c:v>2.3645089697874694E-7</c:v>
                </c:pt>
                <c:pt idx="12">
                  <c:v>7.8728340158569247E-7</c:v>
                </c:pt>
                <c:pt idx="13">
                  <c:v>1.5019138296782566E-6</c:v>
                </c:pt>
                <c:pt idx="14">
                  <c:v>2.1968097173899298E-6</c:v>
                </c:pt>
                <c:pt idx="15">
                  <c:v>2.7808127885380696E-6</c:v>
                </c:pt>
                <c:pt idx="16">
                  <c:v>3.2306019672510861E-6</c:v>
                </c:pt>
                <c:pt idx="17">
                  <c:v>3.5551209061462626E-6</c:v>
                </c:pt>
                <c:pt idx="18">
                  <c:v>3.7744867397194883E-6</c:v>
                </c:pt>
                <c:pt idx="19">
                  <c:v>3.9814904811579983E-6</c:v>
                </c:pt>
                <c:pt idx="20">
                  <c:v>3.9904809792829309E-6</c:v>
                </c:pt>
                <c:pt idx="21">
                  <c:v>3.8912320957255246E-6</c:v>
                </c:pt>
                <c:pt idx="22">
                  <c:v>3.7368718494689293E-6</c:v>
                </c:pt>
                <c:pt idx="23">
                  <c:v>3.5578845461445042E-6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0-C904-4C23-BC56-108CBE96CAB0}"/>
            </c:ext>
          </c:extLst>
        </c:ser>
        <c:ser>
          <c:idx val="49"/>
          <c:order val="49"/>
          <c:spPr>
            <a:ln w="95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Rauscher!$JP$52:$KM$52</c:f>
              <c:numCache>
                <c:formatCode>0E+00</c:formatCode>
                <c:ptCount val="24"/>
                <c:pt idx="0">
                  <c:v>2.5663571593612377E-49</c:v>
                </c:pt>
                <c:pt idx="1">
                  <c:v>1.010045078724955E-33</c:v>
                </c:pt>
                <c:pt idx="2">
                  <c:v>5.5784420558879549E-26</c:v>
                </c:pt>
                <c:pt idx="3">
                  <c:v>2.5820004408758358E-18</c:v>
                </c:pt>
                <c:pt idx="4">
                  <c:v>1.5464587647418078E-14</c:v>
                </c:pt>
                <c:pt idx="5">
                  <c:v>2.647569730069454E-12</c:v>
                </c:pt>
                <c:pt idx="6">
                  <c:v>7.7623209013942527E-11</c:v>
                </c:pt>
                <c:pt idx="7">
                  <c:v>8.3631250473280068E-10</c:v>
                </c:pt>
                <c:pt idx="8">
                  <c:v>4.8414846200671923E-9</c:v>
                </c:pt>
                <c:pt idx="9">
                  <c:v>1.8580103508558285E-8</c:v>
                </c:pt>
                <c:pt idx="10">
                  <c:v>5.3585906035730626E-8</c:v>
                </c:pt>
                <c:pt idx="11">
                  <c:v>1.1241641839429954E-6</c:v>
                </c:pt>
                <c:pt idx="12">
                  <c:v>4.5329368313841859E-6</c:v>
                </c:pt>
                <c:pt idx="13">
                  <c:v>9.700396001880537E-6</c:v>
                </c:pt>
                <c:pt idx="14">
                  <c:v>1.5317955581956746E-5</c:v>
                </c:pt>
                <c:pt idx="15">
                  <c:v>2.0480476550460782E-5</c:v>
                </c:pt>
                <c:pt idx="16">
                  <c:v>2.478972532079693E-5</c:v>
                </c:pt>
                <c:pt idx="17">
                  <c:v>2.8164536092506155E-5</c:v>
                </c:pt>
                <c:pt idx="18">
                  <c:v>3.0675673267664764E-5</c:v>
                </c:pt>
                <c:pt idx="19">
                  <c:v>3.3621248746224074E-5</c:v>
                </c:pt>
                <c:pt idx="20">
                  <c:v>3.463166513939445E-5</c:v>
                </c:pt>
                <c:pt idx="21">
                  <c:v>3.4470314173933316E-5</c:v>
                </c:pt>
                <c:pt idx="22">
                  <c:v>3.3635376525278511E-5</c:v>
                </c:pt>
                <c:pt idx="23">
                  <c:v>3.2435748649544888E-5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1-C904-4C23-BC56-108CBE96CAB0}"/>
            </c:ext>
          </c:extLst>
        </c:ser>
        <c:ser>
          <c:idx val="50"/>
          <c:order val="50"/>
          <c:spPr>
            <a:ln w="95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Rauscher!$JP$53:$KM$53</c:f>
              <c:numCache>
                <c:formatCode>0E+00</c:formatCode>
                <c:ptCount val="24"/>
                <c:pt idx="0">
                  <c:v>1.0410374205722969E-50</c:v>
                </c:pt>
                <c:pt idx="1">
                  <c:v>7.3196341362375948E-35</c:v>
                </c:pt>
                <c:pt idx="2">
                  <c:v>5.4033267356492056E-27</c:v>
                </c:pt>
                <c:pt idx="3">
                  <c:v>3.3427531145926265E-19</c:v>
                </c:pt>
                <c:pt idx="4">
                  <c:v>2.3146545160426503E-15</c:v>
                </c:pt>
                <c:pt idx="5">
                  <c:v>4.3230986546906699E-13</c:v>
                </c:pt>
                <c:pt idx="6">
                  <c:v>1.3431956279148383E-11</c:v>
                </c:pt>
                <c:pt idx="7">
                  <c:v>1.5083989531635108E-10</c:v>
                </c:pt>
                <c:pt idx="8">
                  <c:v>9.00795389774272E-10</c:v>
                </c:pt>
                <c:pt idx="9">
                  <c:v>3.5415689485342168E-9</c:v>
                </c:pt>
                <c:pt idx="10">
                  <c:v>1.0413533762685451E-8</c:v>
                </c:pt>
                <c:pt idx="11">
                  <c:v>2.3151398637304077E-7</c:v>
                </c:pt>
                <c:pt idx="12">
                  <c:v>9.6100826817675578E-7</c:v>
                </c:pt>
                <c:pt idx="13">
                  <c:v>2.0926514675794105E-6</c:v>
                </c:pt>
                <c:pt idx="14">
                  <c:v>3.3430912564743819E-6</c:v>
                </c:pt>
                <c:pt idx="15">
                  <c:v>4.5069991349328474E-6</c:v>
                </c:pt>
                <c:pt idx="16">
                  <c:v>5.4893272818603943E-6</c:v>
                </c:pt>
                <c:pt idx="17">
                  <c:v>6.2668602077362337E-6</c:v>
                </c:pt>
                <c:pt idx="18">
                  <c:v>6.8520654739132451E-6</c:v>
                </c:pt>
                <c:pt idx="19">
                  <c:v>7.5537261199442848E-6</c:v>
                </c:pt>
                <c:pt idx="20">
                  <c:v>7.813052877901901E-6</c:v>
                </c:pt>
                <c:pt idx="21">
                  <c:v>7.8008625974153831E-6</c:v>
                </c:pt>
                <c:pt idx="22">
                  <c:v>7.6303362690639076E-6</c:v>
                </c:pt>
                <c:pt idx="23">
                  <c:v>7.3724410446726671E-6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C904-4C23-BC56-108CBE96CAB0}"/>
            </c:ext>
          </c:extLst>
        </c:ser>
        <c:ser>
          <c:idx val="51"/>
          <c:order val="51"/>
          <c:spPr>
            <a:ln w="95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Rauscher!$JP$54:$KM$54</c:f>
              <c:numCache>
                <c:formatCode>0E+00</c:formatCode>
                <c:ptCount val="24"/>
                <c:pt idx="0">
                  <c:v>3.3138017895654888E-53</c:v>
                </c:pt>
                <c:pt idx="1">
                  <c:v>1.3808536075339695E-36</c:v>
                </c:pt>
                <c:pt idx="2">
                  <c:v>2.4815243075300562E-28</c:v>
                </c:pt>
                <c:pt idx="3">
                  <c:v>3.7373230958459786E-20</c:v>
                </c:pt>
                <c:pt idx="4">
                  <c:v>4.0377743016395137E-16</c:v>
                </c:pt>
                <c:pt idx="5">
                  <c:v>9.8485143044111072E-14</c:v>
                </c:pt>
                <c:pt idx="6">
                  <c:v>3.6559028869519087E-12</c:v>
                </c:pt>
                <c:pt idx="7">
                  <c:v>4.6619913824240979E-11</c:v>
                </c:pt>
                <c:pt idx="8">
                  <c:v>3.0625366585054541E-10</c:v>
                </c:pt>
                <c:pt idx="9">
                  <c:v>1.2967335943084655E-9</c:v>
                </c:pt>
                <c:pt idx="10">
                  <c:v>4.0458811999060129E-9</c:v>
                </c:pt>
                <c:pt idx="11">
                  <c:v>1.0746623592301778E-7</c:v>
                </c:pt>
                <c:pt idx="12">
                  <c:v>4.8759790698687441E-7</c:v>
                </c:pt>
                <c:pt idx="13">
                  <c:v>1.1199936315387294E-6</c:v>
                </c:pt>
                <c:pt idx="14">
                  <c:v>1.8540559857683117E-6</c:v>
                </c:pt>
                <c:pt idx="15">
                  <c:v>2.5639057696846142E-6</c:v>
                </c:pt>
                <c:pt idx="16">
                  <c:v>3.1828318051627238E-6</c:v>
                </c:pt>
                <c:pt idx="17">
                  <c:v>3.6879460183418864E-6</c:v>
                </c:pt>
                <c:pt idx="18">
                  <c:v>4.0804498036202537E-6</c:v>
                </c:pt>
                <c:pt idx="19">
                  <c:v>4.5790538468788835E-6</c:v>
                </c:pt>
                <c:pt idx="20">
                  <c:v>4.7968403695369035E-6</c:v>
                </c:pt>
                <c:pt idx="21">
                  <c:v>4.8352298156753073E-6</c:v>
                </c:pt>
                <c:pt idx="22">
                  <c:v>4.7647285323353692E-6</c:v>
                </c:pt>
                <c:pt idx="23">
                  <c:v>4.6310746985687741E-6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C904-4C23-BC56-108CBE96CAB0}"/>
            </c:ext>
          </c:extLst>
        </c:ser>
        <c:ser>
          <c:idx val="52"/>
          <c:order val="52"/>
          <c:spPr>
            <a:ln w="95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Rauscher!$JP$55:$KM$55</c:f>
              <c:numCache>
                <c:formatCode>0E+00</c:formatCode>
                <c:ptCount val="24"/>
                <c:pt idx="0">
                  <c:v>6.9357819539743147E-58</c:v>
                </c:pt>
                <c:pt idx="1">
                  <c:v>7.5877065094789832E-39</c:v>
                </c:pt>
                <c:pt idx="2">
                  <c:v>2.2094206557900696E-29</c:v>
                </c:pt>
                <c:pt idx="3">
                  <c:v>5.3915981046977786E-20</c:v>
                </c:pt>
                <c:pt idx="4">
                  <c:v>2.3447546315854708E-15</c:v>
                </c:pt>
                <c:pt idx="5">
                  <c:v>1.3188796889673263E-12</c:v>
                </c:pt>
                <c:pt idx="6">
                  <c:v>8.5457170495727987E-11</c:v>
                </c:pt>
                <c:pt idx="7">
                  <c:v>1.622276566005339E-9</c:v>
                </c:pt>
                <c:pt idx="8">
                  <c:v>1.4362644196291678E-8</c:v>
                </c:pt>
                <c:pt idx="9">
                  <c:v>7.6701457649539033E-8</c:v>
                </c:pt>
                <c:pt idx="10">
                  <c:v>2.8814147896776442E-7</c:v>
                </c:pt>
                <c:pt idx="11">
                  <c:v>1.3359311933322255E-5</c:v>
                </c:pt>
                <c:pt idx="12">
                  <c:v>8.0081755460988886E-5</c:v>
                </c:pt>
                <c:pt idx="13">
                  <c:v>2.1740179452468231E-4</c:v>
                </c:pt>
                <c:pt idx="14">
                  <c:v>4.023039485897442E-4</c:v>
                </c:pt>
                <c:pt idx="15">
                  <c:v>6.0241173693448638E-4</c:v>
                </c:pt>
                <c:pt idx="16">
                  <c:v>7.9382539797286848E-4</c:v>
                </c:pt>
                <c:pt idx="17">
                  <c:v>9.6350906715139499E-4</c:v>
                </c:pt>
                <c:pt idx="18">
                  <c:v>1.1063874733502931E-3</c:v>
                </c:pt>
                <c:pt idx="19">
                  <c:v>1.3127042784850771E-3</c:v>
                </c:pt>
                <c:pt idx="20">
                  <c:v>1.430956307465162E-3</c:v>
                </c:pt>
                <c:pt idx="21">
                  <c:v>1.4861005523290115E-3</c:v>
                </c:pt>
                <c:pt idx="22">
                  <c:v>1.4988190758842177E-3</c:v>
                </c:pt>
                <c:pt idx="23">
                  <c:v>1.4840783034399591E-3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C904-4C23-BC56-108CBE96CAB0}"/>
            </c:ext>
          </c:extLst>
        </c:ser>
        <c:ser>
          <c:idx val="53"/>
          <c:order val="53"/>
          <c:spPr>
            <a:ln w="95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Rauscher!$JP$56:$KM$56</c:f>
              <c:numCache>
                <c:formatCode>0E+00</c:formatCode>
                <c:ptCount val="24"/>
                <c:pt idx="0">
                  <c:v>4.6015656093248181E-59</c:v>
                </c:pt>
                <c:pt idx="1">
                  <c:v>8.9933207811828028E-40</c:v>
                </c:pt>
                <c:pt idx="2">
                  <c:v>3.5001580610481392E-30</c:v>
                </c:pt>
                <c:pt idx="3">
                  <c:v>1.1416328197501565E-20</c:v>
                </c:pt>
                <c:pt idx="4">
                  <c:v>5.7399244890006475E-16</c:v>
                </c:pt>
                <c:pt idx="5">
                  <c:v>3.5221987837362045E-13</c:v>
                </c:pt>
                <c:pt idx="6">
                  <c:v>2.4185614660037329E-11</c:v>
                </c:pt>
                <c:pt idx="7">
                  <c:v>4.7855677614378963E-10</c:v>
                </c:pt>
                <c:pt idx="8">
                  <c:v>4.3706189412005594E-9</c:v>
                </c:pt>
                <c:pt idx="9">
                  <c:v>2.3911792478714387E-8</c:v>
                </c:pt>
                <c:pt idx="10">
                  <c:v>9.1582875567402745E-8</c:v>
                </c:pt>
                <c:pt idx="11">
                  <c:v>4.4997928622451087E-6</c:v>
                </c:pt>
                <c:pt idx="12">
                  <c:v>2.7767832777927645E-5</c:v>
                </c:pt>
                <c:pt idx="13">
                  <c:v>7.6706383322632798E-5</c:v>
                </c:pt>
                <c:pt idx="14">
                  <c:v>1.4360271947237518E-4</c:v>
                </c:pt>
                <c:pt idx="15">
                  <c:v>2.1682122063916462E-4</c:v>
                </c:pt>
                <c:pt idx="16">
                  <c:v>2.8749701730349344E-4</c:v>
                </c:pt>
                <c:pt idx="17">
                  <c:v>3.5064217724456491E-4</c:v>
                </c:pt>
                <c:pt idx="18">
                  <c:v>4.0419933454434546E-4</c:v>
                </c:pt>
                <c:pt idx="19">
                  <c:v>4.8236438958733499E-4</c:v>
                </c:pt>
                <c:pt idx="20">
                  <c:v>5.2800095340620201E-4</c:v>
                </c:pt>
                <c:pt idx="21">
                  <c:v>5.5005551788817953E-4</c:v>
                </c:pt>
                <c:pt idx="22">
                  <c:v>5.5610594681821919E-4</c:v>
                </c:pt>
                <c:pt idx="23">
                  <c:v>5.5170274057513718E-4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5-C904-4C23-BC56-108CBE96CAB0}"/>
            </c:ext>
          </c:extLst>
        </c:ser>
        <c:ser>
          <c:idx val="54"/>
          <c:order val="54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Rauscher!$JP$57:$KM$57</c:f>
              <c:numCache>
                <c:formatCode>0E+00</c:formatCode>
                <c:ptCount val="24"/>
                <c:pt idx="0">
                  <c:v>6.532197264101867E-64</c:v>
                </c:pt>
                <c:pt idx="1">
                  <c:v>1.37679316239757E-42</c:v>
                </c:pt>
                <c:pt idx="2">
                  <c:v>5.5645973474365859E-32</c:v>
                </c:pt>
                <c:pt idx="3">
                  <c:v>1.8848205345286111E-21</c:v>
                </c:pt>
                <c:pt idx="4">
                  <c:v>3.0538554335052462E-16</c:v>
                </c:pt>
                <c:pt idx="5">
                  <c:v>3.7815983453837522E-13</c:v>
                </c:pt>
                <c:pt idx="6">
                  <c:v>4.146657446415196E-11</c:v>
                </c:pt>
                <c:pt idx="7">
                  <c:v>1.1462362516642165E-9</c:v>
                </c:pt>
                <c:pt idx="8">
                  <c:v>1.3451891082691142E-8</c:v>
                </c:pt>
                <c:pt idx="9">
                  <c:v>8.9444228206500859E-8</c:v>
                </c:pt>
                <c:pt idx="10">
                  <c:v>4.0041864814158495E-7</c:v>
                </c:pt>
                <c:pt idx="11">
                  <c:v>3.1417529840937117E-5</c:v>
                </c:pt>
                <c:pt idx="12">
                  <c:v>2.4499727065883725E-4</c:v>
                </c:pt>
                <c:pt idx="13">
                  <c:v>7.7881555267081425E-4</c:v>
                </c:pt>
                <c:pt idx="14">
                  <c:v>1.6011118526846812E-3</c:v>
                </c:pt>
                <c:pt idx="15">
                  <c:v>2.5846439261092368E-3</c:v>
                </c:pt>
                <c:pt idx="16">
                  <c:v>3.6033979327053066E-3</c:v>
                </c:pt>
                <c:pt idx="17">
                  <c:v>4.5696505906083207E-3</c:v>
                </c:pt>
                <c:pt idx="18">
                  <c:v>5.4345851783042841E-3</c:v>
                </c:pt>
                <c:pt idx="19">
                  <c:v>6.7963227351187719E-3</c:v>
                </c:pt>
                <c:pt idx="20">
                  <c:v>7.6922506270692709E-3</c:v>
                </c:pt>
                <c:pt idx="21">
                  <c:v>8.217036530427985E-3</c:v>
                </c:pt>
                <c:pt idx="22">
                  <c:v>8.4710298146483398E-3</c:v>
                </c:pt>
                <c:pt idx="23">
                  <c:v>8.5361059211660449E-3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C904-4C23-BC56-108CBE96CAB0}"/>
            </c:ext>
          </c:extLst>
        </c:ser>
        <c:ser>
          <c:idx val="55"/>
          <c:order val="55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Rauscher!$JP$58:$KM$58</c:f>
              <c:numCache>
                <c:formatCode>0E+00</c:formatCode>
                <c:ptCount val="24"/>
                <c:pt idx="0">
                  <c:v>8.6933431234774711E-67</c:v>
                </c:pt>
                <c:pt idx="1">
                  <c:v>2.5432753889834411E-44</c:v>
                </c:pt>
                <c:pt idx="2">
                  <c:v>3.8296317200301136E-33</c:v>
                </c:pt>
                <c:pt idx="3">
                  <c:v>4.832722419587428E-22</c:v>
                </c:pt>
                <c:pt idx="4">
                  <c:v>1.5113658677982598E-16</c:v>
                </c:pt>
                <c:pt idx="5">
                  <c:v>2.7768735824581949E-13</c:v>
                </c:pt>
                <c:pt idx="6">
                  <c:v>3.9611253454838933E-11</c:v>
                </c:pt>
                <c:pt idx="7">
                  <c:v>1.3212784815148275E-9</c:v>
                </c:pt>
                <c:pt idx="8">
                  <c:v>1.785267966741138E-8</c:v>
                </c:pt>
                <c:pt idx="9">
                  <c:v>1.3245619428116488E-7</c:v>
                </c:pt>
                <c:pt idx="10">
                  <c:v>6.4731273630907604E-7</c:v>
                </c:pt>
                <c:pt idx="11">
                  <c:v>6.607111092516334E-5</c:v>
                </c:pt>
                <c:pt idx="12">
                  <c:v>5.8765262034302503E-4</c:v>
                </c:pt>
                <c:pt idx="13">
                  <c:v>2.0214637660220733E-3</c:v>
                </c:pt>
                <c:pt idx="14">
                  <c:v>4.3802708064968618E-3</c:v>
                </c:pt>
                <c:pt idx="15">
                  <c:v>7.3417563748778948E-3</c:v>
                </c:pt>
                <c:pt idx="16">
                  <c:v>1.0528134940175522E-2</c:v>
                </c:pt>
                <c:pt idx="17">
                  <c:v>1.3647157000897395E-2</c:v>
                </c:pt>
                <c:pt idx="18">
                  <c:v>1.6517395772814619E-2</c:v>
                </c:pt>
                <c:pt idx="19">
                  <c:v>2.1206702335283555E-2</c:v>
                </c:pt>
                <c:pt idx="20">
                  <c:v>2.4457527593662584E-2</c:v>
                </c:pt>
                <c:pt idx="21">
                  <c:v>2.6496854979408246E-2</c:v>
                </c:pt>
                <c:pt idx="22">
                  <c:v>2.7616924301112792E-2</c:v>
                </c:pt>
                <c:pt idx="23">
                  <c:v>2.8074167401363755E-2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7-C904-4C23-BC56-108CBE96CAB0}"/>
            </c:ext>
          </c:extLst>
        </c:ser>
        <c:ser>
          <c:idx val="56"/>
          <c:order val="56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Rauscher!$JP$59:$KM$59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8-C904-4C23-BC56-108CBE96CAB0}"/>
            </c:ext>
          </c:extLst>
        </c:ser>
        <c:ser>
          <c:idx val="57"/>
          <c:order val="57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Rauscher!$JP$60:$KM$60</c:f>
              <c:numCache>
                <c:formatCode>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9-C904-4C23-BC56-108CBE96CAB0}"/>
            </c:ext>
          </c:extLst>
        </c:ser>
        <c:ser>
          <c:idx val="58"/>
          <c:order val="58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Rauscher!$JP$61:$KM$61</c:f>
              <c:numCache>
                <c:formatCode>0E+00</c:formatCode>
                <c:ptCount val="24"/>
                <c:pt idx="0">
                  <c:v>3.6258313885746666E-90</c:v>
                </c:pt>
                <c:pt idx="1">
                  <c:v>1.8435012046547077E-79</c:v>
                </c:pt>
                <c:pt idx="2">
                  <c:v>3.6594993624374962E-74</c:v>
                </c:pt>
                <c:pt idx="3">
                  <c:v>6.0879509155723921E-69</c:v>
                </c:pt>
                <c:pt idx="4">
                  <c:v>2.1860304889913601E-66</c:v>
                </c:pt>
                <c:pt idx="5">
                  <c:v>6.9158744706160038E-65</c:v>
                </c:pt>
                <c:pt idx="6">
                  <c:v>6.5782822535314801E-64</c:v>
                </c:pt>
                <c:pt idx="7">
                  <c:v>3.1716873498803714E-63</c:v>
                </c:pt>
                <c:pt idx="8">
                  <c:v>1.0046180748210338E-62</c:v>
                </c:pt>
                <c:pt idx="9">
                  <c:v>2.4119653631032748E-62</c:v>
                </c:pt>
                <c:pt idx="10">
                  <c:v>4.7798461856829683E-62</c:v>
                </c:pt>
                <c:pt idx="11">
                  <c:v>3.2532265184315576E-61</c:v>
                </c:pt>
                <c:pt idx="12">
                  <c:v>7.471793047128852E-61</c:v>
                </c:pt>
                <c:pt idx="13">
                  <c:v>1.1406988301068514E-60</c:v>
                </c:pt>
                <c:pt idx="14">
                  <c:v>1.4381579331430188E-60</c:v>
                </c:pt>
                <c:pt idx="15">
                  <c:v>1.637216100827087E-60</c:v>
                </c:pt>
                <c:pt idx="16">
                  <c:v>1.7565389892287768E-60</c:v>
                </c:pt>
                <c:pt idx="17">
                  <c:v>1.8169742937150435E-60</c:v>
                </c:pt>
                <c:pt idx="18">
                  <c:v>1.8358972243690284E-60</c:v>
                </c:pt>
                <c:pt idx="19">
                  <c:v>1.7979608184923107E-60</c:v>
                </c:pt>
                <c:pt idx="20">
                  <c:v>1.7089125685455111E-60</c:v>
                </c:pt>
                <c:pt idx="21">
                  <c:v>1.6014072016624606E-60</c:v>
                </c:pt>
                <c:pt idx="22">
                  <c:v>1.4910179774844666E-60</c:v>
                </c:pt>
                <c:pt idx="23">
                  <c:v>1.3848876840178939E-60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A-C904-4C23-BC56-108CBE96CAB0}"/>
            </c:ext>
          </c:extLst>
        </c:ser>
        <c:ser>
          <c:idx val="59"/>
          <c:order val="59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Rauscher!$JP$62:$KM$62</c:f>
              <c:numCache>
                <c:formatCode>0E+00</c:formatCode>
                <c:ptCount val="24"/>
                <c:pt idx="0">
                  <c:v>6.0810173525345391E-82</c:v>
                </c:pt>
                <c:pt idx="1">
                  <c:v>3.0185588825901521E-66</c:v>
                </c:pt>
                <c:pt idx="2">
                  <c:v>1.8722838709105023E-58</c:v>
                </c:pt>
                <c:pt idx="3">
                  <c:v>9.7322880937919497E-51</c:v>
                </c:pt>
                <c:pt idx="4">
                  <c:v>6.1772748610857675E-47</c:v>
                </c:pt>
                <c:pt idx="5">
                  <c:v>1.095029832593422E-44</c:v>
                </c:pt>
                <c:pt idx="6">
                  <c:v>3.2858679913526606E-43</c:v>
                </c:pt>
                <c:pt idx="7">
                  <c:v>3.5993749637662572E-42</c:v>
                </c:pt>
                <c:pt idx="8">
                  <c:v>2.1097793834697029E-41</c:v>
                </c:pt>
                <c:pt idx="9">
                  <c:v>8.1753547367570458E-41</c:v>
                </c:pt>
                <c:pt idx="10">
                  <c:v>2.3761237048093263E-40</c:v>
                </c:pt>
                <c:pt idx="11">
                  <c:v>5.1018559024200931E-39</c:v>
                </c:pt>
                <c:pt idx="12">
                  <c:v>2.0812205148990142E-38</c:v>
                </c:pt>
                <c:pt idx="13">
                  <c:v>4.4848909492177031E-38</c:v>
                </c:pt>
                <c:pt idx="14">
                  <c:v>7.1150707751072269E-38</c:v>
                </c:pt>
                <c:pt idx="15">
                  <c:v>9.5446162712369065E-38</c:v>
                </c:pt>
                <c:pt idx="16">
                  <c:v>1.1581641750969119E-37</c:v>
                </c:pt>
                <c:pt idx="17">
                  <c:v>1.3183812336254821E-37</c:v>
                </c:pt>
                <c:pt idx="18">
                  <c:v>1.4381510806592486E-37</c:v>
                </c:pt>
                <c:pt idx="19">
                  <c:v>1.5799096285791091E-37</c:v>
                </c:pt>
                <c:pt idx="20">
                  <c:v>1.6300907305430393E-37</c:v>
                </c:pt>
                <c:pt idx="21">
                  <c:v>1.6245146966416074E-37</c:v>
                </c:pt>
                <c:pt idx="22">
                  <c:v>1.5866995390513191E-37</c:v>
                </c:pt>
                <c:pt idx="23">
                  <c:v>1.5312931063273307E-37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B-C904-4C23-BC56-108CBE96CAB0}"/>
            </c:ext>
          </c:extLst>
        </c:ser>
        <c:ser>
          <c:idx val="60"/>
          <c:order val="60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Rauscher!$JP$63:$KM$63</c:f>
              <c:numCache>
                <c:formatCode>0E+00</c:formatCode>
                <c:ptCount val="24"/>
                <c:pt idx="0">
                  <c:v>1.0117576821888002E-81</c:v>
                </c:pt>
                <c:pt idx="1">
                  <c:v>2.2703786285811718E-65</c:v>
                </c:pt>
                <c:pt idx="2">
                  <c:v>2.9941221847048066E-57</c:v>
                </c:pt>
                <c:pt idx="3">
                  <c:v>3.3091157948511527E-49</c:v>
                </c:pt>
                <c:pt idx="4">
                  <c:v>3.0626229078802396E-45</c:v>
                </c:pt>
                <c:pt idx="5">
                  <c:v>6.807729755134979E-43</c:v>
                </c:pt>
                <c:pt idx="6">
                  <c:v>2.3754522508734561E-41</c:v>
                </c:pt>
                <c:pt idx="7">
                  <c:v>2.898165406974543E-40</c:v>
                </c:pt>
                <c:pt idx="8">
                  <c:v>1.8417599875904194E-39</c:v>
                </c:pt>
                <c:pt idx="9">
                  <c:v>7.5998063781351849E-39</c:v>
                </c:pt>
                <c:pt idx="10">
                  <c:v>2.3227630793075348E-38</c:v>
                </c:pt>
                <c:pt idx="11">
                  <c:v>5.7994110598512366E-37</c:v>
                </c:pt>
                <c:pt idx="12">
                  <c:v>2.5511366441319089E-36</c:v>
                </c:pt>
                <c:pt idx="13">
                  <c:v>5.7520607141948861E-36</c:v>
                </c:pt>
                <c:pt idx="14">
                  <c:v>9.4049126380326973E-36</c:v>
                </c:pt>
                <c:pt idx="15">
                  <c:v>1.2891219132333924E-35</c:v>
                </c:pt>
                <c:pt idx="16">
                  <c:v>1.58973826395878E-35</c:v>
                </c:pt>
                <c:pt idx="17">
                  <c:v>1.8325528123940311E-35</c:v>
                </c:pt>
                <c:pt idx="18">
                  <c:v>2.0192402198020721E-35</c:v>
                </c:pt>
                <c:pt idx="19">
                  <c:v>2.2519964712231796E-35</c:v>
                </c:pt>
                <c:pt idx="20">
                  <c:v>2.3486982596860479E-35</c:v>
                </c:pt>
                <c:pt idx="21">
                  <c:v>2.3596581172689166E-35</c:v>
                </c:pt>
                <c:pt idx="22">
                  <c:v>2.3192636868347282E-35</c:v>
                </c:pt>
                <c:pt idx="23">
                  <c:v>2.2495608986338568E-35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C-C904-4C23-BC56-108CBE96CAB0}"/>
            </c:ext>
          </c:extLst>
        </c:ser>
        <c:ser>
          <c:idx val="61"/>
          <c:order val="61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Rauscher!$JP$64:$KM$64</c:f>
              <c:numCache>
                <c:formatCode>0E+00</c:formatCode>
                <c:ptCount val="24"/>
                <c:pt idx="0">
                  <c:v>2.7365485867453316E-82</c:v>
                </c:pt>
                <c:pt idx="1">
                  <c:v>1.7100993765903665E-64</c:v>
                </c:pt>
                <c:pt idx="2">
                  <c:v>1.1901200743326831E-55</c:v>
                </c:pt>
                <c:pt idx="3">
                  <c:v>6.9411499898856994E-47</c:v>
                </c:pt>
                <c:pt idx="4">
                  <c:v>1.4757476239447629E-42</c:v>
                </c:pt>
                <c:pt idx="5">
                  <c:v>5.4030667666331852E-40</c:v>
                </c:pt>
                <c:pt idx="6">
                  <c:v>2.6294442820605835E-38</c:v>
                </c:pt>
                <c:pt idx="7">
                  <c:v>4.0685586329141352E-37</c:v>
                </c:pt>
                <c:pt idx="8">
                  <c:v>3.0899414616084952E-36</c:v>
                </c:pt>
                <c:pt idx="9">
                  <c:v>1.4646019103752542E-35</c:v>
                </c:pt>
                <c:pt idx="10">
                  <c:v>5.0012879851994693E-35</c:v>
                </c:pt>
                <c:pt idx="11">
                  <c:v>1.7415681822101965E-33</c:v>
                </c:pt>
                <c:pt idx="12">
                  <c:v>9.047532055510328E-33</c:v>
                </c:pt>
                <c:pt idx="13">
                  <c:v>2.2540511300693567E-32</c:v>
                </c:pt>
                <c:pt idx="14">
                  <c:v>3.9390454838765518E-32</c:v>
                </c:pt>
                <c:pt idx="15">
                  <c:v>5.6620039676128625E-32</c:v>
                </c:pt>
                <c:pt idx="16">
                  <c:v>7.2357202479468707E-32</c:v>
                </c:pt>
                <c:pt idx="17">
                  <c:v>8.5753649044334044E-32</c:v>
                </c:pt>
                <c:pt idx="18">
                  <c:v>9.6608663519344478E-32</c:v>
                </c:pt>
                <c:pt idx="19">
                  <c:v>1.1138937209050607E-31</c:v>
                </c:pt>
                <c:pt idx="20">
                  <c:v>1.189661070881692E-31</c:v>
                </c:pt>
                <c:pt idx="21">
                  <c:v>1.2167044300059073E-31</c:v>
                </c:pt>
                <c:pt idx="22">
                  <c:v>1.2125680434246222E-31</c:v>
                </c:pt>
                <c:pt idx="23">
                  <c:v>1.1892406150754859E-31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D-C904-4C23-BC56-108CBE96CAB0}"/>
            </c:ext>
          </c:extLst>
        </c:ser>
        <c:ser>
          <c:idx val="62"/>
          <c:order val="62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Rauscher!$JP$65:$KM$65</c:f>
              <c:numCache>
                <c:formatCode>0E+00</c:formatCode>
                <c:ptCount val="24"/>
                <c:pt idx="0">
                  <c:v>1.8734061354256427E-82</c:v>
                </c:pt>
                <c:pt idx="1">
                  <c:v>1.476555830304632E-64</c:v>
                </c:pt>
                <c:pt idx="2">
                  <c:v>1.1540355287958389E-55</c:v>
                </c:pt>
                <c:pt idx="3">
                  <c:v>7.5589191899751988E-47</c:v>
                </c:pt>
                <c:pt idx="4">
                  <c:v>1.7031006054604323E-42</c:v>
                </c:pt>
                <c:pt idx="5">
                  <c:v>6.4563714336640157E-40</c:v>
                </c:pt>
                <c:pt idx="6">
                  <c:v>3.2158228780358278E-38</c:v>
                </c:pt>
                <c:pt idx="7">
                  <c:v>5.0590469421659383E-37</c:v>
                </c:pt>
                <c:pt idx="8">
                  <c:v>3.8902576779832629E-36</c:v>
                </c:pt>
                <c:pt idx="9">
                  <c:v>1.8618629186206039E-35</c:v>
                </c:pt>
                <c:pt idx="10">
                  <c:v>6.4072247867535751E-35</c:v>
                </c:pt>
                <c:pt idx="11">
                  <c:v>2.2835396376521962E-33</c:v>
                </c:pt>
                <c:pt idx="12">
                  <c:v>1.2001573542942436E-32</c:v>
                </c:pt>
                <c:pt idx="13">
                  <c:v>3.0108964242997872E-32</c:v>
                </c:pt>
                <c:pt idx="14">
                  <c:v>5.2861446538883717E-32</c:v>
                </c:pt>
                <c:pt idx="15">
                  <c:v>7.6235668598045359E-32</c:v>
                </c:pt>
                <c:pt idx="16">
                  <c:v>9.766744102781987E-32</c:v>
                </c:pt>
                <c:pt idx="17">
                  <c:v>1.1597400330570933E-31</c:v>
                </c:pt>
                <c:pt idx="18">
                  <c:v>1.3085674457308247E-31</c:v>
                </c:pt>
                <c:pt idx="19">
                  <c:v>1.5122785456639268E-31</c:v>
                </c:pt>
                <c:pt idx="20">
                  <c:v>1.6178240374647313E-31</c:v>
                </c:pt>
                <c:pt idx="21">
                  <c:v>1.6566589891304729E-31</c:v>
                </c:pt>
                <c:pt idx="22">
                  <c:v>1.6526243576658772E-31</c:v>
                </c:pt>
                <c:pt idx="23">
                  <c:v>1.6220855780650834E-31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C904-4C23-BC56-108CBE96CAB0}"/>
            </c:ext>
          </c:extLst>
        </c:ser>
        <c:ser>
          <c:idx val="63"/>
          <c:order val="63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Rauscher!$JP$66:$KM$66</c:f>
              <c:numCache>
                <c:formatCode>0E+00</c:formatCode>
                <c:ptCount val="24"/>
                <c:pt idx="0">
                  <c:v>7.4325101879864978E-85</c:v>
                </c:pt>
                <c:pt idx="1">
                  <c:v>1.2674990389441259E-64</c:v>
                </c:pt>
                <c:pt idx="2">
                  <c:v>1.4571828150741372E-54</c:v>
                </c:pt>
                <c:pt idx="3">
                  <c:v>1.4039500586365179E-44</c:v>
                </c:pt>
                <c:pt idx="4">
                  <c:v>1.2131955480321399E-39</c:v>
                </c:pt>
                <c:pt idx="5">
                  <c:v>1.0302868115187504E-36</c:v>
                </c:pt>
                <c:pt idx="6">
                  <c:v>8.7857971704380133E-35</c:v>
                </c:pt>
                <c:pt idx="7">
                  <c:v>2.0293518259249651E-33</c:v>
                </c:pt>
                <c:pt idx="8">
                  <c:v>2.0814534119031483E-32</c:v>
                </c:pt>
                <c:pt idx="9">
                  <c:v>1.2463378567738563E-31</c:v>
                </c:pt>
                <c:pt idx="10">
                  <c:v>5.1309508118765079E-31</c:v>
                </c:pt>
                <c:pt idx="11">
                  <c:v>3.1308038853947101E-29</c:v>
                </c:pt>
                <c:pt idx="12">
                  <c:v>2.1530058502474876E-28</c:v>
                </c:pt>
                <c:pt idx="13">
                  <c:v>6.3468562315214159E-28</c:v>
                </c:pt>
                <c:pt idx="14">
                  <c:v>1.2408113917492558E-27</c:v>
                </c:pt>
                <c:pt idx="15">
                  <c:v>1.9323458519456557E-27</c:v>
                </c:pt>
                <c:pt idx="16">
                  <c:v>2.6223846401000164E-27</c:v>
                </c:pt>
                <c:pt idx="17">
                  <c:v>3.2566207365361909E-27</c:v>
                </c:pt>
                <c:pt idx="18">
                  <c:v>3.8086459978235167E-27</c:v>
                </c:pt>
                <c:pt idx="19">
                  <c:v>4.6447059995565504E-27</c:v>
                </c:pt>
                <c:pt idx="20">
                  <c:v>5.1634227106265994E-27</c:v>
                </c:pt>
                <c:pt idx="21">
                  <c:v>5.4418865931528476E-27</c:v>
                </c:pt>
                <c:pt idx="22">
                  <c:v>5.5516297053150132E-27</c:v>
                </c:pt>
                <c:pt idx="23">
                  <c:v>5.5475865314816177E-27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F-C904-4C23-BC56-108CBE96CAB0}"/>
            </c:ext>
          </c:extLst>
        </c:ser>
        <c:ser>
          <c:idx val="64"/>
          <c:order val="64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Rauscher!$JP$67:$KM$67</c:f>
              <c:numCache>
                <c:formatCode>0E+00</c:formatCode>
                <c:ptCount val="24"/>
                <c:pt idx="0">
                  <c:v>2.2750707077406073E-87</c:v>
                </c:pt>
                <c:pt idx="1">
                  <c:v>2.25321501276655E-65</c:v>
                </c:pt>
                <c:pt idx="2">
                  <c:v>1.9740895260701139E-54</c:v>
                </c:pt>
                <c:pt idx="3">
                  <c:v>1.4494467629574621E-43</c:v>
                </c:pt>
                <c:pt idx="4">
                  <c:v>3.4576443512198992E-38</c:v>
                </c:pt>
                <c:pt idx="5">
                  <c:v>5.4001645639090974E-35</c:v>
                </c:pt>
                <c:pt idx="6">
                  <c:v>6.9124115657945177E-33</c:v>
                </c:pt>
                <c:pt idx="7">
                  <c:v>2.1340542155117032E-31</c:v>
                </c:pt>
                <c:pt idx="8">
                  <c:v>2.7209124104169135E-30</c:v>
                </c:pt>
                <c:pt idx="9">
                  <c:v>1.9296718908000173E-29</c:v>
                </c:pt>
                <c:pt idx="10">
                  <c:v>9.0958939653754259E-29</c:v>
                </c:pt>
                <c:pt idx="11">
                  <c:v>8.331111807962272E-27</c:v>
                </c:pt>
                <c:pt idx="12">
                  <c:v>7.0192722830253899E-26</c:v>
                </c:pt>
                <c:pt idx="13">
                  <c:v>2.3373589294270165E-25</c:v>
                </c:pt>
                <c:pt idx="14">
                  <c:v>4.9562411831048534E-25</c:v>
                </c:pt>
                <c:pt idx="15">
                  <c:v>8.1795885170395467E-25</c:v>
                </c:pt>
                <c:pt idx="16">
                  <c:v>1.1594257534887796E-24</c:v>
                </c:pt>
                <c:pt idx="17">
                  <c:v>1.4894080530479523E-24</c:v>
                </c:pt>
                <c:pt idx="18">
                  <c:v>1.7896870380320284E-24</c:v>
                </c:pt>
                <c:pt idx="19">
                  <c:v>2.2730273945511146E-24</c:v>
                </c:pt>
                <c:pt idx="20">
                  <c:v>2.6012619593655011E-24</c:v>
                </c:pt>
                <c:pt idx="21">
                  <c:v>2.8018563975229293E-24</c:v>
                </c:pt>
                <c:pt idx="22">
                  <c:v>2.9071461026874372E-24</c:v>
                </c:pt>
                <c:pt idx="23">
                  <c:v>2.9446280038362403E-24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0-C904-4C23-BC56-108CBE96CAB0}"/>
            </c:ext>
          </c:extLst>
        </c:ser>
        <c:ser>
          <c:idx val="65"/>
          <c:order val="65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Rauscher!$JP$68:$KM$68</c:f>
              <c:numCache>
                <c:formatCode>0E+00</c:formatCode>
                <c:ptCount val="24"/>
                <c:pt idx="0">
                  <c:v>3.8848065861893933E-89</c:v>
                </c:pt>
                <c:pt idx="1">
                  <c:v>4.4012344722849033E-66</c:v>
                </c:pt>
                <c:pt idx="2">
                  <c:v>1.3041795844831984E-54</c:v>
                </c:pt>
                <c:pt idx="3">
                  <c:v>3.2387058481275296E-43</c:v>
                </c:pt>
                <c:pt idx="4">
                  <c:v>1.4208521829493587E-37</c:v>
                </c:pt>
                <c:pt idx="5">
                  <c:v>3.1984176863309198E-34</c:v>
                </c:pt>
                <c:pt idx="6">
                  <c:v>5.223931921304363E-32</c:v>
                </c:pt>
                <c:pt idx="7">
                  <c:v>1.9194339881252837E-30</c:v>
                </c:pt>
                <c:pt idx="8">
                  <c:v>2.7885738650129662E-29</c:v>
                </c:pt>
                <c:pt idx="9">
                  <c:v>2.1890261625259897E-28</c:v>
                </c:pt>
                <c:pt idx="10">
                  <c:v>1.1191615542652577E-27</c:v>
                </c:pt>
                <c:pt idx="11">
                  <c:v>1.307946841573237E-25</c:v>
                </c:pt>
                <c:pt idx="12">
                  <c:v>1.2447985914221005E-24</c:v>
                </c:pt>
                <c:pt idx="13">
                  <c:v>4.4594811086002494E-24</c:v>
                </c:pt>
                <c:pt idx="14">
                  <c:v>9.9284007631312751E-24</c:v>
                </c:pt>
                <c:pt idx="15">
                  <c:v>1.6965954039364968E-23</c:v>
                </c:pt>
                <c:pt idx="16">
                  <c:v>2.468480746567365E-23</c:v>
                </c:pt>
                <c:pt idx="17">
                  <c:v>3.2360891484300436E-23</c:v>
                </c:pt>
                <c:pt idx="18">
                  <c:v>3.9522085611615887E-23</c:v>
                </c:pt>
                <c:pt idx="19">
                  <c:v>5.1434130856306767E-23</c:v>
                </c:pt>
                <c:pt idx="20">
                  <c:v>5.9895032742188047E-23</c:v>
                </c:pt>
                <c:pt idx="21">
                  <c:v>6.5361585041057115E-23</c:v>
                </c:pt>
                <c:pt idx="22">
                  <c:v>6.8509934148465791E-23</c:v>
                </c:pt>
                <c:pt idx="23">
                  <c:v>6.9959246120009496E-23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1-C904-4C23-BC56-108CBE96CAB0}"/>
            </c:ext>
          </c:extLst>
        </c:ser>
        <c:ser>
          <c:idx val="66"/>
          <c:order val="66"/>
          <c:spPr>
            <a:ln w="25400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xVal>
            <c:numRef>
              <c:f>Rauscher!$JP$1:$KM$1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Rauscher!$JP$69:$KM$69</c:f>
              <c:numCache>
                <c:formatCode>0E+00</c:formatCode>
                <c:ptCount val="24"/>
                <c:pt idx="0">
                  <c:v>3.7582318968151864E-27</c:v>
                </c:pt>
                <c:pt idx="1">
                  <c:v>5.9401055733735103E-23</c:v>
                </c:pt>
                <c:pt idx="2">
                  <c:v>8.0862170047319702E-20</c:v>
                </c:pt>
                <c:pt idx="3">
                  <c:v>3.7103320136516791E-15</c:v>
                </c:pt>
                <c:pt idx="4">
                  <c:v>2.5642783944970912E-12</c:v>
                </c:pt>
                <c:pt idx="5">
                  <c:v>2.5607022779696689E-10</c:v>
                </c:pt>
                <c:pt idx="6">
                  <c:v>8.5589407195053937E-9</c:v>
                </c:pt>
                <c:pt idx="7">
                  <c:v>1.3018053483936232E-7</c:v>
                </c:pt>
                <c:pt idx="8">
                  <c:v>1.1069279381861752E-6</c:v>
                </c:pt>
                <c:pt idx="9">
                  <c:v>6.1108040547083267E-6</c:v>
                </c:pt>
                <c:pt idx="10">
                  <c:v>2.4411135990272514E-5</c:v>
                </c:pt>
                <c:pt idx="11">
                  <c:v>1.5754478777591963E-3</c:v>
                </c:pt>
                <c:pt idx="12">
                  <c:v>1.186812873036589E-2</c:v>
                </c:pt>
                <c:pt idx="13">
                  <c:v>3.7532315424022272E-2</c:v>
                </c:pt>
                <c:pt idx="14">
                  <c:v>7.7331542606653508E-2</c:v>
                </c:pt>
                <c:pt idx="15">
                  <c:v>0.12535384156824994</c:v>
                </c:pt>
                <c:pt idx="16">
                  <c:v>0.17554034329159118</c:v>
                </c:pt>
                <c:pt idx="17">
                  <c:v>0.22355037277018738</c:v>
                </c:pt>
                <c:pt idx="18">
                  <c:v>0.26688346704687654</c:v>
                </c:pt>
                <c:pt idx="19">
                  <c:v>0.3359298866858797</c:v>
                </c:pt>
                <c:pt idx="20">
                  <c:v>0.38218567428515943</c:v>
                </c:pt>
                <c:pt idx="21">
                  <c:v>0.40996324456203415</c:v>
                </c:pt>
                <c:pt idx="22">
                  <c:v>0.4240771057524611</c:v>
                </c:pt>
                <c:pt idx="23">
                  <c:v>0.42854491457932392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2-C904-4C23-BC56-108CBE96C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279072"/>
        <c:axId val="1004934048"/>
      </c:scatterChart>
      <c:valAx>
        <c:axId val="7642790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T9 (GK)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04934048"/>
        <c:crossesAt val="1.0000000000000011E-20"/>
        <c:crossBetween val="midCat"/>
        <c:majorUnit val="1"/>
      </c:valAx>
      <c:valAx>
        <c:axId val="1004934048"/>
        <c:scaling>
          <c:logBase val="10"/>
          <c:orientation val="minMax"/>
          <c:min val="1.0000000000000008E-1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500"/>
                  <a:t>Reaction Rate (cm3 s−1 mol−1)</a:t>
                </a:r>
              </a:p>
            </c:rich>
          </c:tx>
          <c:layout>
            <c:manualLayout>
              <c:xMode val="edge"/>
              <c:yMode val="edge"/>
              <c:x val="1.4066929133858265E-2"/>
              <c:y val="0.11077223680373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E+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4279072"/>
        <c:crosses val="autoZero"/>
        <c:crossBetween val="midCat"/>
        <c:majorUnit val="10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600"/>
              <a:t>(p,γ</a:t>
            </a:r>
            <a:r>
              <a:rPr lang="el-GR" sz="1600"/>
              <a:t>)</a:t>
            </a:r>
            <a:r>
              <a:rPr lang="en-US" sz="1600"/>
              <a:t> reaction rate contributions from Brown's 66 resonances with interpolated Rauscher's Γp and Rauscher's Γα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60642373211107"/>
          <c:y val="0.15850439051490053"/>
          <c:w val="0.83893534983982399"/>
          <c:h val="0.65881014873140853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Rauscher!$KO$3:$LL$3</c:f>
              <c:numCache>
                <c:formatCode>0%</c:formatCode>
                <c:ptCount val="24"/>
                <c:pt idx="0">
                  <c:v>0.93923513464226704</c:v>
                </c:pt>
                <c:pt idx="1">
                  <c:v>0.42249017416075679</c:v>
                </c:pt>
                <c:pt idx="2">
                  <c:v>2.3038391829773509E-2</c:v>
                </c:pt>
                <c:pt idx="3">
                  <c:v>3.1235090655339553E-5</c:v>
                </c:pt>
                <c:pt idx="4">
                  <c:v>3.1381934128237128E-7</c:v>
                </c:pt>
                <c:pt idx="5">
                  <c:v>9.317925557894451E-9</c:v>
                </c:pt>
                <c:pt idx="6">
                  <c:v>5.4712355541587341E-10</c:v>
                </c:pt>
                <c:pt idx="7">
                  <c:v>5.6174402800525208E-11</c:v>
                </c:pt>
                <c:pt idx="8">
                  <c:v>8.984143862693599E-12</c:v>
                </c:pt>
                <c:pt idx="9">
                  <c:v>2.024270183167639E-12</c:v>
                </c:pt>
                <c:pt idx="10">
                  <c:v>5.933927953158468E-13</c:v>
                </c:pt>
                <c:pt idx="11">
                  <c:v>1.2911845095136246E-14</c:v>
                </c:pt>
                <c:pt idx="12">
                  <c:v>1.7881398482739151E-15</c:v>
                </c:pt>
                <c:pt idx="13">
                  <c:v>5.3764182373506476E-16</c:v>
                </c:pt>
                <c:pt idx="14">
                  <c:v>2.3993281849004624E-16</c:v>
                </c:pt>
                <c:pt idx="15">
                  <c:v>1.3448949125222211E-16</c:v>
                </c:pt>
                <c:pt idx="16">
                  <c:v>8.7008368455725811E-17</c:v>
                </c:pt>
                <c:pt idx="17">
                  <c:v>6.1963180425014424E-17</c:v>
                </c:pt>
                <c:pt idx="18">
                  <c:v>4.7205339390725198E-17</c:v>
                </c:pt>
                <c:pt idx="19">
                  <c:v>3.1365497494050721E-17</c:v>
                </c:pt>
                <c:pt idx="20">
                  <c:v>2.3410255959461411E-17</c:v>
                </c:pt>
                <c:pt idx="21">
                  <c:v>1.8793067312592113E-17</c:v>
                </c:pt>
                <c:pt idx="22">
                  <c:v>1.5838678278120175E-17</c:v>
                </c:pt>
                <c:pt idx="23">
                  <c:v>1.3811827598727824E-17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B37-4266-9FCF-9E705F2DEDAC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Rauscher!$KO$4:$LL$4</c:f>
              <c:numCache>
                <c:formatCode>0%</c:formatCode>
                <c:ptCount val="24"/>
                <c:pt idx="0">
                  <c:v>2.6841518989714936E-11</c:v>
                </c:pt>
                <c:pt idx="1">
                  <c:v>3.4756082282506477E-4</c:v>
                </c:pt>
                <c:pt idx="2">
                  <c:v>0.10168504526023535</c:v>
                </c:pt>
                <c:pt idx="3">
                  <c:v>0.73967070553533676</c:v>
                </c:pt>
                <c:pt idx="4">
                  <c:v>0.54434058507121563</c:v>
                </c:pt>
                <c:pt idx="5">
                  <c:v>0.21251395921921368</c:v>
                </c:pt>
                <c:pt idx="6">
                  <c:v>6.9513920575154931E-2</c:v>
                </c:pt>
                <c:pt idx="7">
                  <c:v>2.4340164502098971E-2</c:v>
                </c:pt>
                <c:pt idx="8">
                  <c:v>9.7692393162640955E-3</c:v>
                </c:pt>
                <c:pt idx="9">
                  <c:v>4.5024796225980011E-3</c:v>
                </c:pt>
                <c:pt idx="10">
                  <c:v>2.339725607657809E-3</c:v>
                </c:pt>
                <c:pt idx="11">
                  <c:v>2.8361494418493413E-4</c:v>
                </c:pt>
                <c:pt idx="12">
                  <c:v>9.2704615593157232E-5</c:v>
                </c:pt>
                <c:pt idx="13">
                  <c:v>4.6662538891182324E-5</c:v>
                </c:pt>
                <c:pt idx="14">
                  <c:v>2.935949653433635E-5</c:v>
                </c:pt>
                <c:pt idx="15">
                  <c:v>2.10332814796599E-5</c:v>
                </c:pt>
                <c:pt idx="16">
                  <c:v>1.6356843910583336E-5</c:v>
                </c:pt>
                <c:pt idx="17">
                  <c:v>1.3441013913562091E-5</c:v>
                </c:pt>
                <c:pt idx="18">
                  <c:v>1.1481994391287146E-5</c:v>
                </c:pt>
                <c:pt idx="19">
                  <c:v>9.0587901829757012E-6</c:v>
                </c:pt>
                <c:pt idx="20">
                  <c:v>7.643707330529761E-6</c:v>
                </c:pt>
                <c:pt idx="21">
                  <c:v>6.7275271295589664E-6</c:v>
                </c:pt>
                <c:pt idx="22">
                  <c:v>6.090551902023777E-6</c:v>
                </c:pt>
                <c:pt idx="23">
                  <c:v>5.6240969436226892E-6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B37-4266-9FCF-9E705F2DEDAC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Rauscher!$KO$5:$LL$5</c:f>
              <c:numCache>
                <c:formatCode>0%</c:formatCode>
                <c:ptCount val="24"/>
                <c:pt idx="0">
                  <c:v>7.7545010436564474E-21</c:v>
                </c:pt>
                <c:pt idx="1">
                  <c:v>1.261732787807146E-9</c:v>
                </c:pt>
                <c:pt idx="2">
                  <c:v>4.1379816447933645E-5</c:v>
                </c:pt>
                <c:pt idx="3">
                  <c:v>3.374153173269008E-2</c:v>
                </c:pt>
                <c:pt idx="4">
                  <c:v>0.26290239440409985</c:v>
                </c:pt>
                <c:pt idx="5">
                  <c:v>0.42285333347776266</c:v>
                </c:pt>
                <c:pt idx="6">
                  <c:v>0.35546190152609586</c:v>
                </c:pt>
                <c:pt idx="7">
                  <c:v>0.24425533434519775</c:v>
                </c:pt>
                <c:pt idx="8">
                  <c:v>0.16254767068240558</c:v>
                </c:pt>
                <c:pt idx="9">
                  <c:v>0.11101235936233868</c:v>
                </c:pt>
                <c:pt idx="10">
                  <c:v>7.9017660152122582E-2</c:v>
                </c:pt>
                <c:pt idx="11">
                  <c:v>2.461542441308575E-2</c:v>
                </c:pt>
                <c:pt idx="12">
                  <c:v>1.2898495748224891E-2</c:v>
                </c:pt>
                <c:pt idx="13">
                  <c:v>8.6175094121308075E-3</c:v>
                </c:pt>
                <c:pt idx="14">
                  <c:v>6.5485598561036851E-3</c:v>
                </c:pt>
                <c:pt idx="15">
                  <c:v>5.3686375635764866E-3</c:v>
                </c:pt>
                <c:pt idx="16">
                  <c:v>4.6193030165095229E-3</c:v>
                </c:pt>
                <c:pt idx="17">
                  <c:v>4.1064722117455082E-3</c:v>
                </c:pt>
                <c:pt idx="18">
                  <c:v>3.735787116913638E-3</c:v>
                </c:pt>
                <c:pt idx="19">
                  <c:v>3.2391188874646738E-3</c:v>
                </c:pt>
                <c:pt idx="20">
                  <c:v>2.9237528954422142E-3</c:v>
                </c:pt>
                <c:pt idx="21">
                  <c:v>2.7067741360898888E-3</c:v>
                </c:pt>
                <c:pt idx="22">
                  <c:v>2.5487847868341054E-3</c:v>
                </c:pt>
                <c:pt idx="23">
                  <c:v>2.4288085434385513E-3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B37-4266-9FCF-9E705F2DEDAC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Rauscher!$KO$6:$LL$6</c:f>
              <c:numCache>
                <c:formatCode>0%</c:formatCode>
                <c:ptCount val="24"/>
                <c:pt idx="0">
                  <c:v>4.753455189341548E-30</c:v>
                </c:pt>
                <c:pt idx="1">
                  <c:v>3.1652932318455705E-15</c:v>
                </c:pt>
                <c:pt idx="2">
                  <c:v>6.6409563774614276E-9</c:v>
                </c:pt>
                <c:pt idx="3">
                  <c:v>3.4641953064594054E-4</c:v>
                </c:pt>
                <c:pt idx="4">
                  <c:v>2.1588867961776097E-2</c:v>
                </c:pt>
                <c:pt idx="5">
                  <c:v>0.12089928696761176</c:v>
                </c:pt>
                <c:pt idx="6">
                  <c:v>0.23346734373621297</c:v>
                </c:pt>
                <c:pt idx="7">
                  <c:v>0.29058721168559648</c:v>
                </c:pt>
                <c:pt idx="8">
                  <c:v>0.30193447907743054</c:v>
                </c:pt>
                <c:pt idx="9">
                  <c:v>0.29161033897071353</c:v>
                </c:pt>
                <c:pt idx="10">
                  <c:v>0.27387692976917377</c:v>
                </c:pt>
                <c:pt idx="11">
                  <c:v>0.19599171582219901</c:v>
                </c:pt>
                <c:pt idx="12">
                  <c:v>0.1556571241640344</c:v>
                </c:pt>
                <c:pt idx="13">
                  <c:v>0.13346624266928889</c:v>
                </c:pt>
                <c:pt idx="14">
                  <c:v>0.11977751255660872</c:v>
                </c:pt>
                <c:pt idx="15">
                  <c:v>0.11058429299589002</c:v>
                </c:pt>
                <c:pt idx="16">
                  <c:v>0.10401733332392273</c:v>
                </c:pt>
                <c:pt idx="17">
                  <c:v>9.9105573062831395E-2</c:v>
                </c:pt>
                <c:pt idx="18">
                  <c:v>9.5299637562739931E-2</c:v>
                </c:pt>
                <c:pt idx="19">
                  <c:v>8.9795780056772231E-2</c:v>
                </c:pt>
                <c:pt idx="20">
                  <c:v>8.6014098069954345E-2</c:v>
                </c:pt>
                <c:pt idx="21">
                  <c:v>8.3258952907770883E-2</c:v>
                </c:pt>
                <c:pt idx="22">
                  <c:v>8.1163740850536056E-2</c:v>
                </c:pt>
                <c:pt idx="23">
                  <c:v>7.9517394471669167E-2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B37-4266-9FCF-9E705F2DEDAC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Rauscher!$KO$7:$LL$7</c:f>
              <c:numCache>
                <c:formatCode>0%</c:formatCode>
                <c:ptCount val="24"/>
                <c:pt idx="0">
                  <c:v>4.9477477540968051E-36</c:v>
                </c:pt>
                <c:pt idx="1">
                  <c:v>5.4375915093438184E-19</c:v>
                </c:pt>
                <c:pt idx="2">
                  <c:v>1.465617017065802E-11</c:v>
                </c:pt>
                <c:pt idx="3">
                  <c:v>9.8217637175299971E-6</c:v>
                </c:pt>
                <c:pt idx="4">
                  <c:v>2.1938938170324553E-3</c:v>
                </c:pt>
                <c:pt idx="5">
                  <c:v>2.6427047545080615E-2</c:v>
                </c:pt>
                <c:pt idx="6">
                  <c:v>8.5037502563222095E-2</c:v>
                </c:pt>
                <c:pt idx="7">
                  <c:v>0.15242649334848224</c:v>
                </c:pt>
                <c:pt idx="8">
                  <c:v>0.20820750261444224</c:v>
                </c:pt>
                <c:pt idx="9">
                  <c:v>0.24876332510062935</c:v>
                </c:pt>
                <c:pt idx="10">
                  <c:v>0.27698656357547469</c:v>
                </c:pt>
                <c:pt idx="11">
                  <c:v>0.33029379495392053</c:v>
                </c:pt>
                <c:pt idx="12">
                  <c:v>0.33861908083516695</c:v>
                </c:pt>
                <c:pt idx="13">
                  <c:v>0.33840883514270659</c:v>
                </c:pt>
                <c:pt idx="14">
                  <c:v>0.33635465154625893</c:v>
                </c:pt>
                <c:pt idx="15">
                  <c:v>0.33403772342368532</c:v>
                </c:pt>
                <c:pt idx="16">
                  <c:v>0.33186979419602219</c:v>
                </c:pt>
                <c:pt idx="17">
                  <c:v>0.32994385287617595</c:v>
                </c:pt>
                <c:pt idx="18">
                  <c:v>0.32825940395736941</c:v>
                </c:pt>
                <c:pt idx="19">
                  <c:v>0.32550510188586068</c:v>
                </c:pt>
                <c:pt idx="20">
                  <c:v>0.32337874616117418</c:v>
                </c:pt>
                <c:pt idx="21">
                  <c:v>0.32170124989494137</c:v>
                </c:pt>
                <c:pt idx="22">
                  <c:v>0.32034934182294006</c:v>
                </c:pt>
                <c:pt idx="23">
                  <c:v>0.31923897176472599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B37-4266-9FCF-9E705F2DEDAC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Rauscher!$KO$8:$LL$8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B37-4266-9FCF-9E705F2DEDAC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Rauscher!$KO$9:$LL$9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FB37-4266-9FCF-9E705F2DEDAC}"/>
            </c:ext>
          </c:extLst>
        </c:ser>
        <c:ser>
          <c:idx val="7"/>
          <c:order val="7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Rauscher!$KO$10:$LL$10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B37-4266-9FCF-9E705F2DEDAC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Rauscher!$KO$11:$LL$11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FB37-4266-9FCF-9E705F2DEDAC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Rauscher!$KO$12:$LL$12</c:f>
              <c:numCache>
                <c:formatCode>0%</c:formatCode>
                <c:ptCount val="24"/>
                <c:pt idx="0">
                  <c:v>1.3027888505673694E-53</c:v>
                </c:pt>
                <c:pt idx="1">
                  <c:v>3.1209524031929439E-42</c:v>
                </c:pt>
                <c:pt idx="2">
                  <c:v>1.2419614262641803E-37</c:v>
                </c:pt>
                <c:pt idx="3">
                  <c:v>1.2288082897550049E-34</c:v>
                </c:pt>
                <c:pt idx="4">
                  <c:v>1.0546631586981232E-33</c:v>
                </c:pt>
                <c:pt idx="5">
                  <c:v>1.7976656916206497E-33</c:v>
                </c:pt>
                <c:pt idx="6">
                  <c:v>1.5707685217122881E-33</c:v>
                </c:pt>
                <c:pt idx="7">
                  <c:v>1.1095915912730048E-33</c:v>
                </c:pt>
                <c:pt idx="8">
                  <c:v>7.538758441459937E-34</c:v>
                </c:pt>
                <c:pt idx="9">
                  <c:v>5.2322729650178177E-34</c:v>
                </c:pt>
                <c:pt idx="10">
                  <c:v>3.7726212907846805E-34</c:v>
                </c:pt>
                <c:pt idx="11">
                  <c:v>1.2215924288573915E-34</c:v>
                </c:pt>
                <c:pt idx="12">
                  <c:v>6.5261649758233491E-35</c:v>
                </c:pt>
                <c:pt idx="13">
                  <c:v>4.4110373711277796E-35</c:v>
                </c:pt>
                <c:pt idx="14">
                  <c:v>3.3780398139543717E-35</c:v>
                </c:pt>
                <c:pt idx="15">
                  <c:v>2.7847296711185726E-35</c:v>
                </c:pt>
                <c:pt idx="16">
                  <c:v>2.4059987865528682E-35</c:v>
                </c:pt>
                <c:pt idx="17">
                  <c:v>2.1457930624157858E-35</c:v>
                </c:pt>
                <c:pt idx="18">
                  <c:v>1.9571362716323916E-35</c:v>
                </c:pt>
                <c:pt idx="19">
                  <c:v>1.7035144822739507E-35</c:v>
                </c:pt>
                <c:pt idx="20">
                  <c:v>1.5419120535956868E-35</c:v>
                </c:pt>
                <c:pt idx="21">
                  <c:v>1.4304443094101854E-35</c:v>
                </c:pt>
                <c:pt idx="22">
                  <c:v>1.3491247227772392E-35</c:v>
                </c:pt>
                <c:pt idx="23">
                  <c:v>1.287277608653639E-35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FB37-4266-9FCF-9E705F2DEDAC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Rauscher!$KO$13:$LL$13</c:f>
              <c:numCache>
                <c:formatCode>0%</c:formatCode>
                <c:ptCount val="24"/>
                <c:pt idx="0">
                  <c:v>9.3787366194766209E-55</c:v>
                </c:pt>
                <c:pt idx="1">
                  <c:v>7.1573330262769056E-41</c:v>
                </c:pt>
                <c:pt idx="2">
                  <c:v>5.0835731084927626E-35</c:v>
                </c:pt>
                <c:pt idx="3">
                  <c:v>8.9772224174386219E-31</c:v>
                </c:pt>
                <c:pt idx="4">
                  <c:v>3.2551429963637821E-29</c:v>
                </c:pt>
                <c:pt idx="5">
                  <c:v>1.3171774651075144E-28</c:v>
                </c:pt>
                <c:pt idx="6">
                  <c:v>2.0481743767252114E-28</c:v>
                </c:pt>
                <c:pt idx="7">
                  <c:v>2.183823079127697E-28</c:v>
                </c:pt>
                <c:pt idx="8">
                  <c:v>2.0204764308000044E-28</c:v>
                </c:pt>
                <c:pt idx="9">
                  <c:v>1.7829702398628334E-28</c:v>
                </c:pt>
                <c:pt idx="10">
                  <c:v>1.5578896973579559E-28</c:v>
                </c:pt>
                <c:pt idx="11">
                  <c:v>8.9771649177365243E-29</c:v>
                </c:pt>
                <c:pt idx="12">
                  <c:v>6.3977992403777645E-29</c:v>
                </c:pt>
                <c:pt idx="13">
                  <c:v>5.1405443485885798E-29</c:v>
                </c:pt>
                <c:pt idx="14">
                  <c:v>4.4177080585394828E-29</c:v>
                </c:pt>
                <c:pt idx="15">
                  <c:v>3.9543508707217929E-29</c:v>
                </c:pt>
                <c:pt idx="16">
                  <c:v>3.6341888934921519E-29</c:v>
                </c:pt>
                <c:pt idx="17">
                  <c:v>3.400633883544108E-29</c:v>
                </c:pt>
                <c:pt idx="18">
                  <c:v>3.2231540662739856E-29</c:v>
                </c:pt>
                <c:pt idx="19">
                  <c:v>2.9719244654560681E-29</c:v>
                </c:pt>
                <c:pt idx="20">
                  <c:v>2.80305420485821E-29</c:v>
                </c:pt>
                <c:pt idx="21">
                  <c:v>2.6819631950173251E-29</c:v>
                </c:pt>
                <c:pt idx="22">
                  <c:v>2.5909792456229086E-29</c:v>
                </c:pt>
                <c:pt idx="23">
                  <c:v>2.5201594980642761E-29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FB37-4266-9FCF-9E705F2DEDAC}"/>
            </c:ext>
          </c:extLst>
        </c:ser>
        <c:ser>
          <c:idx val="11"/>
          <c:order val="11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Rauscher!$KO$14:$LL$14</c:f>
              <c:numCache>
                <c:formatCode>0%</c:formatCode>
                <c:ptCount val="24"/>
                <c:pt idx="0">
                  <c:v>9.3385984536535129E-57</c:v>
                </c:pt>
                <c:pt idx="1">
                  <c:v>4.6481921568301275E-41</c:v>
                </c:pt>
                <c:pt idx="2">
                  <c:v>2.666242613604588E-34</c:v>
                </c:pt>
                <c:pt idx="3">
                  <c:v>3.8025096089300323E-29</c:v>
                </c:pt>
                <c:pt idx="4">
                  <c:v>3.9182963365415314E-27</c:v>
                </c:pt>
                <c:pt idx="5">
                  <c:v>2.9670906942815625E-26</c:v>
                </c:pt>
                <c:pt idx="6">
                  <c:v>7.006369008594069E-26</c:v>
                </c:pt>
                <c:pt idx="7">
                  <c:v>1.0068000006391473E-25</c:v>
                </c:pt>
                <c:pt idx="8">
                  <c:v>1.1651431939876603E-25</c:v>
                </c:pt>
                <c:pt idx="9">
                  <c:v>1.2236843905929292E-25</c:v>
                </c:pt>
                <c:pt idx="10">
                  <c:v>1.2289716953425342E-25</c:v>
                </c:pt>
                <c:pt idx="11">
                  <c:v>1.0754344087083477E-25</c:v>
                </c:pt>
                <c:pt idx="12">
                  <c:v>9.4448509015417389E-26</c:v>
                </c:pt>
                <c:pt idx="13">
                  <c:v>8.6021195360835189E-26</c:v>
                </c:pt>
                <c:pt idx="14">
                  <c:v>8.0367652900992058E-26</c:v>
                </c:pt>
                <c:pt idx="15">
                  <c:v>7.6362371975738674E-26</c:v>
                </c:pt>
                <c:pt idx="16">
                  <c:v>7.3392495807419172E-26</c:v>
                </c:pt>
                <c:pt idx="17">
                  <c:v>7.110890647909581E-26</c:v>
                </c:pt>
                <c:pt idx="18">
                  <c:v>6.9301264247649054E-26</c:v>
                </c:pt>
                <c:pt idx="19">
                  <c:v>6.662570449464656E-26</c:v>
                </c:pt>
                <c:pt idx="20">
                  <c:v>6.474340124053492E-26</c:v>
                </c:pt>
                <c:pt idx="21">
                  <c:v>6.3348568328627028E-26</c:v>
                </c:pt>
                <c:pt idx="22">
                  <c:v>6.2274163997180577E-26</c:v>
                </c:pt>
                <c:pt idx="23">
                  <c:v>6.1421438639577462E-26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FB37-4266-9FCF-9E705F2DEDAC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Rauscher!$KO$15:$LL$15</c:f>
              <c:numCache>
                <c:formatCode>0%</c:formatCode>
                <c:ptCount val="24"/>
                <c:pt idx="0">
                  <c:v>3.7257049499353322E-59</c:v>
                </c:pt>
                <c:pt idx="1">
                  <c:v>1.5856452267506668E-41</c:v>
                </c:pt>
                <c:pt idx="2">
                  <c:v>8.4104496126457436E-34</c:v>
                </c:pt>
                <c:pt idx="3">
                  <c:v>1.1091428020584534E-27</c:v>
                </c:pt>
                <c:pt idx="4">
                  <c:v>3.4754674191434196E-25</c:v>
                </c:pt>
                <c:pt idx="5">
                  <c:v>5.1291576056942162E-24</c:v>
                </c:pt>
                <c:pt idx="6">
                  <c:v>1.8897647716178711E-23</c:v>
                </c:pt>
                <c:pt idx="7">
                  <c:v>3.7312779853709351E-23</c:v>
                </c:pt>
                <c:pt idx="8">
                  <c:v>5.4801625916450536E-23</c:v>
                </c:pt>
                <c:pt idx="9">
                  <c:v>6.927608893684145E-23</c:v>
                </c:pt>
                <c:pt idx="10">
                  <c:v>8.0696678873198233E-23</c:v>
                </c:pt>
                <c:pt idx="11">
                  <c:v>1.1017859445692252E-22</c:v>
                </c:pt>
                <c:pt idx="12">
                  <c:v>1.2086711786019682E-22</c:v>
                </c:pt>
                <c:pt idx="13">
                  <c:v>1.2579934761307815E-22</c:v>
                </c:pt>
                <c:pt idx="14">
                  <c:v>1.2846774608120998E-22</c:v>
                </c:pt>
                <c:pt idx="15">
                  <c:v>1.3007449871574815E-22</c:v>
                </c:pt>
                <c:pt idx="16">
                  <c:v>1.3111861587542209E-22</c:v>
                </c:pt>
                <c:pt idx="17">
                  <c:v>1.3183680190245985E-22</c:v>
                </c:pt>
                <c:pt idx="18">
                  <c:v>1.3235299845544843E-22</c:v>
                </c:pt>
                <c:pt idx="19">
                  <c:v>1.330314710367751E-22</c:v>
                </c:pt>
                <c:pt idx="20">
                  <c:v>1.3344676675111752E-22</c:v>
                </c:pt>
                <c:pt idx="21">
                  <c:v>1.3372091001383017E-22</c:v>
                </c:pt>
                <c:pt idx="22">
                  <c:v>1.3391228021774641E-22</c:v>
                </c:pt>
                <c:pt idx="23">
                  <c:v>1.3405174370882789E-22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FB37-4266-9FCF-9E705F2DEDAC}"/>
            </c:ext>
          </c:extLst>
        </c:ser>
        <c:ser>
          <c:idx val="13"/>
          <c:order val="13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Rauscher!$KO$16:$LL$16</c:f>
              <c:numCache>
                <c:formatCode>0%</c:formatCode>
                <c:ptCount val="24"/>
                <c:pt idx="0">
                  <c:v>1.9044937929737346E-4</c:v>
                </c:pt>
                <c:pt idx="1">
                  <c:v>7.0733805942313497E-7</c:v>
                </c:pt>
                <c:pt idx="2">
                  <c:v>3.5048155336338264E-9</c:v>
                </c:pt>
                <c:pt idx="3">
                  <c:v>4.3177586858738776E-13</c:v>
                </c:pt>
                <c:pt idx="4">
                  <c:v>1.3076652946807441E-15</c:v>
                </c:pt>
                <c:pt idx="5">
                  <c:v>1.8908492477051894E-17</c:v>
                </c:pt>
                <c:pt idx="6">
                  <c:v>6.8723235787749111E-19</c:v>
                </c:pt>
                <c:pt idx="7">
                  <c:v>5.0090690795449084E-20</c:v>
                </c:pt>
                <c:pt idx="8">
                  <c:v>6.195773492141554E-21</c:v>
                </c:pt>
                <c:pt idx="9">
                  <c:v>1.1431086962133306E-21</c:v>
                </c:pt>
                <c:pt idx="10">
                  <c:v>2.8557585931277734E-22</c:v>
                </c:pt>
                <c:pt idx="11">
                  <c:v>3.8463433409859857E-24</c:v>
                </c:pt>
                <c:pt idx="12">
                  <c:v>4.1908438752419046E-25</c:v>
                </c:pt>
                <c:pt idx="13">
                  <c:v>1.0911820209585779E-25</c:v>
                </c:pt>
                <c:pt idx="14">
                  <c:v>4.4241507352084837E-26</c:v>
                </c:pt>
                <c:pt idx="15">
                  <c:v>2.3156274249791567E-26</c:v>
                </c:pt>
                <c:pt idx="16">
                  <c:v>1.4230541110722839E-26</c:v>
                </c:pt>
                <c:pt idx="17">
                  <c:v>9.7372009640840322E-27</c:v>
                </c:pt>
                <c:pt idx="18">
                  <c:v>7.1846165008261588E-27</c:v>
                </c:pt>
                <c:pt idx="19">
                  <c:v>4.5502231867149936E-27</c:v>
                </c:pt>
                <c:pt idx="20">
                  <c:v>3.2817592495530087E-27</c:v>
                </c:pt>
                <c:pt idx="21">
                  <c:v>2.5676643593932914E-27</c:v>
                </c:pt>
                <c:pt idx="22">
                  <c:v>2.1211898605890004E-27</c:v>
                </c:pt>
                <c:pt idx="23">
                  <c:v>1.8204039585616873E-27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FB37-4266-9FCF-9E705F2DEDAC}"/>
            </c:ext>
          </c:extLst>
        </c:ser>
        <c:ser>
          <c:idx val="14"/>
          <c:order val="14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Rauscher!$KO$17:$LL$17</c:f>
              <c:numCache>
                <c:formatCode>0%</c:formatCode>
                <c:ptCount val="24"/>
                <c:pt idx="0">
                  <c:v>2.2070249073991872E-3</c:v>
                </c:pt>
                <c:pt idx="1">
                  <c:v>0.2927139187314301</c:v>
                </c:pt>
                <c:pt idx="2">
                  <c:v>0.27407905582818642</c:v>
                </c:pt>
                <c:pt idx="3">
                  <c:v>6.3806274548728319E-3</c:v>
                </c:pt>
                <c:pt idx="4">
                  <c:v>2.6564325193177978E-4</c:v>
                </c:pt>
                <c:pt idx="5">
                  <c:v>1.8508763093677331E-5</c:v>
                </c:pt>
                <c:pt idx="6">
                  <c:v>1.9191236558158087E-6</c:v>
                </c:pt>
                <c:pt idx="7">
                  <c:v>2.957709873055405E-7</c:v>
                </c:pt>
                <c:pt idx="8">
                  <c:v>6.414952951486874E-8</c:v>
                </c:pt>
                <c:pt idx="9">
                  <c:v>1.8318292948997734E-8</c:v>
                </c:pt>
                <c:pt idx="10">
                  <c:v>6.4905064545616329E-9</c:v>
                </c:pt>
                <c:pt idx="11">
                  <c:v>2.4939285669149792E-10</c:v>
                </c:pt>
                <c:pt idx="12">
                  <c:v>4.5896215605493666E-11</c:v>
                </c:pt>
                <c:pt idx="13">
                  <c:v>1.6366516659800198E-11</c:v>
                </c:pt>
                <c:pt idx="14">
                  <c:v>8.1836066040926463E-12</c:v>
                </c:pt>
                <c:pt idx="15">
                  <c:v>4.9753467238980346E-12</c:v>
                </c:pt>
                <c:pt idx="16">
                  <c:v>3.4210227311554652E-12</c:v>
                </c:pt>
                <c:pt idx="17">
                  <c:v>2.5545157497215845E-12</c:v>
                </c:pt>
                <c:pt idx="18">
                  <c:v>2.0212962353320506E-12</c:v>
                </c:pt>
                <c:pt idx="19">
                  <c:v>1.4216312505181632E-12</c:v>
                </c:pt>
                <c:pt idx="20">
                  <c:v>1.1050473807986317E-12</c:v>
                </c:pt>
                <c:pt idx="21">
                  <c:v>9.1453930184978977E-13</c:v>
                </c:pt>
                <c:pt idx="22">
                  <c:v>7.8924822929583213E-13</c:v>
                </c:pt>
                <c:pt idx="23">
                  <c:v>7.0141945438873653E-13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FB37-4266-9FCF-9E705F2DEDAC}"/>
            </c:ext>
          </c:extLst>
        </c:ser>
        <c:ser>
          <c:idx val="15"/>
          <c:order val="15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Rauscher!$KO$18:$LL$18</c:f>
              <c:numCache>
                <c:formatCode>0%</c:formatCode>
                <c:ptCount val="24"/>
                <c:pt idx="0">
                  <c:v>1.5791857836126614E-3</c:v>
                </c:pt>
                <c:pt idx="1">
                  <c:v>0.24449455857007765</c:v>
                </c:pt>
                <c:pt idx="2">
                  <c:v>0.24734411970883025</c:v>
                </c:pt>
                <c:pt idx="3">
                  <c:v>6.2214131836210388E-3</c:v>
                </c:pt>
                <c:pt idx="4">
                  <c:v>2.6923059019097424E-4</c:v>
                </c:pt>
                <c:pt idx="5">
                  <c:v>1.9199193543523592E-5</c:v>
                </c:pt>
                <c:pt idx="6">
                  <c:v>2.021755029026303E-6</c:v>
                </c:pt>
                <c:pt idx="7">
                  <c:v>3.1505119585974511E-7</c:v>
                </c:pt>
                <c:pt idx="8">
                  <c:v>6.8899969230105958E-8</c:v>
                </c:pt>
                <c:pt idx="9">
                  <c:v>1.9802067907597311E-8</c:v>
                </c:pt>
                <c:pt idx="10">
                  <c:v>7.0525167458789773E-9</c:v>
                </c:pt>
                <c:pt idx="11">
                  <c:v>2.7521337302851444E-10</c:v>
                </c:pt>
                <c:pt idx="12">
                  <c:v>5.1041378123443943E-11</c:v>
                </c:pt>
                <c:pt idx="13">
                  <c:v>1.8285960054221156E-11</c:v>
                </c:pt>
                <c:pt idx="14">
                  <c:v>9.1717086542054314E-12</c:v>
                </c:pt>
                <c:pt idx="15">
                  <c:v>5.5884176483554983E-12</c:v>
                </c:pt>
                <c:pt idx="16">
                  <c:v>3.8489428458667663E-12</c:v>
                </c:pt>
                <c:pt idx="17">
                  <c:v>2.8777567783181557E-12</c:v>
                </c:pt>
                <c:pt idx="18">
                  <c:v>2.2794153412548274E-12</c:v>
                </c:pt>
                <c:pt idx="19">
                  <c:v>1.6056558270818006E-12</c:v>
                </c:pt>
                <c:pt idx="20">
                  <c:v>1.2494716207721313E-12</c:v>
                </c:pt>
                <c:pt idx="21">
                  <c:v>1.0349225973883833E-12</c:v>
                </c:pt>
                <c:pt idx="22">
                  <c:v>8.9371513250735529E-13</c:v>
                </c:pt>
                <c:pt idx="23">
                  <c:v>7.9467088544639376E-13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FB37-4266-9FCF-9E705F2DEDAC}"/>
            </c:ext>
          </c:extLst>
        </c:ser>
        <c:ser>
          <c:idx val="16"/>
          <c:order val="16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Rauscher!$KO$19:$LL$19</c:f>
              <c:numCache>
                <c:formatCode>0%</c:formatCode>
                <c:ptCount val="24"/>
                <c:pt idx="0">
                  <c:v>2.3499645967398599E-7</c:v>
                </c:pt>
                <c:pt idx="1">
                  <c:v>9.5519331376121407E-3</c:v>
                </c:pt>
                <c:pt idx="2">
                  <c:v>0.15657436419465429</c:v>
                </c:pt>
                <c:pt idx="3">
                  <c:v>6.381240354260416E-2</c:v>
                </c:pt>
                <c:pt idx="4">
                  <c:v>1.1115754757208276E-2</c:v>
                </c:pt>
                <c:pt idx="5">
                  <c:v>1.8280018767360354E-3</c:v>
                </c:pt>
                <c:pt idx="6">
                  <c:v>3.3600178213320558E-4</c:v>
                </c:pt>
                <c:pt idx="7">
                  <c:v>7.79459853215794E-5</c:v>
                </c:pt>
                <c:pt idx="8">
                  <c:v>2.2973720044923945E-5</c:v>
                </c:pt>
                <c:pt idx="9">
                  <c:v>8.3276524397898234E-6</c:v>
                </c:pt>
                <c:pt idx="10">
                  <c:v>3.5710503308179649E-6</c:v>
                </c:pt>
                <c:pt idx="11">
                  <c:v>2.4324323826653273E-7</c:v>
                </c:pt>
                <c:pt idx="12">
                  <c:v>5.9600970887977172E-8</c:v>
                </c:pt>
                <c:pt idx="13">
                  <c:v>2.5236233010433884E-8</c:v>
                </c:pt>
                <c:pt idx="14">
                  <c:v>1.4149493441724075E-8</c:v>
                </c:pt>
                <c:pt idx="15">
                  <c:v>9.3355392907651592E-9</c:v>
                </c:pt>
                <c:pt idx="16">
                  <c:v>6.825146114686965E-9</c:v>
                </c:pt>
                <c:pt idx="17">
                  <c:v>5.3454531375105155E-9</c:v>
                </c:pt>
                <c:pt idx="18">
                  <c:v>4.3942207220000078E-9</c:v>
                </c:pt>
                <c:pt idx="19">
                  <c:v>3.2726744086278067E-9</c:v>
                </c:pt>
                <c:pt idx="20">
                  <c:v>2.6500660241951509E-9</c:v>
                </c:pt>
                <c:pt idx="21">
                  <c:v>2.2615080358817981E-9</c:v>
                </c:pt>
                <c:pt idx="22">
                  <c:v>1.9988000513294478E-9</c:v>
                </c:pt>
                <c:pt idx="23">
                  <c:v>1.8105958570096684E-9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FB37-4266-9FCF-9E705F2DEDAC}"/>
            </c:ext>
          </c:extLst>
        </c:ser>
        <c:ser>
          <c:idx val="17"/>
          <c:order val="17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Rauscher!$KO$20:$LL$20</c:f>
              <c:numCache>
                <c:formatCode>0%</c:formatCode>
                <c:ptCount val="24"/>
                <c:pt idx="0">
                  <c:v>4.4533427353028416E-8</c:v>
                </c:pt>
                <c:pt idx="1">
                  <c:v>4.4067165175639533E-3</c:v>
                </c:pt>
                <c:pt idx="2">
                  <c:v>0.11270521604450112</c:v>
                </c:pt>
                <c:pt idx="3">
                  <c:v>7.1668444958144603E-2</c:v>
                </c:pt>
                <c:pt idx="4">
                  <c:v>1.5594145951867047E-2</c:v>
                </c:pt>
                <c:pt idx="5">
                  <c:v>2.9306174497523941E-3</c:v>
                </c:pt>
                <c:pt idx="6">
                  <c:v>5.8879481741013536E-4</c:v>
                </c:pt>
                <c:pt idx="7">
                  <c:v>1.4555129725173525E-4</c:v>
                </c:pt>
                <c:pt idx="8">
                  <c:v>4.4993896208230973E-5</c:v>
                </c:pt>
                <c:pt idx="9">
                  <c:v>1.6925629457966312E-5</c:v>
                </c:pt>
                <c:pt idx="10">
                  <c:v>7.4764972309362025E-6</c:v>
                </c:pt>
                <c:pt idx="11">
                  <c:v>5.5665086199859504E-7</c:v>
                </c:pt>
                <c:pt idx="12">
                  <c:v>1.42598644003728E-7</c:v>
                </c:pt>
                <c:pt idx="13">
                  <c:v>6.2012403070418037E-8</c:v>
                </c:pt>
                <c:pt idx="14">
                  <c:v>3.5393450625699317E-8</c:v>
                </c:pt>
                <c:pt idx="15">
                  <c:v>2.3650559033297556E-8</c:v>
                </c:pt>
                <c:pt idx="16">
                  <c:v>1.7456370164267362E-8</c:v>
                </c:pt>
                <c:pt idx="17">
                  <c:v>1.3773569596603251E-8</c:v>
                </c:pt>
                <c:pt idx="18">
                  <c:v>1.138989820427731E-8</c:v>
                </c:pt>
                <c:pt idx="19">
                  <c:v>8.5586401291291638E-9</c:v>
                </c:pt>
                <c:pt idx="20">
                  <c:v>6.9745895146683411E-9</c:v>
                </c:pt>
                <c:pt idx="21">
                  <c:v>5.9803980130284354E-9</c:v>
                </c:pt>
                <c:pt idx="22">
                  <c:v>5.3053165413889789E-9</c:v>
                </c:pt>
                <c:pt idx="23">
                  <c:v>4.82004916736942E-9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FB37-4266-9FCF-9E705F2DEDAC}"/>
            </c:ext>
          </c:extLst>
        </c:ser>
        <c:ser>
          <c:idx val="18"/>
          <c:order val="18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Rauscher!$KO$21:$LL$21</c:f>
              <c:numCache>
                <c:formatCode>0%</c:formatCode>
                <c:ptCount val="24"/>
                <c:pt idx="0">
                  <c:v>2.2573220854953016E-14</c:v>
                </c:pt>
                <c:pt idx="1">
                  <c:v>2.1848170930833505E-6</c:v>
                </c:pt>
                <c:pt idx="2">
                  <c:v>1.747592884849514E-3</c:v>
                </c:pt>
                <c:pt idx="3">
                  <c:v>3.4755257771969167E-2</c:v>
                </c:pt>
                <c:pt idx="4">
                  <c:v>4.2291419995857234E-2</c:v>
                </c:pt>
                <c:pt idx="5">
                  <c:v>2.2325885247053416E-2</c:v>
                </c:pt>
                <c:pt idx="6">
                  <c:v>8.9300274066956772E-3</c:v>
                </c:pt>
                <c:pt idx="7">
                  <c:v>3.6099763959632578E-3</c:v>
                </c:pt>
                <c:pt idx="8">
                  <c:v>1.6137694341222611E-3</c:v>
                </c:pt>
                <c:pt idx="9">
                  <c:v>8.0878372263912994E-4</c:v>
                </c:pt>
                <c:pt idx="10">
                  <c:v>4.4943356338443329E-4</c:v>
                </c:pt>
                <c:pt idx="11">
                  <c:v>6.6617674367994595E-5</c:v>
                </c:pt>
                <c:pt idx="12">
                  <c:v>2.4079175119783066E-5</c:v>
                </c:pt>
                <c:pt idx="13">
                  <c:v>1.2874090197059757E-5</c:v>
                </c:pt>
                <c:pt idx="14">
                  <c:v>8.4327406361954412E-6</c:v>
                </c:pt>
                <c:pt idx="15">
                  <c:v>6.2173761365953039E-6</c:v>
                </c:pt>
                <c:pt idx="16">
                  <c:v>4.9403713459164548E-6</c:v>
                </c:pt>
                <c:pt idx="17">
                  <c:v>4.128308058932364E-6</c:v>
                </c:pt>
                <c:pt idx="18">
                  <c:v>3.5742208392040421E-6</c:v>
                </c:pt>
                <c:pt idx="19">
                  <c:v>2.8772011900748926E-6</c:v>
                </c:pt>
                <c:pt idx="20">
                  <c:v>2.4628846102941009E-6</c:v>
                </c:pt>
                <c:pt idx="21">
                  <c:v>2.1911669116612357E-6</c:v>
                </c:pt>
                <c:pt idx="22">
                  <c:v>2.0003990644084617E-6</c:v>
                </c:pt>
                <c:pt idx="23">
                  <c:v>1.8596224697967965E-6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FB37-4266-9FCF-9E705F2DEDAC}"/>
            </c:ext>
          </c:extLst>
        </c:ser>
        <c:ser>
          <c:idx val="19"/>
          <c:order val="19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Rauscher!$KO$22:$LL$22</c:f>
              <c:numCache>
                <c:formatCode>0%</c:formatCode>
                <c:ptCount val="24"/>
                <c:pt idx="0">
                  <c:v>6.0578660105445679E-20</c:v>
                </c:pt>
                <c:pt idx="1">
                  <c:v>1.4809324220032368E-9</c:v>
                </c:pt>
                <c:pt idx="2">
                  <c:v>1.8825973199212112E-5</c:v>
                </c:pt>
                <c:pt idx="3">
                  <c:v>5.9502428897043524E-3</c:v>
                </c:pt>
                <c:pt idx="4">
                  <c:v>2.8864560788353907E-2</c:v>
                </c:pt>
                <c:pt idx="5">
                  <c:v>3.4936587151598926E-2</c:v>
                </c:pt>
                <c:pt idx="6">
                  <c:v>2.4297633880751436E-2</c:v>
                </c:pt>
                <c:pt idx="7">
                  <c:v>1.4581933972460173E-2</c:v>
                </c:pt>
                <c:pt idx="8">
                  <c:v>8.767018648892632E-3</c:v>
                </c:pt>
                <c:pt idx="9">
                  <c:v>5.5327697631678344E-3</c:v>
                </c:pt>
                <c:pt idx="10">
                  <c:v>3.6970514875100157E-3</c:v>
                </c:pt>
                <c:pt idx="11">
                  <c:v>9.5283755601849069E-4</c:v>
                </c:pt>
                <c:pt idx="12">
                  <c:v>4.5414099334863014E-4</c:v>
                </c:pt>
                <c:pt idx="13">
                  <c:v>2.8664044445977747E-4</c:v>
                </c:pt>
                <c:pt idx="14">
                  <c:v>2.0971888717944451E-4</c:v>
                </c:pt>
                <c:pt idx="15">
                  <c:v>1.6733849476146436E-4</c:v>
                </c:pt>
                <c:pt idx="16">
                  <c:v>1.4108740521249973E-4</c:v>
                </c:pt>
                <c:pt idx="17">
                  <c:v>1.2345841575060699E-4</c:v>
                </c:pt>
                <c:pt idx="18">
                  <c:v>1.1090367692759048E-4</c:v>
                </c:pt>
                <c:pt idx="19">
                  <c:v>9.4353656257843081E-5</c:v>
                </c:pt>
                <c:pt idx="20">
                  <c:v>8.4021905213225057E-5</c:v>
                </c:pt>
                <c:pt idx="21">
                  <c:v>7.7000560968351091E-5</c:v>
                </c:pt>
                <c:pt idx="22">
                  <c:v>7.1935794717065303E-5</c:v>
                </c:pt>
                <c:pt idx="23">
                  <c:v>6.8117887082191149E-5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FB37-4266-9FCF-9E705F2DEDAC}"/>
            </c:ext>
          </c:extLst>
        </c:ser>
        <c:ser>
          <c:idx val="20"/>
          <c:order val="2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Rauscher!$KO$23:$LL$23</c:f>
              <c:numCache>
                <c:formatCode>0%</c:formatCode>
                <c:ptCount val="24"/>
                <c:pt idx="0">
                  <c:v>2.4702789494029893E-23</c:v>
                </c:pt>
                <c:pt idx="1">
                  <c:v>1.4974699179032409E-11</c:v>
                </c:pt>
                <c:pt idx="2">
                  <c:v>9.47935018645948E-7</c:v>
                </c:pt>
                <c:pt idx="3">
                  <c:v>1.4919493888577834E-3</c:v>
                </c:pt>
                <c:pt idx="4">
                  <c:v>1.615040744280288E-2</c:v>
                </c:pt>
                <c:pt idx="5">
                  <c:v>3.1641603723749752E-2</c:v>
                </c:pt>
                <c:pt idx="6">
                  <c:v>3.0337629715220141E-2</c:v>
                </c:pt>
                <c:pt idx="7">
                  <c:v>2.2899844965189795E-2</c:v>
                </c:pt>
                <c:pt idx="8">
                  <c:v>1.6351935269501783E-2</c:v>
                </c:pt>
                <c:pt idx="9">
                  <c:v>1.1796676842141323E-2</c:v>
                </c:pt>
                <c:pt idx="10">
                  <c:v>8.7730876358554644E-3</c:v>
                </c:pt>
                <c:pt idx="11">
                  <c:v>3.1171341159002717E-3</c:v>
                </c:pt>
                <c:pt idx="12">
                  <c:v>1.7444043218760119E-3</c:v>
                </c:pt>
                <c:pt idx="13">
                  <c:v>1.2123438478663219E-3</c:v>
                </c:pt>
                <c:pt idx="14">
                  <c:v>9.4583159995721851E-4</c:v>
                </c:pt>
                <c:pt idx="15">
                  <c:v>7.9011823253060602E-4</c:v>
                </c:pt>
                <c:pt idx="16">
                  <c:v>6.8948438430202431E-4</c:v>
                </c:pt>
                <c:pt idx="17">
                  <c:v>6.1969338332709168E-4</c:v>
                </c:pt>
                <c:pt idx="18">
                  <c:v>5.687194501625255E-4</c:v>
                </c:pt>
                <c:pt idx="19">
                  <c:v>4.9963728015484706E-4</c:v>
                </c:pt>
                <c:pt idx="20">
                  <c:v>4.5524858208170706E-4</c:v>
                </c:pt>
                <c:pt idx="21">
                  <c:v>4.2444355885833373E-4</c:v>
                </c:pt>
                <c:pt idx="22">
                  <c:v>4.0186583853201726E-4</c:v>
                </c:pt>
                <c:pt idx="23">
                  <c:v>3.8463181167668536E-4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FB37-4266-9FCF-9E705F2DEDAC}"/>
            </c:ext>
          </c:extLst>
        </c:ser>
        <c:ser>
          <c:idx val="21"/>
          <c:order val="21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Rauscher!$KO$24:$LL$24</c:f>
              <c:numCache>
                <c:formatCode>0%</c:formatCode>
                <c:ptCount val="24"/>
                <c:pt idx="0">
                  <c:v>5.6862708221205146E-25</c:v>
                </c:pt>
                <c:pt idx="1">
                  <c:v>1.5582531716364148E-12</c:v>
                </c:pt>
                <c:pt idx="2">
                  <c:v>2.0972860351358538E-7</c:v>
                </c:pt>
                <c:pt idx="3">
                  <c:v>7.0183071976523273E-4</c:v>
                </c:pt>
                <c:pt idx="4">
                  <c:v>1.1077999943459075E-2</c:v>
                </c:pt>
                <c:pt idx="5">
                  <c:v>2.72154875017671E-2</c:v>
                </c:pt>
                <c:pt idx="6">
                  <c:v>3.0343041718101774E-2</c:v>
                </c:pt>
                <c:pt idx="7">
                  <c:v>2.5509966813814858E-2</c:v>
                </c:pt>
                <c:pt idx="8">
                  <c:v>1.9749059736708E-2</c:v>
                </c:pt>
                <c:pt idx="9">
                  <c:v>1.5171791956908674E-2</c:v>
                </c:pt>
                <c:pt idx="10">
                  <c:v>1.1865051007477954E-2</c:v>
                </c:pt>
                <c:pt idx="11">
                  <c:v>4.9022162736161922E-3</c:v>
                </c:pt>
                <c:pt idx="12">
                  <c:v>2.9583125196434327E-3</c:v>
                </c:pt>
                <c:pt idx="13">
                  <c:v>2.1511894608638137E-3</c:v>
                </c:pt>
                <c:pt idx="14">
                  <c:v>1.7296994031250912E-3</c:v>
                </c:pt>
                <c:pt idx="15">
                  <c:v>1.4764164529388732E-3</c:v>
                </c:pt>
                <c:pt idx="16">
                  <c:v>1.3093664530938645E-3</c:v>
                </c:pt>
                <c:pt idx="17">
                  <c:v>1.1917183337641364E-3</c:v>
                </c:pt>
                <c:pt idx="18">
                  <c:v>1.1047470031617414E-3</c:v>
                </c:pt>
                <c:pt idx="19">
                  <c:v>9.8530700417263591E-4</c:v>
                </c:pt>
                <c:pt idx="20">
                  <c:v>9.0749726461750277E-4</c:v>
                </c:pt>
                <c:pt idx="21">
                  <c:v>8.5295606464646471E-4</c:v>
                </c:pt>
                <c:pt idx="22">
                  <c:v>8.1267667855066544E-4</c:v>
                </c:pt>
                <c:pt idx="23">
                  <c:v>7.8174642237944657E-4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FB37-4266-9FCF-9E705F2DEDAC}"/>
            </c:ext>
          </c:extLst>
        </c:ser>
        <c:ser>
          <c:idx val="22"/>
          <c:order val="22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Rauscher!$KO$25:$LL$25</c:f>
              <c:numCache>
                <c:formatCode>0%</c:formatCode>
                <c:ptCount val="24"/>
                <c:pt idx="0">
                  <c:v>1.1588267698332335E-25</c:v>
                </c:pt>
                <c:pt idx="1">
                  <c:v>6.1295457106124294E-13</c:v>
                </c:pt>
                <c:pt idx="2">
                  <c:v>1.1461661506970922E-7</c:v>
                </c:pt>
                <c:pt idx="3">
                  <c:v>5.3287081135975354E-4</c:v>
                </c:pt>
                <c:pt idx="4">
                  <c:v>9.9140416504165958E-3</c:v>
                </c:pt>
                <c:pt idx="5">
                  <c:v>2.6880998215550449E-2</c:v>
                </c:pt>
                <c:pt idx="6">
                  <c:v>3.2007246689326425E-2</c:v>
                </c:pt>
                <c:pt idx="7">
                  <c:v>2.8203242771003625E-2</c:v>
                </c:pt>
                <c:pt idx="8">
                  <c:v>2.2617028097172524E-2</c:v>
                </c:pt>
                <c:pt idx="9">
                  <c:v>1.7857718114254503E-2</c:v>
                </c:pt>
                <c:pt idx="10">
                  <c:v>1.4275083931214893E-2</c:v>
                </c:pt>
                <c:pt idx="11">
                  <c:v>6.2988527681299318E-3</c:v>
                </c:pt>
                <c:pt idx="12">
                  <c:v>3.9281947032832991E-3</c:v>
                </c:pt>
                <c:pt idx="13">
                  <c:v>2.9133696687292489E-3</c:v>
                </c:pt>
                <c:pt idx="14">
                  <c:v>2.3735563916401055E-3</c:v>
                </c:pt>
                <c:pt idx="15">
                  <c:v>2.0451152389385384E-3</c:v>
                </c:pt>
                <c:pt idx="16">
                  <c:v>1.8265438833550791E-3</c:v>
                </c:pt>
                <c:pt idx="17">
                  <c:v>1.6715621004006285E-3</c:v>
                </c:pt>
                <c:pt idx="18">
                  <c:v>1.5563802906012549E-3</c:v>
                </c:pt>
                <c:pt idx="19">
                  <c:v>1.3972703814772445E-3</c:v>
                </c:pt>
                <c:pt idx="20">
                  <c:v>1.2929871321186238E-3</c:v>
                </c:pt>
                <c:pt idx="21">
                  <c:v>1.219566638838627E-3</c:v>
                </c:pt>
                <c:pt idx="22">
                  <c:v>1.1651629550384079E-3</c:v>
                </c:pt>
                <c:pt idx="23">
                  <c:v>1.1232767541186103E-3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6-FB37-4266-9FCF-9E705F2DEDAC}"/>
            </c:ext>
          </c:extLst>
        </c:ser>
        <c:ser>
          <c:idx val="23"/>
          <c:order val="23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Rauscher!$KO$26:$LL$26</c:f>
              <c:numCache>
                <c:formatCode>0%</c:formatCode>
                <c:ptCount val="24"/>
                <c:pt idx="0">
                  <c:v>1.1922339064069406E-30</c:v>
                </c:pt>
                <c:pt idx="1">
                  <c:v>5.8259445664040041E-16</c:v>
                </c:pt>
                <c:pt idx="2">
                  <c:v>1.0470880267516341E-9</c:v>
                </c:pt>
                <c:pt idx="3">
                  <c:v>4.6790221614981247E-5</c:v>
                </c:pt>
                <c:pt idx="4">
                  <c:v>2.6988744815197672E-3</c:v>
                </c:pt>
                <c:pt idx="5">
                  <c:v>1.4428347929098195E-2</c:v>
                </c:pt>
                <c:pt idx="6">
                  <c:v>2.7013387132432388E-2</c:v>
                </c:pt>
                <c:pt idx="7">
                  <c:v>3.2887391022390224E-2</c:v>
                </c:pt>
                <c:pt idx="8">
                  <c:v>3.3609778615221908E-2</c:v>
                </c:pt>
                <c:pt idx="9">
                  <c:v>3.2044675187535253E-2</c:v>
                </c:pt>
                <c:pt idx="10">
                  <c:v>2.9787113341026406E-2</c:v>
                </c:pt>
                <c:pt idx="11">
                  <c:v>2.0666680033545801E-2</c:v>
                </c:pt>
                <c:pt idx="12">
                  <c:v>1.6161513145524241E-2</c:v>
                </c:pt>
                <c:pt idx="13">
                  <c:v>1.3729428567759475E-2</c:v>
                </c:pt>
                <c:pt idx="14">
                  <c:v>1.2245268827474266E-2</c:v>
                </c:pt>
                <c:pt idx="15">
                  <c:v>1.1255543858362204E-2</c:v>
                </c:pt>
                <c:pt idx="16">
                  <c:v>1.0552096594707048E-2</c:v>
                </c:pt>
                <c:pt idx="17">
                  <c:v>1.0027926044101977E-2</c:v>
                </c:pt>
                <c:pt idx="18">
                  <c:v>9.6229514892644512E-3</c:v>
                </c:pt>
                <c:pt idx="19">
                  <c:v>9.0391788269826179E-3</c:v>
                </c:pt>
                <c:pt idx="20">
                  <c:v>8.6393823130141174E-3</c:v>
                </c:pt>
                <c:pt idx="21">
                  <c:v>8.3487988917603524E-3</c:v>
                </c:pt>
                <c:pt idx="22">
                  <c:v>8.1282136766484304E-3</c:v>
                </c:pt>
                <c:pt idx="23">
                  <c:v>7.9551284904152177E-3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FB37-4266-9FCF-9E705F2DEDAC}"/>
            </c:ext>
          </c:extLst>
        </c:ser>
        <c:ser>
          <c:idx val="24"/>
          <c:order val="24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Rauscher!$KO$27:$LL$27</c:f>
              <c:numCache>
                <c:formatCode>0%</c:formatCode>
                <c:ptCount val="24"/>
                <c:pt idx="0">
                  <c:v>4.3442269584561133E-33</c:v>
                </c:pt>
                <c:pt idx="1">
                  <c:v>1.8523158599220724E-17</c:v>
                </c:pt>
                <c:pt idx="2">
                  <c:v>9.8340116992791576E-11</c:v>
                </c:pt>
                <c:pt idx="3">
                  <c:v>1.2980800013282276E-5</c:v>
                </c:pt>
                <c:pt idx="4">
                  <c:v>1.2868515761425264E-3</c:v>
                </c:pt>
                <c:pt idx="5">
                  <c:v>9.5209882073602203E-3</c:v>
                </c:pt>
                <c:pt idx="6">
                  <c:v>2.2137278526722277E-2</c:v>
                </c:pt>
                <c:pt idx="7">
                  <c:v>3.146113900441052E-2</c:v>
                </c:pt>
                <c:pt idx="8">
                  <c:v>3.6108591328004501E-2</c:v>
                </c:pt>
                <c:pt idx="9">
                  <c:v>3.7679112996070754E-2</c:v>
                </c:pt>
                <c:pt idx="10">
                  <c:v>3.7647239476071931E-2</c:v>
                </c:pt>
                <c:pt idx="11">
                  <c:v>3.2438084464418045E-2</c:v>
                </c:pt>
                <c:pt idx="12">
                  <c:v>2.8268735832130552E-2</c:v>
                </c:pt>
                <c:pt idx="13">
                  <c:v>2.5627176457407894E-2</c:v>
                </c:pt>
                <c:pt idx="14">
                  <c:v>2.3868909316616671E-2</c:v>
                </c:pt>
                <c:pt idx="15">
                  <c:v>2.2629278208241614E-2</c:v>
                </c:pt>
                <c:pt idx="16">
                  <c:v>2.1713155880992915E-2</c:v>
                </c:pt>
                <c:pt idx="17">
                  <c:v>2.1010447135395807E-2</c:v>
                </c:pt>
                <c:pt idx="18">
                  <c:v>2.045523406714779E-2</c:v>
                </c:pt>
                <c:pt idx="19">
                  <c:v>1.9635099751911949E-2</c:v>
                </c:pt>
                <c:pt idx="20">
                  <c:v>1.9059294022893209E-2</c:v>
                </c:pt>
                <c:pt idx="21">
                  <c:v>1.8633228257126648E-2</c:v>
                </c:pt>
                <c:pt idx="22">
                  <c:v>1.8305399293040037E-2</c:v>
                </c:pt>
                <c:pt idx="23">
                  <c:v>1.8045432089614163E-2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8-FB37-4266-9FCF-9E705F2DEDAC}"/>
            </c:ext>
          </c:extLst>
        </c:ser>
        <c:ser>
          <c:idx val="25"/>
          <c:order val="25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Rauscher!$KO$28:$LL$28</c:f>
              <c:numCache>
                <c:formatCode>0%</c:formatCode>
                <c:ptCount val="24"/>
                <c:pt idx="0">
                  <c:v>3.3810749880025904E-37</c:v>
                </c:pt>
                <c:pt idx="1">
                  <c:v>5.2632434091627147E-20</c:v>
                </c:pt>
                <c:pt idx="2">
                  <c:v>1.6883682917846361E-12</c:v>
                </c:pt>
                <c:pt idx="3">
                  <c:v>1.3465918525634807E-6</c:v>
                </c:pt>
                <c:pt idx="4">
                  <c:v>3.2814214340403226E-4</c:v>
                </c:pt>
                <c:pt idx="5">
                  <c:v>4.1646163134842701E-3</c:v>
                </c:pt>
                <c:pt idx="6">
                  <c:v>1.3875760954166649E-2</c:v>
                </c:pt>
                <c:pt idx="7">
                  <c:v>2.5498036826761581E-2</c:v>
                </c:pt>
                <c:pt idx="8">
                  <c:v>3.5484822753773508E-2</c:v>
                </c:pt>
                <c:pt idx="9">
                  <c:v>4.3016255481346966E-2</c:v>
                </c:pt>
                <c:pt idx="10">
                  <c:v>4.8455707532251452E-2</c:v>
                </c:pt>
                <c:pt idx="11">
                  <c:v>5.9828293348787788E-2</c:v>
                </c:pt>
                <c:pt idx="12">
                  <c:v>6.2413366309300389E-2</c:v>
                </c:pt>
                <c:pt idx="13">
                  <c:v>6.3029500067103464E-2</c:v>
                </c:pt>
                <c:pt idx="14">
                  <c:v>6.3084635769521724E-2</c:v>
                </c:pt>
                <c:pt idx="15">
                  <c:v>6.2962457638643998E-2</c:v>
                </c:pt>
                <c:pt idx="16">
                  <c:v>6.2787599368670094E-2</c:v>
                </c:pt>
                <c:pt idx="17">
                  <c:v>6.2604592187536515E-2</c:v>
                </c:pt>
                <c:pt idx="18">
                  <c:v>6.2429710845101571E-2</c:v>
                </c:pt>
                <c:pt idx="19">
                  <c:v>6.2121787410721545E-2</c:v>
                </c:pt>
                <c:pt idx="20">
                  <c:v>6.1869643446808086E-2</c:v>
                </c:pt>
                <c:pt idx="21">
                  <c:v>6.1663601537483813E-2</c:v>
                </c:pt>
                <c:pt idx="22">
                  <c:v>6.1493607688475234E-2</c:v>
                </c:pt>
                <c:pt idx="23">
                  <c:v>6.1351620570587753E-2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9-FB37-4266-9FCF-9E705F2DEDAC}"/>
            </c:ext>
          </c:extLst>
        </c:ser>
        <c:ser>
          <c:idx val="26"/>
          <c:order val="26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Rauscher!$KO$29:$LL$29</c:f>
              <c:numCache>
                <c:formatCode>0%</c:formatCode>
                <c:ptCount val="24"/>
                <c:pt idx="0">
                  <c:v>2.0775345449943352E-38</c:v>
                </c:pt>
                <c:pt idx="1">
                  <c:v>9.1906404836263868E-21</c:v>
                </c:pt>
                <c:pt idx="2">
                  <c:v>4.9700292617149078E-13</c:v>
                </c:pt>
                <c:pt idx="3">
                  <c:v>6.6823185776098156E-7</c:v>
                </c:pt>
                <c:pt idx="4">
                  <c:v>2.1142333671154138E-4</c:v>
                </c:pt>
                <c:pt idx="5">
                  <c:v>3.1383815271292595E-3</c:v>
                </c:pt>
                <c:pt idx="6">
                  <c:v>1.1607733786853687E-2</c:v>
                </c:pt>
                <c:pt idx="7">
                  <c:v>2.2982501304062004E-2</c:v>
                </c:pt>
                <c:pt idx="8">
                  <c:v>3.3824635808166983E-2</c:v>
                </c:pt>
                <c:pt idx="9">
                  <c:v>4.2827531655436672E-2</c:v>
                </c:pt>
                <c:pt idx="10">
                  <c:v>4.9952283210792849E-2</c:v>
                </c:pt>
                <c:pt idx="11">
                  <c:v>6.8466307437719046E-2</c:v>
                </c:pt>
                <c:pt idx="12">
                  <c:v>7.5253697314205947E-2</c:v>
                </c:pt>
                <c:pt idx="13">
                  <c:v>7.8415526660055371E-2</c:v>
                </c:pt>
                <c:pt idx="14">
                  <c:v>8.0140819400631211E-2</c:v>
                </c:pt>
                <c:pt idx="15">
                  <c:v>8.1187998344799922E-2</c:v>
                </c:pt>
                <c:pt idx="16">
                  <c:v>8.1873626786985759E-2</c:v>
                </c:pt>
                <c:pt idx="17">
                  <c:v>8.2348621182182863E-2</c:v>
                </c:pt>
                <c:pt idx="18">
                  <c:v>8.2692373379025158E-2</c:v>
                </c:pt>
                <c:pt idx="19">
                  <c:v>8.3148432287711488E-2</c:v>
                </c:pt>
                <c:pt idx="20">
                  <c:v>8.343105346620415E-2</c:v>
                </c:pt>
                <c:pt idx="21">
                  <c:v>8.361977502092173E-2</c:v>
                </c:pt>
                <c:pt idx="22">
                  <c:v>8.3752942920693546E-2</c:v>
                </c:pt>
                <c:pt idx="23">
                  <c:v>8.3850979185990618E-2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A-FB37-4266-9FCF-9E705F2DEDAC}"/>
            </c:ext>
          </c:extLst>
        </c:ser>
        <c:ser>
          <c:idx val="27"/>
          <c:order val="27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Rauscher!$KO$30:$LL$30</c:f>
              <c:numCache>
                <c:formatCode>0%</c:formatCode>
                <c:ptCount val="24"/>
                <c:pt idx="0">
                  <c:v>6.087778418099567E-41</c:v>
                </c:pt>
                <c:pt idx="1">
                  <c:v>2.3499251011270312E-22</c:v>
                </c:pt>
                <c:pt idx="2">
                  <c:v>3.7537558148898589E-14</c:v>
                </c:pt>
                <c:pt idx="3">
                  <c:v>1.4908470103477845E-7</c:v>
                </c:pt>
                <c:pt idx="4">
                  <c:v>8.1069639097279417E-5</c:v>
                </c:pt>
                <c:pt idx="5">
                  <c:v>1.6654465713061002E-3</c:v>
                </c:pt>
                <c:pt idx="6">
                  <c:v>7.6498368211387804E-3</c:v>
                </c:pt>
                <c:pt idx="7">
                  <c:v>1.7680797826868648E-2</c:v>
                </c:pt>
                <c:pt idx="8">
                  <c:v>2.922385932218317E-2</c:v>
                </c:pt>
                <c:pt idx="9">
                  <c:v>4.0497422840487338E-2</c:v>
                </c:pt>
                <c:pt idx="10">
                  <c:v>5.0771454767391144E-2</c:v>
                </c:pt>
                <c:pt idx="11">
                  <c:v>8.6421328013574925E-2</c:v>
                </c:pt>
                <c:pt idx="12">
                  <c:v>0.10585509227308491</c:v>
                </c:pt>
                <c:pt idx="13">
                  <c:v>0.11770906398620279</c:v>
                </c:pt>
                <c:pt idx="14">
                  <c:v>0.12562543377617397</c:v>
                </c:pt>
                <c:pt idx="15">
                  <c:v>0.13126701107401673</c:v>
                </c:pt>
                <c:pt idx="16">
                  <c:v>0.1354839238890086</c:v>
                </c:pt>
                <c:pt idx="17">
                  <c:v>0.13875225489196541</c:v>
                </c:pt>
                <c:pt idx="18">
                  <c:v>0.1413582497037055</c:v>
                </c:pt>
                <c:pt idx="19">
                  <c:v>0.14525053612130973</c:v>
                </c:pt>
                <c:pt idx="20">
                  <c:v>0.14801692901063626</c:v>
                </c:pt>
                <c:pt idx="21">
                  <c:v>0.15008339467110976</c:v>
                </c:pt>
                <c:pt idx="22">
                  <c:v>0.15168537725626666</c:v>
                </c:pt>
                <c:pt idx="23">
                  <c:v>0.15296348529073694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B-FB37-4266-9FCF-9E705F2DEDAC}"/>
            </c:ext>
          </c:extLst>
        </c:ser>
        <c:ser>
          <c:idx val="28"/>
          <c:order val="28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Rauscher!$KO$31:$LL$31</c:f>
              <c:numCache>
                <c:formatCode>0%</c:formatCode>
                <c:ptCount val="24"/>
                <c:pt idx="0">
                  <c:v>9.1578547730099674E-42</c:v>
                </c:pt>
                <c:pt idx="1">
                  <c:v>7.0923177312104895E-23</c:v>
                </c:pt>
                <c:pt idx="2">
                  <c:v>1.6047219941069734E-14</c:v>
                </c:pt>
                <c:pt idx="3">
                  <c:v>9.0274790595707497E-8</c:v>
                </c:pt>
                <c:pt idx="4">
                  <c:v>5.8424023528056397E-5</c:v>
                </c:pt>
                <c:pt idx="5">
                  <c:v>1.3323668381887653E-3</c:v>
                </c:pt>
                <c:pt idx="6">
                  <c:v>6.5612291565076289E-3</c:v>
                </c:pt>
                <c:pt idx="7">
                  <c:v>1.593803731469141E-2</c:v>
                </c:pt>
                <c:pt idx="8">
                  <c:v>2.7344532915509673E-2</c:v>
                </c:pt>
                <c:pt idx="9">
                  <c:v>3.9008593901433256E-2</c:v>
                </c:pt>
                <c:pt idx="10">
                  <c:v>5.0053274210163978E-2</c:v>
                </c:pt>
                <c:pt idx="11">
                  <c:v>9.134267898497804E-2</c:v>
                </c:pt>
                <c:pt idx="12">
                  <c:v>0.11584692928787013</c:v>
                </c:pt>
                <c:pt idx="13">
                  <c:v>0.13153903613611759</c:v>
                </c:pt>
                <c:pt idx="14">
                  <c:v>0.14235420761645989</c:v>
                </c:pt>
                <c:pt idx="15">
                  <c:v>0.1502340308483549</c:v>
                </c:pt>
                <c:pt idx="16">
                  <c:v>0.15622138411464323</c:v>
                </c:pt>
                <c:pt idx="17">
                  <c:v>0.160921013263115</c:v>
                </c:pt>
                <c:pt idx="18">
                  <c:v>0.1647061679159923</c:v>
                </c:pt>
                <c:pt idx="19">
                  <c:v>0.17042387678076107</c:v>
                </c:pt>
                <c:pt idx="20">
                  <c:v>0.17453562292421684</c:v>
                </c:pt>
                <c:pt idx="21">
                  <c:v>0.17763368739721785</c:v>
                </c:pt>
                <c:pt idx="22">
                  <c:v>0.18005135738152758</c:v>
                </c:pt>
                <c:pt idx="23">
                  <c:v>0.1819903883576825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C-FB37-4266-9FCF-9E705F2DEDAC}"/>
            </c:ext>
          </c:extLst>
        </c:ser>
        <c:ser>
          <c:idx val="29"/>
          <c:order val="29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Rauscher!$KO$32:$LL$32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D-FB37-4266-9FCF-9E705F2DEDAC}"/>
            </c:ext>
          </c:extLst>
        </c:ser>
        <c:ser>
          <c:idx val="30"/>
          <c:order val="30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Rauscher!$KO$33:$LL$33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E-FB37-4266-9FCF-9E705F2DEDAC}"/>
            </c:ext>
          </c:extLst>
        </c:ser>
        <c:ser>
          <c:idx val="31"/>
          <c:order val="31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Rauscher!$KO$34:$LL$34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F-FB37-4266-9FCF-9E705F2DEDAC}"/>
            </c:ext>
          </c:extLst>
        </c:ser>
        <c:ser>
          <c:idx val="32"/>
          <c:order val="32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Rauscher!$KO$35:$LL$35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0-FB37-4266-9FCF-9E705F2DEDAC}"/>
            </c:ext>
          </c:extLst>
        </c:ser>
        <c:ser>
          <c:idx val="33"/>
          <c:order val="33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Rauscher!$KO$36:$LL$36</c:f>
              <c:numCache>
                <c:formatCode>0%</c:formatCode>
                <c:ptCount val="24"/>
                <c:pt idx="0">
                  <c:v>1.9153270002029807E-53</c:v>
                </c:pt>
                <c:pt idx="1">
                  <c:v>4.7781631496812938E-44</c:v>
                </c:pt>
                <c:pt idx="2">
                  <c:v>1.9403693339198239E-40</c:v>
                </c:pt>
                <c:pt idx="3">
                  <c:v>1.9591283676168781E-38</c:v>
                </c:pt>
                <c:pt idx="4">
                  <c:v>5.3714776006226162E-38</c:v>
                </c:pt>
                <c:pt idx="5">
                  <c:v>4.6166788330233081E-38</c:v>
                </c:pt>
                <c:pt idx="6">
                  <c:v>2.5556031555807102E-38</c:v>
                </c:pt>
                <c:pt idx="7">
                  <c:v>1.3030009593211663E-38</c:v>
                </c:pt>
                <c:pt idx="8">
                  <c:v>6.9323689839168256E-39</c:v>
                </c:pt>
                <c:pt idx="9">
                  <c:v>3.9780701844798846E-39</c:v>
                </c:pt>
                <c:pt idx="10">
                  <c:v>2.4634594841950616E-39</c:v>
                </c:pt>
                <c:pt idx="11">
                  <c:v>5.0534623934430378E-40</c:v>
                </c:pt>
                <c:pt idx="12">
                  <c:v>2.1488247646839296E-40</c:v>
                </c:pt>
                <c:pt idx="13">
                  <c:v>1.266519373630206E-40</c:v>
                </c:pt>
                <c:pt idx="14">
                  <c:v>8.8529490090565648E-41</c:v>
                </c:pt>
                <c:pt idx="15">
                  <c:v>6.837326381565305E-41</c:v>
                </c:pt>
                <c:pt idx="16">
                  <c:v>5.6254688750804459E-41</c:v>
                </c:pt>
                <c:pt idx="17">
                  <c:v>4.8298228307192471E-41</c:v>
                </c:pt>
                <c:pt idx="18">
                  <c:v>4.2731531864973344E-41</c:v>
                </c:pt>
                <c:pt idx="19">
                  <c:v>3.5534423624218415E-41</c:v>
                </c:pt>
                <c:pt idx="20">
                  <c:v>3.1131717735538036E-41</c:v>
                </c:pt>
                <c:pt idx="21">
                  <c:v>2.8183469887206086E-41</c:v>
                </c:pt>
                <c:pt idx="22">
                  <c:v>2.6080482902695525E-41</c:v>
                </c:pt>
                <c:pt idx="23">
                  <c:v>2.4509122310738822E-41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1-FB37-4266-9FCF-9E705F2DEDAC}"/>
            </c:ext>
          </c:extLst>
        </c:ser>
        <c:ser>
          <c:idx val="34"/>
          <c:order val="34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Rauscher!$KO$37:$LL$37</c:f>
              <c:numCache>
                <c:formatCode>0%</c:formatCode>
                <c:ptCount val="24"/>
                <c:pt idx="0">
                  <c:v>6.5080015299129092E-53</c:v>
                </c:pt>
                <c:pt idx="1">
                  <c:v>1.0001467448820177E-42</c:v>
                </c:pt>
                <c:pt idx="2">
                  <c:v>1.0080595107752462E-38</c:v>
                </c:pt>
                <c:pt idx="3">
                  <c:v>2.5261764382796055E-36</c:v>
                </c:pt>
                <c:pt idx="4">
                  <c:v>1.0911741400476395E-35</c:v>
                </c:pt>
                <c:pt idx="5">
                  <c:v>1.2318835744514511E-35</c:v>
                </c:pt>
                <c:pt idx="6">
                  <c:v>8.1788684053598569E-36</c:v>
                </c:pt>
                <c:pt idx="7">
                  <c:v>4.7483683337473744E-36</c:v>
                </c:pt>
                <c:pt idx="8">
                  <c:v>2.7847180504103948E-36</c:v>
                </c:pt>
                <c:pt idx="9">
                  <c:v>1.7237406306416571E-36</c:v>
                </c:pt>
                <c:pt idx="10">
                  <c:v>1.1341352162827788E-36</c:v>
                </c:pt>
                <c:pt idx="11">
                  <c:v>2.7904115044770286E-37</c:v>
                </c:pt>
                <c:pt idx="12">
                  <c:v>1.2994516291262226E-37</c:v>
                </c:pt>
                <c:pt idx="13">
                  <c:v>8.0883306338262548E-38</c:v>
                </c:pt>
                <c:pt idx="14">
                  <c:v>5.8630956869501474E-38</c:v>
                </c:pt>
                <c:pt idx="15">
                  <c:v>4.647349160427549E-38</c:v>
                </c:pt>
                <c:pt idx="16">
                  <c:v>3.8988604974500868E-38</c:v>
                </c:pt>
                <c:pt idx="17">
                  <c:v>3.3985225338768083E-38</c:v>
                </c:pt>
                <c:pt idx="18">
                  <c:v>3.0434866605310152E-38</c:v>
                </c:pt>
                <c:pt idx="19">
                  <c:v>2.5773191253357718E-38</c:v>
                </c:pt>
                <c:pt idx="20">
                  <c:v>2.2875046793073222E-38</c:v>
                </c:pt>
                <c:pt idx="21">
                  <c:v>2.0911411964868545E-38</c:v>
                </c:pt>
                <c:pt idx="22">
                  <c:v>1.9498199818749044E-38</c:v>
                </c:pt>
                <c:pt idx="23">
                  <c:v>1.8434808938669546E-38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2-FB37-4266-9FCF-9E705F2DEDAC}"/>
            </c:ext>
          </c:extLst>
        </c:ser>
        <c:ser>
          <c:idx val="35"/>
          <c:order val="35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Rauscher!$KO$38:$LL$38</c:f>
              <c:numCache>
                <c:formatCode>0%</c:formatCode>
                <c:ptCount val="24"/>
                <c:pt idx="0">
                  <c:v>7.8433602517756956E-54</c:v>
                </c:pt>
                <c:pt idx="1">
                  <c:v>1.7713845452699055E-41</c:v>
                </c:pt>
                <c:pt idx="2">
                  <c:v>2.1643754607078082E-36</c:v>
                </c:pt>
                <c:pt idx="3">
                  <c:v>6.5751764883517054E-33</c:v>
                </c:pt>
                <c:pt idx="4">
                  <c:v>9.8886373826324538E-32</c:v>
                </c:pt>
                <c:pt idx="5">
                  <c:v>2.3598871876713788E-31</c:v>
                </c:pt>
                <c:pt idx="6">
                  <c:v>2.580680613872781E-31</c:v>
                </c:pt>
                <c:pt idx="7">
                  <c:v>2.1398584879933367E-31</c:v>
                </c:pt>
                <c:pt idx="8">
                  <c:v>1.6395384073732405E-31</c:v>
                </c:pt>
                <c:pt idx="9">
                  <c:v>1.2494303719425725E-31</c:v>
                </c:pt>
                <c:pt idx="10">
                  <c:v>9.7083359545450965E-32</c:v>
                </c:pt>
                <c:pt idx="11">
                  <c:v>3.9343018332214672E-32</c:v>
                </c:pt>
                <c:pt idx="12">
                  <c:v>2.3513607788626116E-32</c:v>
                </c:pt>
                <c:pt idx="13">
                  <c:v>1.6999411471164964E-32</c:v>
                </c:pt>
                <c:pt idx="14">
                  <c:v>1.3615884675305814E-32</c:v>
                </c:pt>
                <c:pt idx="15">
                  <c:v>1.1590017935406909E-32</c:v>
                </c:pt>
                <c:pt idx="16">
                  <c:v>1.0257379974056948E-32</c:v>
                </c:pt>
                <c:pt idx="17">
                  <c:v>9.3207070106290171E-33</c:v>
                </c:pt>
                <c:pt idx="18">
                  <c:v>8.6293497072938694E-33</c:v>
                </c:pt>
                <c:pt idx="19">
                  <c:v>7.6815136967292721E-33</c:v>
                </c:pt>
                <c:pt idx="20">
                  <c:v>7.06513663755304E-33</c:v>
                </c:pt>
                <c:pt idx="21">
                  <c:v>6.6336400631112089E-33</c:v>
                </c:pt>
                <c:pt idx="22">
                  <c:v>6.3152862393500715E-33</c:v>
                </c:pt>
                <c:pt idx="23">
                  <c:v>6.0710127619488709E-33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FB37-4266-9FCF-9E705F2DEDAC}"/>
            </c:ext>
          </c:extLst>
        </c:ser>
        <c:ser>
          <c:idx val="36"/>
          <c:order val="36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Rauscher!$KO$39:$LL$39</c:f>
              <c:numCache>
                <c:formatCode>0%</c:formatCode>
                <c:ptCount val="24"/>
                <c:pt idx="0">
                  <c:v>2.0263338991713438E-53</c:v>
                </c:pt>
                <c:pt idx="1">
                  <c:v>5.7719352103127564E-41</c:v>
                </c:pt>
                <c:pt idx="2">
                  <c:v>7.9202897938378584E-36</c:v>
                </c:pt>
                <c:pt idx="3">
                  <c:v>2.7021892378468353E-32</c:v>
                </c:pt>
                <c:pt idx="4">
                  <c:v>4.3067011305992074E-31</c:v>
                </c:pt>
                <c:pt idx="5">
                  <c:v>1.0641907693188359E-30</c:v>
                </c:pt>
                <c:pt idx="6">
                  <c:v>1.1910842434297268E-30</c:v>
                </c:pt>
                <c:pt idx="7">
                  <c:v>1.0041376610095878E-30</c:v>
                </c:pt>
                <c:pt idx="8">
                  <c:v>7.7898623493582656E-31</c:v>
                </c:pt>
                <c:pt idx="9">
                  <c:v>5.994048286043253E-31</c:v>
                </c:pt>
                <c:pt idx="10">
                  <c:v>4.6936744779042751E-31</c:v>
                </c:pt>
                <c:pt idx="11">
                  <c:v>1.946775267157275E-31</c:v>
                </c:pt>
                <c:pt idx="12">
                  <c:v>1.1770838529204636E-31</c:v>
                </c:pt>
                <c:pt idx="13">
                  <c:v>8.5693130971566569E-32</c:v>
                </c:pt>
                <c:pt idx="14">
                  <c:v>6.8956305353283277E-32</c:v>
                </c:pt>
                <c:pt idx="15">
                  <c:v>5.8891446852230606E-32</c:v>
                </c:pt>
                <c:pt idx="16">
                  <c:v>5.2249790968471603E-32</c:v>
                </c:pt>
                <c:pt idx="17">
                  <c:v>4.7570418037781853E-32</c:v>
                </c:pt>
                <c:pt idx="18">
                  <c:v>4.4110113884234027E-32</c:v>
                </c:pt>
                <c:pt idx="19">
                  <c:v>3.9356359279314982E-32</c:v>
                </c:pt>
                <c:pt idx="20">
                  <c:v>3.6258402930247307E-32</c:v>
                </c:pt>
                <c:pt idx="21">
                  <c:v>3.4086311415011285E-32</c:v>
                </c:pt>
                <c:pt idx="22">
                  <c:v>3.2481878891296007E-32</c:v>
                </c:pt>
                <c:pt idx="23">
                  <c:v>3.1249656512327044E-32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4-FB37-4266-9FCF-9E705F2DEDAC}"/>
            </c:ext>
          </c:extLst>
        </c:ser>
        <c:ser>
          <c:idx val="37"/>
          <c:order val="37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Rauscher!$KO$40:$LL$40</c:f>
              <c:numCache>
                <c:formatCode>0%</c:formatCode>
                <c:ptCount val="24"/>
                <c:pt idx="0">
                  <c:v>1.7101789088586697E-54</c:v>
                </c:pt>
                <c:pt idx="1">
                  <c:v>1.2555918070042682E-40</c:v>
                </c:pt>
                <c:pt idx="2">
                  <c:v>8.7471453380940883E-35</c:v>
                </c:pt>
                <c:pt idx="3">
                  <c:v>1.5150929422216455E-30</c:v>
                </c:pt>
                <c:pt idx="4">
                  <c:v>5.4408577544993293E-29</c:v>
                </c:pt>
                <c:pt idx="5">
                  <c:v>2.1888782130369866E-28</c:v>
                </c:pt>
                <c:pt idx="6">
                  <c:v>3.3905038308283675E-28</c:v>
                </c:pt>
                <c:pt idx="7">
                  <c:v>3.605078825900152E-28</c:v>
                </c:pt>
                <c:pt idx="8">
                  <c:v>3.3285194926983781E-28</c:v>
                </c:pt>
                <c:pt idx="9">
                  <c:v>2.9325228985189554E-28</c:v>
                </c:pt>
                <c:pt idx="10">
                  <c:v>2.5590220281826595E-28</c:v>
                </c:pt>
                <c:pt idx="11">
                  <c:v>1.4689145303899557E-28</c:v>
                </c:pt>
                <c:pt idx="12">
                  <c:v>1.0448355320704858E-28</c:v>
                </c:pt>
                <c:pt idx="13">
                  <c:v>8.3853739867755193E-29</c:v>
                </c:pt>
                <c:pt idx="14">
                  <c:v>7.2006937392277157E-29</c:v>
                </c:pt>
                <c:pt idx="15">
                  <c:v>6.4418785067340899E-29</c:v>
                </c:pt>
                <c:pt idx="16">
                  <c:v>5.9178618876221093E-29</c:v>
                </c:pt>
                <c:pt idx="17">
                  <c:v>5.5357594054794576E-29</c:v>
                </c:pt>
                <c:pt idx="18">
                  <c:v>5.2454939967483287E-29</c:v>
                </c:pt>
                <c:pt idx="19">
                  <c:v>4.8347619633859623E-29</c:v>
                </c:pt>
                <c:pt idx="20">
                  <c:v>4.5587820119462984E-29</c:v>
                </c:pt>
                <c:pt idx="21">
                  <c:v>4.3609403238340474E-29</c:v>
                </c:pt>
                <c:pt idx="22">
                  <c:v>4.2123191108826611E-29</c:v>
                </c:pt>
                <c:pt idx="23">
                  <c:v>4.0966546855765667E-29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5-FB37-4266-9FCF-9E705F2DEDAC}"/>
            </c:ext>
          </c:extLst>
        </c:ser>
        <c:ser>
          <c:idx val="38"/>
          <c:order val="38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Rauscher!$KO$41:$LL$41</c:f>
              <c:numCache>
                <c:formatCode>0%</c:formatCode>
                <c:ptCount val="24"/>
                <c:pt idx="0">
                  <c:v>1.9000050578402239E-57</c:v>
                </c:pt>
                <c:pt idx="1">
                  <c:v>5.6047365882273653E-41</c:v>
                </c:pt>
                <c:pt idx="2">
                  <c:v>7.826540500886885E-34</c:v>
                </c:pt>
                <c:pt idx="3">
                  <c:v>2.7173121498358609E-28</c:v>
                </c:pt>
                <c:pt idx="4">
                  <c:v>4.3688386734985978E-26</c:v>
                </c:pt>
                <c:pt idx="5">
                  <c:v>4.3203532995857609E-25</c:v>
                </c:pt>
                <c:pt idx="6">
                  <c:v>1.2188808562602412E-24</c:v>
                </c:pt>
                <c:pt idx="7">
                  <c:v>1.9888925412868995E-24</c:v>
                </c:pt>
                <c:pt idx="8">
                  <c:v>2.5319044471288135E-24</c:v>
                </c:pt>
                <c:pt idx="9">
                  <c:v>2.8637648156448976E-24</c:v>
                </c:pt>
                <c:pt idx="10">
                  <c:v>3.0518961085331755E-24</c:v>
                </c:pt>
                <c:pt idx="11">
                  <c:v>3.1907413474633272E-24</c:v>
                </c:pt>
                <c:pt idx="12">
                  <c:v>3.0629695745379559E-24</c:v>
                </c:pt>
                <c:pt idx="13">
                  <c:v>2.9426390368276174E-24</c:v>
                </c:pt>
                <c:pt idx="14">
                  <c:v>2.8488446368727322E-24</c:v>
                </c:pt>
                <c:pt idx="15">
                  <c:v>2.7765587217116792E-24</c:v>
                </c:pt>
                <c:pt idx="16">
                  <c:v>2.719938528292755E-24</c:v>
                </c:pt>
                <c:pt idx="17">
                  <c:v>2.6746774502520902E-24</c:v>
                </c:pt>
                <c:pt idx="18">
                  <c:v>2.6377920851716529E-24</c:v>
                </c:pt>
                <c:pt idx="19">
                  <c:v>2.5814825779714865E-24</c:v>
                </c:pt>
                <c:pt idx="20">
                  <c:v>2.5406385376043425E-24</c:v>
                </c:pt>
                <c:pt idx="21">
                  <c:v>2.5097136019981673E-24</c:v>
                </c:pt>
                <c:pt idx="22">
                  <c:v>2.4855085312712618E-24</c:v>
                </c:pt>
                <c:pt idx="23">
                  <c:v>2.4660582468704666E-24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6-FB37-4266-9FCF-9E705F2DEDAC}"/>
            </c:ext>
          </c:extLst>
        </c:ser>
        <c:ser>
          <c:idx val="39"/>
          <c:order val="39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Rauscher!$KO$42:$LL$42</c:f>
              <c:numCache>
                <c:formatCode>0%</c:formatCode>
                <c:ptCount val="24"/>
                <c:pt idx="0">
                  <c:v>2.4630730427464445E-58</c:v>
                </c:pt>
                <c:pt idx="1">
                  <c:v>3.6887225034624773E-41</c:v>
                </c:pt>
                <c:pt idx="2">
                  <c:v>1.1606191662215037E-33</c:v>
                </c:pt>
                <c:pt idx="3">
                  <c:v>9.0794293620637423E-28</c:v>
                </c:pt>
                <c:pt idx="4">
                  <c:v>2.1912129841684801E-25</c:v>
                </c:pt>
                <c:pt idx="5">
                  <c:v>2.7648882596971284E-24</c:v>
                </c:pt>
                <c:pt idx="6">
                  <c:v>9.1765492963925371E-24</c:v>
                </c:pt>
                <c:pt idx="7">
                  <c:v>1.681625714042529E-23</c:v>
                </c:pt>
                <c:pt idx="8">
                  <c:v>2.3354213067398523E-23</c:v>
                </c:pt>
                <c:pt idx="9">
                  <c:v>2.8265404334065239E-23</c:v>
                </c:pt>
                <c:pt idx="10">
                  <c:v>3.1798566365072497E-23</c:v>
                </c:pt>
                <c:pt idx="11">
                  <c:v>3.9110126398846211E-23</c:v>
                </c:pt>
                <c:pt idx="12">
                  <c:v>4.0721166883261906E-23</c:v>
                </c:pt>
                <c:pt idx="13">
                  <c:v>4.1075463324221038E-23</c:v>
                </c:pt>
                <c:pt idx="14">
                  <c:v>4.1079600292655159E-23</c:v>
                </c:pt>
                <c:pt idx="15">
                  <c:v>4.0977388908573835E-23</c:v>
                </c:pt>
                <c:pt idx="16">
                  <c:v>4.0846654210593807E-23</c:v>
                </c:pt>
                <c:pt idx="17">
                  <c:v>4.0714471482110834E-23</c:v>
                </c:pt>
                <c:pt idx="18">
                  <c:v>4.0590269459027529E-23</c:v>
                </c:pt>
                <c:pt idx="19">
                  <c:v>4.0374443979255862E-23</c:v>
                </c:pt>
                <c:pt idx="20">
                  <c:v>4.0199460523290533E-23</c:v>
                </c:pt>
                <c:pt idx="21">
                  <c:v>4.0057283909040783E-23</c:v>
                </c:pt>
                <c:pt idx="22">
                  <c:v>3.9940416090336472E-23</c:v>
                </c:pt>
                <c:pt idx="23">
                  <c:v>3.9843056851179959E-23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FB37-4266-9FCF-9E705F2DEDAC}"/>
            </c:ext>
          </c:extLst>
        </c:ser>
        <c:ser>
          <c:idx val="40"/>
          <c:order val="40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Rauscher!$KO$43:$LL$43</c:f>
              <c:numCache>
                <c:formatCode>0%</c:formatCode>
                <c:ptCount val="24"/>
                <c:pt idx="0">
                  <c:v>8.8200614983563469E-59</c:v>
                </c:pt>
                <c:pt idx="1">
                  <c:v>2.1012116782608468E-41</c:v>
                </c:pt>
                <c:pt idx="2">
                  <c:v>8.3384111997214995E-34</c:v>
                </c:pt>
                <c:pt idx="3">
                  <c:v>8.2271965598643427E-28</c:v>
                </c:pt>
                <c:pt idx="4">
                  <c:v>2.229860972689901E-25</c:v>
                </c:pt>
                <c:pt idx="5">
                  <c:v>3.0165512138173029E-24</c:v>
                </c:pt>
                <c:pt idx="6">
                  <c:v>1.0487511991741314E-23</c:v>
                </c:pt>
                <c:pt idx="7">
                  <c:v>1.9866546230988518E-23</c:v>
                </c:pt>
                <c:pt idx="8">
                  <c:v>2.8285134215273988E-23</c:v>
                </c:pt>
                <c:pt idx="9">
                  <c:v>3.4901829069498151E-23</c:v>
                </c:pt>
                <c:pt idx="10">
                  <c:v>3.9876819127130518E-23</c:v>
                </c:pt>
                <c:pt idx="11">
                  <c:v>5.1376218769364999E-23</c:v>
                </c:pt>
                <c:pt idx="12">
                  <c:v>5.4748611245580801E-23</c:v>
                </c:pt>
                <c:pt idx="13">
                  <c:v>5.5999396770030656E-23</c:v>
                </c:pt>
                <c:pt idx="14">
                  <c:v>5.6527408681711961E-23</c:v>
                </c:pt>
                <c:pt idx="15">
                  <c:v>5.6761928494601783E-23</c:v>
                </c:pt>
                <c:pt idx="16">
                  <c:v>5.6862944421017712E-23</c:v>
                </c:pt>
                <c:pt idx="17">
                  <c:v>5.689860943900031E-23</c:v>
                </c:pt>
                <c:pt idx="18">
                  <c:v>5.6900853685664544E-23</c:v>
                </c:pt>
                <c:pt idx="19">
                  <c:v>5.686164206718996E-23</c:v>
                </c:pt>
                <c:pt idx="20">
                  <c:v>5.6803234237039591E-23</c:v>
                </c:pt>
                <c:pt idx="21">
                  <c:v>5.6743266779378309E-23</c:v>
                </c:pt>
                <c:pt idx="22">
                  <c:v>5.6687253948833938E-23</c:v>
                </c:pt>
                <c:pt idx="23">
                  <c:v>5.6636640411762834E-23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8-FB37-4266-9FCF-9E705F2DEDAC}"/>
            </c:ext>
          </c:extLst>
        </c:ser>
        <c:ser>
          <c:idx val="41"/>
          <c:order val="41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Rauscher!$KO$44:$LL$44</c:f>
              <c:numCache>
                <c:formatCode>0%</c:formatCode>
                <c:ptCount val="24"/>
                <c:pt idx="0">
                  <c:v>3.7462006427909173E-59</c:v>
                </c:pt>
                <c:pt idx="1">
                  <c:v>2.2583342632079271E-41</c:v>
                </c:pt>
                <c:pt idx="2">
                  <c:v>1.42561161260118E-33</c:v>
                </c:pt>
                <c:pt idx="3">
                  <c:v>2.2375321702320323E-27</c:v>
                </c:pt>
                <c:pt idx="4">
                  <c:v>7.6488289776980102E-25</c:v>
                </c:pt>
                <c:pt idx="5">
                  <c:v>1.1893446314258726E-23</c:v>
                </c:pt>
                <c:pt idx="6">
                  <c:v>4.5372152558841593E-23</c:v>
                </c:pt>
                <c:pt idx="7">
                  <c:v>9.1841551943484554E-23</c:v>
                </c:pt>
                <c:pt idx="8">
                  <c:v>1.3742793845395662E-22</c:v>
                </c:pt>
                <c:pt idx="9">
                  <c:v>1.7626453244886305E-22</c:v>
                </c:pt>
                <c:pt idx="10">
                  <c:v>2.0771947731454248E-22</c:v>
                </c:pt>
                <c:pt idx="11">
                  <c:v>2.9365591283102396E-22</c:v>
                </c:pt>
                <c:pt idx="12">
                  <c:v>3.2780054367475693E-22</c:v>
                </c:pt>
                <c:pt idx="13">
                  <c:v>3.4475921319013219E-22</c:v>
                </c:pt>
                <c:pt idx="14">
                  <c:v>3.5453212122217795E-22</c:v>
                </c:pt>
                <c:pt idx="15">
                  <c:v>3.6075606403030309E-22</c:v>
                </c:pt>
                <c:pt idx="16">
                  <c:v>3.650108979180548E-22</c:v>
                </c:pt>
                <c:pt idx="17">
                  <c:v>3.6807653448366636E-22</c:v>
                </c:pt>
                <c:pt idx="18">
                  <c:v>3.7037635566990083E-22</c:v>
                </c:pt>
                <c:pt idx="19">
                  <c:v>3.7357332607887238E-22</c:v>
                </c:pt>
                <c:pt idx="20">
                  <c:v>3.7567259847740252E-22</c:v>
                </c:pt>
                <c:pt idx="21">
                  <c:v>3.7714711022388746E-22</c:v>
                </c:pt>
                <c:pt idx="22">
                  <c:v>3.7823513125238622E-22</c:v>
                </c:pt>
                <c:pt idx="23">
                  <c:v>3.7906869984195428E-22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9-FB37-4266-9FCF-9E705F2DEDAC}"/>
            </c:ext>
          </c:extLst>
        </c:ser>
        <c:ser>
          <c:idx val="42"/>
          <c:order val="42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Rauscher!$KO$45:$LL$45</c:f>
              <c:numCache>
                <c:formatCode>0%</c:formatCode>
                <c:ptCount val="24"/>
                <c:pt idx="0">
                  <c:v>9.5405220885169475E-5</c:v>
                </c:pt>
                <c:pt idx="1">
                  <c:v>1.3201345138369755E-6</c:v>
                </c:pt>
                <c:pt idx="2">
                  <c:v>1.2625704291168601E-8</c:v>
                </c:pt>
                <c:pt idx="3">
                  <c:v>3.0022586478572389E-12</c:v>
                </c:pt>
                <c:pt idx="4">
                  <c:v>1.2632403243285615E-14</c:v>
                </c:pt>
                <c:pt idx="5">
                  <c:v>2.2249798112908427E-16</c:v>
                </c:pt>
                <c:pt idx="6">
                  <c:v>9.223433635475209E-18</c:v>
                </c:pt>
                <c:pt idx="7">
                  <c:v>7.3849225853017945E-19</c:v>
                </c:pt>
                <c:pt idx="8">
                  <c:v>9.8013157926072922E-20</c:v>
                </c:pt>
                <c:pt idx="9">
                  <c:v>1.910188909986171E-20</c:v>
                </c:pt>
                <c:pt idx="10">
                  <c:v>4.9859765959088936E-21</c:v>
                </c:pt>
                <c:pt idx="11">
                  <c:v>7.6594334983039911E-23</c:v>
                </c:pt>
                <c:pt idx="12">
                  <c:v>8.9127148523113745E-24</c:v>
                </c:pt>
                <c:pt idx="13">
                  <c:v>2.4140245875401358E-24</c:v>
                </c:pt>
                <c:pt idx="14">
                  <c:v>1.004843377322547E-24</c:v>
                </c:pt>
                <c:pt idx="15">
                  <c:v>5.3591649361554848E-25</c:v>
                </c:pt>
                <c:pt idx="16">
                  <c:v>3.3401797432233571E-25</c:v>
                </c:pt>
                <c:pt idx="17">
                  <c:v>2.3106945774749632E-25</c:v>
                </c:pt>
                <c:pt idx="18">
                  <c:v>1.7199665218245655E-25</c:v>
                </c:pt>
                <c:pt idx="19">
                  <c:v>1.1037255275161324E-25</c:v>
                </c:pt>
                <c:pt idx="20">
                  <c:v>8.0355405291970538E-26</c:v>
                </c:pt>
                <c:pt idx="21">
                  <c:v>6.331500175042004E-26</c:v>
                </c:pt>
                <c:pt idx="22">
                  <c:v>5.2592995451607584E-26</c:v>
                </c:pt>
                <c:pt idx="23">
                  <c:v>4.5333591919033673E-26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FB37-4266-9FCF-9E705F2DEDAC}"/>
            </c:ext>
          </c:extLst>
        </c:ser>
        <c:ser>
          <c:idx val="43"/>
          <c:order val="43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Rauscher!$KO$46:$LL$46</c:f>
              <c:numCache>
                <c:formatCode>0%</c:formatCode>
                <c:ptCount val="24"/>
                <c:pt idx="0">
                  <c:v>3.8558418256026877E-2</c:v>
                </c:pt>
                <c:pt idx="1">
                  <c:v>7.4056368583363327E-3</c:v>
                </c:pt>
                <c:pt idx="2">
                  <c:v>2.6387510508280281E-4</c:v>
                </c:pt>
                <c:pt idx="3">
                  <c:v>2.3377038354533886E-7</c:v>
                </c:pt>
                <c:pt idx="4">
                  <c:v>1.8985701783775117E-9</c:v>
                </c:pt>
                <c:pt idx="5">
                  <c:v>4.9616522558517172E-11</c:v>
                </c:pt>
                <c:pt idx="6">
                  <c:v>2.6756702586278749E-12</c:v>
                </c:pt>
                <c:pt idx="7">
                  <c:v>2.5851497650257355E-13</c:v>
                </c:pt>
                <c:pt idx="8">
                  <c:v>3.9502446258360116E-14</c:v>
                </c:pt>
                <c:pt idx="9">
                  <c:v>8.5904479292092342E-15</c:v>
                </c:pt>
                <c:pt idx="10">
                  <c:v>2.4477644962259255E-15</c:v>
                </c:pt>
                <c:pt idx="11">
                  <c:v>4.8916543454272337E-17</c:v>
                </c:pt>
                <c:pt idx="12">
                  <c:v>6.4921565176439762E-18</c:v>
                </c:pt>
                <c:pt idx="13">
                  <c:v>1.9027975050736256E-18</c:v>
                </c:pt>
                <c:pt idx="14">
                  <c:v>8.3482837482470339E-19</c:v>
                </c:pt>
                <c:pt idx="15">
                  <c:v>4.6229150179680919E-19</c:v>
                </c:pt>
                <c:pt idx="16">
                  <c:v>2.9636614707034176E-19</c:v>
                </c:pt>
                <c:pt idx="17">
                  <c:v>2.0956621891144703E-19</c:v>
                </c:pt>
                <c:pt idx="18">
                  <c:v>1.5875035578565018E-19</c:v>
                </c:pt>
                <c:pt idx="19">
                  <c:v>1.0458749769579654E-19</c:v>
                </c:pt>
                <c:pt idx="20">
                  <c:v>7.7587857731444601E-20</c:v>
                </c:pt>
                <c:pt idx="21">
                  <c:v>6.2001939196569231E-20</c:v>
                </c:pt>
                <c:pt idx="22">
                  <c:v>5.2069876153275023E-20</c:v>
                </c:pt>
                <c:pt idx="23">
                  <c:v>4.5277950384896943E-20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FB37-4266-9FCF-9E705F2DEDAC}"/>
            </c:ext>
          </c:extLst>
        </c:ser>
        <c:ser>
          <c:idx val="44"/>
          <c:order val="44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Rauscher!$KO$47:$LL$47</c:f>
              <c:numCache>
                <c:formatCode>0%</c:formatCode>
                <c:ptCount val="24"/>
                <c:pt idx="0">
                  <c:v>1.8132015608105623E-2</c:v>
                </c:pt>
                <c:pt idx="1">
                  <c:v>6.9869644613498915E-3</c:v>
                </c:pt>
                <c:pt idx="2">
                  <c:v>3.5263398513650908E-4</c:v>
                </c:pt>
                <c:pt idx="3">
                  <c:v>4.4250161405037054E-7</c:v>
                </c:pt>
                <c:pt idx="4">
                  <c:v>4.2771239545846335E-9</c:v>
                </c:pt>
                <c:pt idx="5">
                  <c:v>1.2408274477969115E-10</c:v>
                </c:pt>
                <c:pt idx="6">
                  <c:v>7.1739374368080931E-12</c:v>
                </c:pt>
                <c:pt idx="7">
                  <c:v>7.2846828355886035E-13</c:v>
                </c:pt>
                <c:pt idx="8">
                  <c:v>1.1554439702082862E-13</c:v>
                </c:pt>
                <c:pt idx="9">
                  <c:v>2.586667925997161E-14</c:v>
                </c:pt>
                <c:pt idx="10">
                  <c:v>7.5435274396452865E-15</c:v>
                </c:pt>
                <c:pt idx="11">
                  <c:v>1.6162201957123039E-16</c:v>
                </c:pt>
                <c:pt idx="12">
                  <c:v>2.2210263547173911E-17</c:v>
                </c:pt>
                <c:pt idx="13">
                  <c:v>6.6470551347120753E-18</c:v>
                </c:pt>
                <c:pt idx="14">
                  <c:v>2.9572081507128403E-18</c:v>
                </c:pt>
                <c:pt idx="15">
                  <c:v>1.6539432042179969E-18</c:v>
                </c:pt>
                <c:pt idx="16">
                  <c:v>1.0682509016300812E-18</c:v>
                </c:pt>
                <c:pt idx="17">
                  <c:v>7.5977665527681217E-19</c:v>
                </c:pt>
                <c:pt idx="18">
                  <c:v>5.7822300973624472E-19</c:v>
                </c:pt>
                <c:pt idx="19">
                  <c:v>3.8360514867308153E-19</c:v>
                </c:pt>
                <c:pt idx="20">
                  <c:v>2.8599498026778985E-19</c:v>
                </c:pt>
                <c:pt idx="21">
                  <c:v>2.2939815391955432E-19</c:v>
                </c:pt>
                <c:pt idx="22">
                  <c:v>1.93210705941471E-19</c:v>
                </c:pt>
                <c:pt idx="23">
                  <c:v>1.6839895777964434E-19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C-FB37-4266-9FCF-9E705F2DEDAC}"/>
            </c:ext>
          </c:extLst>
        </c:ser>
        <c:ser>
          <c:idx val="45"/>
          <c:order val="45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Rauscher!$KO$48:$LL$48</c:f>
              <c:numCache>
                <c:formatCode>0%</c:formatCode>
                <c:ptCount val="24"/>
                <c:pt idx="0">
                  <c:v>2.0860987550807452E-6</c:v>
                </c:pt>
                <c:pt idx="1">
                  <c:v>1.1344020205260682E-2</c:v>
                </c:pt>
                <c:pt idx="2">
                  <c:v>6.8013865932626316E-2</c:v>
                </c:pt>
                <c:pt idx="3">
                  <c:v>1.013871683363959E-2</c:v>
                </c:pt>
                <c:pt idx="4">
                  <c:v>1.0681134665265143E-3</c:v>
                </c:pt>
                <c:pt idx="5">
                  <c:v>1.2990186829572121E-4</c:v>
                </c:pt>
                <c:pt idx="6">
                  <c:v>1.9526327009502087E-5</c:v>
                </c:pt>
                <c:pt idx="7">
                  <c:v>3.9234930165468943E-6</c:v>
                </c:pt>
                <c:pt idx="8">
                  <c:v>1.0382706404625464E-6</c:v>
                </c:pt>
                <c:pt idx="9">
                  <c:v>3.4610026422203525E-7</c:v>
                </c:pt>
                <c:pt idx="10">
                  <c:v>1.3878910757144117E-7</c:v>
                </c:pt>
                <c:pt idx="11">
                  <c:v>7.7310842452466077E-9</c:v>
                </c:pt>
                <c:pt idx="12">
                  <c:v>1.7130619639813313E-9</c:v>
                </c:pt>
                <c:pt idx="13">
                  <c:v>6.8286732415624126E-10</c:v>
                </c:pt>
                <c:pt idx="14">
                  <c:v>3.6777375910128094E-10</c:v>
                </c:pt>
                <c:pt idx="15">
                  <c:v>2.3577583347536705E-10</c:v>
                </c:pt>
                <c:pt idx="16">
                  <c:v>1.6869874597071298E-10</c:v>
                </c:pt>
                <c:pt idx="17">
                  <c:v>1.2992850626740287E-10</c:v>
                </c:pt>
                <c:pt idx="18">
                  <c:v>1.053847576939864E-10</c:v>
                </c:pt>
                <c:pt idx="19">
                  <c:v>7.6924158792529229E-11</c:v>
                </c:pt>
                <c:pt idx="20">
                  <c:v>6.1401172579508191E-11</c:v>
                </c:pt>
                <c:pt idx="21">
                  <c:v>5.1836792119624005E-11</c:v>
                </c:pt>
                <c:pt idx="22">
                  <c:v>4.543278330685827E-11</c:v>
                </c:pt>
                <c:pt idx="23">
                  <c:v>4.087987140908114E-11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D-FB37-4266-9FCF-9E705F2DEDAC}"/>
            </c:ext>
          </c:extLst>
        </c:ser>
        <c:ser>
          <c:idx val="46"/>
          <c:order val="46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Rauscher!$KO$49:$LL$49</c:f>
              <c:numCache>
                <c:formatCode>0%</c:formatCode>
                <c:ptCount val="24"/>
                <c:pt idx="0">
                  <c:v>5.4689962825033676E-10</c:v>
                </c:pt>
                <c:pt idx="1">
                  <c:v>2.5429331865169238E-4</c:v>
                </c:pt>
                <c:pt idx="2">
                  <c:v>1.4098178864725707E-2</c:v>
                </c:pt>
                <c:pt idx="3">
                  <c:v>1.9433281688875932E-2</c:v>
                </c:pt>
                <c:pt idx="4">
                  <c:v>6.2255731618815879E-3</c:v>
                </c:pt>
                <c:pt idx="5">
                  <c:v>1.4756271155338362E-3</c:v>
                </c:pt>
                <c:pt idx="6">
                  <c:v>3.4608382923349959E-4</c:v>
                </c:pt>
                <c:pt idx="7">
                  <c:v>9.5550571682823928E-5</c:v>
                </c:pt>
                <c:pt idx="8">
                  <c:v>3.209007424380758E-5</c:v>
                </c:pt>
                <c:pt idx="9">
                  <c:v>1.2875434059283531E-5</c:v>
                </c:pt>
                <c:pt idx="10">
                  <c:v>5.9884602499360896E-6</c:v>
                </c:pt>
                <c:pt idx="11">
                  <c:v>5.2047480735640131E-7</c:v>
                </c:pt>
                <c:pt idx="12">
                  <c:v>1.4405626131137278E-7</c:v>
                </c:pt>
                <c:pt idx="13">
                  <c:v>6.5622875203648652E-8</c:v>
                </c:pt>
                <c:pt idx="14">
                  <c:v>3.8631321570971738E-8</c:v>
                </c:pt>
                <c:pt idx="15">
                  <c:v>2.6391133698217389E-8</c:v>
                </c:pt>
                <c:pt idx="16">
                  <c:v>1.9804804551963234E-8</c:v>
                </c:pt>
                <c:pt idx="17">
                  <c:v>1.5829351104232561E-8</c:v>
                </c:pt>
                <c:pt idx="18">
                  <c:v>1.3225632042659005E-8</c:v>
                </c:pt>
                <c:pt idx="19">
                  <c:v>1.0093024840602898E-8</c:v>
                </c:pt>
                <c:pt idx="20">
                  <c:v>8.3163970760239704E-9</c:v>
                </c:pt>
                <c:pt idx="21">
                  <c:v>7.1902939285708047E-9</c:v>
                </c:pt>
                <c:pt idx="22">
                  <c:v>6.4198938865155306E-9</c:v>
                </c:pt>
                <c:pt idx="23">
                  <c:v>5.862839582923084E-9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E-FB37-4266-9FCF-9E705F2DEDAC}"/>
            </c:ext>
          </c:extLst>
        </c:ser>
        <c:ser>
          <c:idx val="47"/>
          <c:order val="47"/>
          <c:spPr>
            <a:ln w="95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Rauscher!$KO$50:$LL$50</c:f>
              <c:numCache>
                <c:formatCode>0%</c:formatCode>
                <c:ptCount val="24"/>
                <c:pt idx="0">
                  <c:v>3.1849549913382437E-18</c:v>
                </c:pt>
                <c:pt idx="1">
                  <c:v>4.6229790800587089E-9</c:v>
                </c:pt>
                <c:pt idx="2">
                  <c:v>1.4320086734516208E-5</c:v>
                </c:pt>
                <c:pt idx="3">
                  <c:v>1.1028702754826386E-3</c:v>
                </c:pt>
                <c:pt idx="4">
                  <c:v>2.6409212674025793E-3</c:v>
                </c:pt>
                <c:pt idx="5">
                  <c:v>2.0927214987192383E-3</c:v>
                </c:pt>
                <c:pt idx="6">
                  <c:v>1.0973754671749706E-3</c:v>
                </c:pt>
                <c:pt idx="7">
                  <c:v>5.3827797317860377E-4</c:v>
                </c:pt>
                <c:pt idx="8">
                  <c:v>2.7819131977824659E-4</c:v>
                </c:pt>
                <c:pt idx="9">
                  <c:v>1.5607536877928021E-4</c:v>
                </c:pt>
                <c:pt idx="10">
                  <c:v>9.4922107530463195E-5</c:v>
                </c:pt>
                <c:pt idx="11">
                  <c:v>1.8445526026313264E-5</c:v>
                </c:pt>
                <c:pt idx="12">
                  <c:v>7.6338397061309847E-6</c:v>
                </c:pt>
                <c:pt idx="13">
                  <c:v>4.4268814407973336E-6</c:v>
                </c:pt>
                <c:pt idx="14">
                  <c:v>3.061047212354619E-6</c:v>
                </c:pt>
                <c:pt idx="15">
                  <c:v>2.3458940036316975E-6</c:v>
                </c:pt>
                <c:pt idx="16">
                  <c:v>1.9189373942140764E-6</c:v>
                </c:pt>
                <c:pt idx="17">
                  <c:v>1.6401111641556068E-6</c:v>
                </c:pt>
                <c:pt idx="18">
                  <c:v>1.4458477070413269E-6</c:v>
                </c:pt>
                <c:pt idx="19">
                  <c:v>1.1958353019850958E-6</c:v>
                </c:pt>
                <c:pt idx="20">
                  <c:v>1.04362670316225E-6</c:v>
                </c:pt>
                <c:pt idx="21">
                  <c:v>9.4205566010147406E-7</c:v>
                </c:pt>
                <c:pt idx="22">
                  <c:v>8.6979665412629701E-7</c:v>
                </c:pt>
                <c:pt idx="23">
                  <c:v>8.1591678091172497E-7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F-FB37-4266-9FCF-9E705F2DEDAC}"/>
            </c:ext>
          </c:extLst>
        </c:ser>
        <c:ser>
          <c:idx val="48"/>
          <c:order val="48"/>
          <c:spPr>
            <a:ln w="95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Rauscher!$KO$51:$LL$51</c:f>
              <c:numCache>
                <c:formatCode>0%</c:formatCode>
                <c:ptCount val="24"/>
                <c:pt idx="0">
                  <c:v>6.5191828072865111E-19</c:v>
                </c:pt>
                <c:pt idx="1">
                  <c:v>3.5254159681425188E-9</c:v>
                </c:pt>
                <c:pt idx="2">
                  <c:v>2.1078193016118304E-5</c:v>
                </c:pt>
                <c:pt idx="3">
                  <c:v>3.1333683331677244E-3</c:v>
                </c:pt>
                <c:pt idx="4">
                  <c:v>1.0424185159966641E-2</c:v>
                </c:pt>
                <c:pt idx="5">
                  <c:v>1.0061851090009217E-2</c:v>
                </c:pt>
                <c:pt idx="6">
                  <c:v>6.0178527197812899E-3</c:v>
                </c:pt>
                <c:pt idx="7">
                  <c:v>3.2425957914960653E-3</c:v>
                </c:pt>
                <c:pt idx="8">
                  <c:v>1.7981656823761205E-3</c:v>
                </c:pt>
                <c:pt idx="9">
                  <c:v>1.0656643579909236E-3</c:v>
                </c:pt>
                <c:pt idx="10">
                  <c:v>6.7716327345884882E-4</c:v>
                </c:pt>
                <c:pt idx="11">
                  <c:v>1.5008487447712817E-4</c:v>
                </c:pt>
                <c:pt idx="12">
                  <c:v>6.6335933783001763E-5</c:v>
                </c:pt>
                <c:pt idx="13">
                  <c:v>4.0016551409374762E-5</c:v>
                </c:pt>
                <c:pt idx="14">
                  <c:v>2.8407680014402285E-5</c:v>
                </c:pt>
                <c:pt idx="15">
                  <c:v>2.218370616926034E-5</c:v>
                </c:pt>
                <c:pt idx="16">
                  <c:v>1.8403757829530459E-5</c:v>
                </c:pt>
                <c:pt idx="17">
                  <c:v>1.5902996993885454E-5</c:v>
                </c:pt>
                <c:pt idx="18">
                  <c:v>1.4142827135322404E-5</c:v>
                </c:pt>
                <c:pt idx="19">
                  <c:v>1.1852147245478633E-5</c:v>
                </c:pt>
                <c:pt idx="20">
                  <c:v>1.0441210248779553E-5</c:v>
                </c:pt>
                <c:pt idx="21">
                  <c:v>9.4916608923869451E-6</c:v>
                </c:pt>
                <c:pt idx="22">
                  <c:v>8.8117745541542768E-6</c:v>
                </c:pt>
                <c:pt idx="23">
                  <c:v>8.3022442341593515E-6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0-FB37-4266-9FCF-9E705F2DEDAC}"/>
            </c:ext>
          </c:extLst>
        </c:ser>
        <c:ser>
          <c:idx val="49"/>
          <c:order val="49"/>
          <c:spPr>
            <a:ln w="95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Rauscher!$KO$52:$LL$52</c:f>
              <c:numCache>
                <c:formatCode>0%</c:formatCode>
                <c:ptCount val="24"/>
                <c:pt idx="0">
                  <c:v>6.828629072985168E-23</c:v>
                </c:pt>
                <c:pt idx="1">
                  <c:v>1.7003823690482479E-11</c:v>
                </c:pt>
                <c:pt idx="2">
                  <c:v>6.8987043664837446E-7</c:v>
                </c:pt>
                <c:pt idx="3">
                  <c:v>6.9589471545287713E-4</c:v>
                </c:pt>
                <c:pt idx="4">
                  <c:v>6.0307756289663733E-3</c:v>
                </c:pt>
                <c:pt idx="5">
                  <c:v>1.0339232923901877E-2</c:v>
                </c:pt>
                <c:pt idx="6">
                  <c:v>9.0692541936928193E-3</c:v>
                </c:pt>
                <c:pt idx="7">
                  <c:v>6.4242515654493008E-3</c:v>
                </c:pt>
                <c:pt idx="8">
                  <c:v>4.3738028945231114E-3</c:v>
                </c:pt>
                <c:pt idx="9">
                  <c:v>3.0405333475293584E-3</c:v>
                </c:pt>
                <c:pt idx="10">
                  <c:v>2.1951418425215376E-3</c:v>
                </c:pt>
                <c:pt idx="11">
                  <c:v>7.1355212686688538E-4</c:v>
                </c:pt>
                <c:pt idx="12">
                  <c:v>3.8194200066150088E-4</c:v>
                </c:pt>
                <c:pt idx="13">
                  <c:v>2.5845450493235149E-4</c:v>
                </c:pt>
                <c:pt idx="14">
                  <c:v>1.9808159860293292E-4</c:v>
                </c:pt>
                <c:pt idx="15">
                  <c:v>1.6338132357363789E-4</c:v>
                </c:pt>
                <c:pt idx="16">
                  <c:v>1.4121953310538169E-4</c:v>
                </c:pt>
                <c:pt idx="17">
                  <c:v>1.2598742620509811E-4</c:v>
                </c:pt>
                <c:pt idx="18">
                  <c:v>1.149403281031146E-4</c:v>
                </c:pt>
                <c:pt idx="19">
                  <c:v>1.0008412492831437E-4</c:v>
                </c:pt>
                <c:pt idx="20">
                  <c:v>9.0614765203247253E-5</c:v>
                </c:pt>
                <c:pt idx="21">
                  <c:v>8.4081474696001416E-5</c:v>
                </c:pt>
                <c:pt idx="22">
                  <c:v>7.9314294662518012E-5</c:v>
                </c:pt>
                <c:pt idx="23">
                  <c:v>7.5688096033959618E-5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1-FB37-4266-9FCF-9E705F2DEDAC}"/>
            </c:ext>
          </c:extLst>
        </c:ser>
        <c:ser>
          <c:idx val="50"/>
          <c:order val="50"/>
          <c:spPr>
            <a:ln w="95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Rauscher!$KO$53:$LL$53</c:f>
              <c:numCache>
                <c:formatCode>0%</c:formatCode>
                <c:ptCount val="24"/>
                <c:pt idx="0">
                  <c:v>2.7700191184436923E-24</c:v>
                </c:pt>
                <c:pt idx="1">
                  <c:v>1.2322397381366105E-12</c:v>
                </c:pt>
                <c:pt idx="2">
                  <c:v>6.6821441132327204E-8</c:v>
                </c:pt>
                <c:pt idx="3">
                  <c:v>9.0093099547248218E-5</c:v>
                </c:pt>
                <c:pt idx="4">
                  <c:v>9.0265336283683914E-4</c:v>
                </c:pt>
                <c:pt idx="5">
                  <c:v>1.6882472796167351E-3</c:v>
                </c:pt>
                <c:pt idx="6">
                  <c:v>1.5693479741643302E-3</c:v>
                </c:pt>
                <c:pt idx="7">
                  <c:v>1.1586977692362502E-3</c:v>
                </c:pt>
                <c:pt idx="8">
                  <c:v>8.137796135585173E-4</c:v>
                </c:pt>
                <c:pt idx="9">
                  <c:v>5.7955858457046504E-4</c:v>
                </c:pt>
                <c:pt idx="10">
                  <c:v>4.2658947813141896E-4</c:v>
                </c:pt>
                <c:pt idx="11">
                  <c:v>1.469512191684371E-4</c:v>
                </c:pt>
                <c:pt idx="12">
                  <c:v>8.0973866226940423E-5</c:v>
                </c:pt>
                <c:pt idx="13">
                  <c:v>5.5755991708415221E-5</c:v>
                </c:pt>
                <c:pt idx="14">
                  <c:v>4.3230629362703891E-5</c:v>
                </c:pt>
                <c:pt idx="15">
                  <c:v>3.5954216309190444E-5</c:v>
                </c:pt>
                <c:pt idx="16">
                  <c:v>3.1271029661495183E-5</c:v>
                </c:pt>
                <c:pt idx="17">
                  <c:v>2.8033324794222758E-5</c:v>
                </c:pt>
                <c:pt idx="18">
                  <c:v>2.5674372225948786E-5</c:v>
                </c:pt>
                <c:pt idx="19">
                  <c:v>2.2486019908694818E-5</c:v>
                </c:pt>
                <c:pt idx="20">
                  <c:v>2.0443081474771249E-5</c:v>
                </c:pt>
                <c:pt idx="21">
                  <c:v>1.9028199968875465E-5</c:v>
                </c:pt>
                <c:pt idx="22">
                  <c:v>1.7992804057472103E-5</c:v>
                </c:pt>
                <c:pt idx="23">
                  <c:v>1.7203426744451599E-5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FB37-4266-9FCF-9E705F2DEDAC}"/>
            </c:ext>
          </c:extLst>
        </c:ser>
        <c:ser>
          <c:idx val="51"/>
          <c:order val="51"/>
          <c:spPr>
            <a:ln w="95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Rauscher!$KO$54:$LL$54</c:f>
              <c:numCache>
                <c:formatCode>0%</c:formatCode>
                <c:ptCount val="24"/>
                <c:pt idx="0">
                  <c:v>8.8174489508581995E-27</c:v>
                </c:pt>
                <c:pt idx="1">
                  <c:v>2.3246280566521206E-14</c:v>
                </c:pt>
                <c:pt idx="2">
                  <c:v>3.0688321944339285E-9</c:v>
                </c:pt>
                <c:pt idx="3">
                  <c:v>1.0072745732982896E-5</c:v>
                </c:pt>
                <c:pt idx="4">
                  <c:v>1.5746239996033683E-4</c:v>
                </c:pt>
                <c:pt idx="5">
                  <c:v>3.8460208315274364E-4</c:v>
                </c:pt>
                <c:pt idx="6">
                  <c:v>4.2714431689195963E-4</c:v>
                </c:pt>
                <c:pt idx="7">
                  <c:v>3.5811739352406351E-4</c:v>
                </c:pt>
                <c:pt idx="8">
                  <c:v>2.7666992157807145E-4</c:v>
                </c:pt>
                <c:pt idx="9">
                  <c:v>2.1220343226507852E-4</c:v>
                </c:pt>
                <c:pt idx="10">
                  <c:v>1.6573916107461112E-4</c:v>
                </c:pt>
                <c:pt idx="11">
                  <c:v>6.8213133192238657E-5</c:v>
                </c:pt>
                <c:pt idx="12">
                  <c:v>4.1084649321278632E-5</c:v>
                </c:pt>
                <c:pt idx="13">
                  <c:v>2.9840781707325364E-5</c:v>
                </c:pt>
                <c:pt idx="14">
                  <c:v>2.3975417058456441E-5</c:v>
                </c:pt>
                <c:pt idx="15">
                  <c:v>2.0453348199055186E-5</c:v>
                </c:pt>
                <c:pt idx="16">
                  <c:v>1.8131625730477818E-5</c:v>
                </c:pt>
                <c:pt idx="17">
                  <c:v>1.6497158884781381E-5</c:v>
                </c:pt>
                <c:pt idx="18">
                  <c:v>1.5289256576180294E-5</c:v>
                </c:pt>
                <c:pt idx="19">
                  <c:v>1.3630980833690011E-5</c:v>
                </c:pt>
                <c:pt idx="20">
                  <c:v>1.2551073188467674E-5</c:v>
                </c:pt>
                <c:pt idx="21">
                  <c:v>1.1794300781380557E-5</c:v>
                </c:pt>
                <c:pt idx="22">
                  <c:v>1.1235524077351628E-5</c:v>
                </c:pt>
                <c:pt idx="23">
                  <c:v>1.0806509518645938E-5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FB37-4266-9FCF-9E705F2DEDAC}"/>
            </c:ext>
          </c:extLst>
        </c:ser>
        <c:ser>
          <c:idx val="52"/>
          <c:order val="52"/>
          <c:spPr>
            <a:ln w="95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Rauscher!$KO$55:$LL$55</c:f>
              <c:numCache>
                <c:formatCode>0%</c:formatCode>
                <c:ptCount val="24"/>
                <c:pt idx="0">
                  <c:v>1.8454906840240111E-31</c:v>
                </c:pt>
                <c:pt idx="1">
                  <c:v>1.2773689652067523E-16</c:v>
                </c:pt>
                <c:pt idx="2">
                  <c:v>2.7323291651672711E-10</c:v>
                </c:pt>
                <c:pt idx="3">
                  <c:v>1.4531309017252639E-5</c:v>
                </c:pt>
                <c:pt idx="4">
                  <c:v>9.1439160296217614E-4</c:v>
                </c:pt>
                <c:pt idx="5">
                  <c:v>5.1504608728393068E-3</c:v>
                </c:pt>
                <c:pt idx="6">
                  <c:v>9.9845498755442262E-3</c:v>
                </c:pt>
                <c:pt idx="7">
                  <c:v>1.2461744515085645E-2</c:v>
                </c:pt>
                <c:pt idx="8">
                  <c:v>1.2975229643066442E-2</c:v>
                </c:pt>
                <c:pt idx="9">
                  <c:v>1.2551778286924642E-2</c:v>
                </c:pt>
                <c:pt idx="10">
                  <c:v>1.1803689884919106E-2</c:v>
                </c:pt>
                <c:pt idx="11">
                  <c:v>8.4796914718140836E-3</c:v>
                </c:pt>
                <c:pt idx="12">
                  <c:v>6.7476311793021812E-3</c:v>
                </c:pt>
                <c:pt idx="13">
                  <c:v>5.7923896266079003E-3</c:v>
                </c:pt>
                <c:pt idx="14">
                  <c:v>5.2023266965727189E-3</c:v>
                </c:pt>
                <c:pt idx="15">
                  <c:v>4.8056902716180289E-3</c:v>
                </c:pt>
                <c:pt idx="16">
                  <c:v>4.5221820983580964E-3</c:v>
                </c:pt>
                <c:pt idx="17">
                  <c:v>4.3100311362123944E-3</c:v>
                </c:pt>
                <c:pt idx="18">
                  <c:v>4.1455826604499353E-3</c:v>
                </c:pt>
                <c:pt idx="19">
                  <c:v>3.9076733881452967E-3</c:v>
                </c:pt>
                <c:pt idx="20">
                  <c:v>3.7441390500615296E-3</c:v>
                </c:pt>
                <c:pt idx="21">
                  <c:v>3.6249604618009607E-3</c:v>
                </c:pt>
                <c:pt idx="22">
                  <c:v>3.5343079255004545E-3</c:v>
                </c:pt>
                <c:pt idx="23">
                  <c:v>3.4630636205233872E-3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FB37-4266-9FCF-9E705F2DEDAC}"/>
            </c:ext>
          </c:extLst>
        </c:ser>
        <c:ser>
          <c:idx val="53"/>
          <c:order val="53"/>
          <c:spPr>
            <a:ln w="95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Rauscher!$KO$56:$LL$56</c:f>
              <c:numCache>
                <c:formatCode>0%</c:formatCode>
                <c:ptCount val="24"/>
                <c:pt idx="0">
                  <c:v>1.2243964011971407E-32</c:v>
                </c:pt>
                <c:pt idx="1">
                  <c:v>1.5140001587674321E-17</c:v>
                </c:pt>
                <c:pt idx="2">
                  <c:v>4.3285482679971153E-11</c:v>
                </c:pt>
                <c:pt idx="3">
                  <c:v>3.0769020549904121E-6</c:v>
                </c:pt>
                <c:pt idx="4">
                  <c:v>2.2384170538263133E-4</c:v>
                </c:pt>
                <c:pt idx="5">
                  <c:v>1.3754815677084053E-3</c:v>
                </c:pt>
                <c:pt idx="6">
                  <c:v>2.8257719562094332E-3</c:v>
                </c:pt>
                <c:pt idx="7">
                  <c:v>3.6761008605035303E-3</c:v>
                </c:pt>
                <c:pt idx="8">
                  <c:v>3.9484222869668514E-3</c:v>
                </c:pt>
                <c:pt idx="9">
                  <c:v>3.9130353820280885E-3</c:v>
                </c:pt>
                <c:pt idx="10">
                  <c:v>3.7516842970313712E-3</c:v>
                </c:pt>
                <c:pt idx="11">
                  <c:v>2.8561991328112297E-3</c:v>
                </c:pt>
                <c:pt idx="12">
                  <c:v>2.3396976396860818E-3</c:v>
                </c:pt>
                <c:pt idx="13">
                  <c:v>2.0437423712350413E-3</c:v>
                </c:pt>
                <c:pt idx="14">
                  <c:v>1.8569747173260162E-3</c:v>
                </c:pt>
                <c:pt idx="15">
                  <c:v>1.7296735219806925E-3</c:v>
                </c:pt>
                <c:pt idx="16">
                  <c:v>1.6377831552142421E-3</c:v>
                </c:pt>
                <c:pt idx="17">
                  <c:v>1.5685152876261563E-3</c:v>
                </c:pt>
                <c:pt idx="18">
                  <c:v>1.5145162007107402E-3</c:v>
                </c:pt>
                <c:pt idx="19">
                  <c:v>1.4359079340814436E-3</c:v>
                </c:pt>
                <c:pt idx="20">
                  <c:v>1.3815299445584287E-3</c:v>
                </c:pt>
                <c:pt idx="21">
                  <c:v>1.3417191057598509E-3</c:v>
                </c:pt>
                <c:pt idx="22">
                  <c:v>1.311332159352231E-3</c:v>
                </c:pt>
                <c:pt idx="23">
                  <c:v>1.2873860400763586E-3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5-FB37-4266-9FCF-9E705F2DEDAC}"/>
            </c:ext>
          </c:extLst>
        </c:ser>
        <c:ser>
          <c:idx val="54"/>
          <c:order val="54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Rauscher!$KO$57:$LL$57</c:f>
              <c:numCache>
                <c:formatCode>0%</c:formatCode>
                <c:ptCount val="24"/>
                <c:pt idx="0">
                  <c:v>1.738103832719158E-37</c:v>
                </c:pt>
                <c:pt idx="1">
                  <c:v>2.3177924119211578E-20</c:v>
                </c:pt>
                <c:pt idx="2">
                  <c:v>6.8815830000360387E-13</c:v>
                </c:pt>
                <c:pt idx="3">
                  <c:v>5.079924188977325E-7</c:v>
                </c:pt>
                <c:pt idx="4">
                  <c:v>1.1909219529590784E-4</c:v>
                </c:pt>
                <c:pt idx="5">
                  <c:v>1.476781732073167E-3</c:v>
                </c:pt>
                <c:pt idx="6">
                  <c:v>4.844825524921762E-3</c:v>
                </c:pt>
                <c:pt idx="7">
                  <c:v>8.8049742081535241E-3</c:v>
                </c:pt>
                <c:pt idx="8">
                  <c:v>1.2152454210102932E-2</c:v>
                </c:pt>
                <c:pt idx="9">
                  <c:v>1.4637063699920926E-2</c:v>
                </c:pt>
                <c:pt idx="10">
                  <c:v>1.6403114066512351E-2</c:v>
                </c:pt>
                <c:pt idx="11">
                  <c:v>1.9941967160235826E-2</c:v>
                </c:pt>
                <c:pt idx="12">
                  <c:v>2.0643294004048445E-2</c:v>
                </c:pt>
                <c:pt idx="13">
                  <c:v>2.0750533077219618E-2</c:v>
                </c:pt>
                <c:pt idx="14">
                  <c:v>2.0704512010431868E-2</c:v>
                </c:pt>
                <c:pt idx="15">
                  <c:v>2.0618785142711451E-2</c:v>
                </c:pt>
                <c:pt idx="16">
                  <c:v>2.0527463175343569E-2</c:v>
                </c:pt>
                <c:pt idx="17">
                  <c:v>2.0441256858497747E-2</c:v>
                </c:pt>
                <c:pt idx="18">
                  <c:v>2.0363139157472541E-2</c:v>
                </c:pt>
                <c:pt idx="19">
                  <c:v>2.0231372689604891E-2</c:v>
                </c:pt>
                <c:pt idx="20">
                  <c:v>2.0126998850642078E-2</c:v>
                </c:pt>
                <c:pt idx="21">
                  <c:v>2.0043349347589168E-2</c:v>
                </c:pt>
                <c:pt idx="22">
                  <c:v>1.997521134657286E-2</c:v>
                </c:pt>
                <c:pt idx="23">
                  <c:v>1.991881277962524E-2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FB37-4266-9FCF-9E705F2DEDAC}"/>
            </c:ext>
          </c:extLst>
        </c:ser>
        <c:ser>
          <c:idx val="55"/>
          <c:order val="55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Rauscher!$KO$58:$LL$58</c:f>
              <c:numCache>
                <c:formatCode>0%</c:formatCode>
                <c:ptCount val="24"/>
                <c:pt idx="0">
                  <c:v>2.3131470761142797E-40</c:v>
                </c:pt>
                <c:pt idx="1">
                  <c:v>4.2815323020244938E-22</c:v>
                </c:pt>
                <c:pt idx="2">
                  <c:v>4.7359991919448278E-14</c:v>
                </c:pt>
                <c:pt idx="3">
                  <c:v>1.3025040351661418E-7</c:v>
                </c:pt>
                <c:pt idx="4">
                  <c:v>5.8939227154182311E-5</c:v>
                </c:pt>
                <c:pt idx="5">
                  <c:v>1.0844187574433385E-3</c:v>
                </c:pt>
                <c:pt idx="6">
                  <c:v>4.6280555915718504E-3</c:v>
                </c:pt>
                <c:pt idx="7">
                  <c:v>1.0149585597764162E-2</c:v>
                </c:pt>
                <c:pt idx="8">
                  <c:v>1.6128131788474855E-2</c:v>
                </c:pt>
                <c:pt idx="9">
                  <c:v>2.1675739083649462E-2</c:v>
                </c:pt>
                <c:pt idx="10">
                  <c:v>2.65171082807052E-2</c:v>
                </c:pt>
                <c:pt idx="11">
                  <c:v>4.1937985926350119E-2</c:v>
                </c:pt>
                <c:pt idx="12">
                  <c:v>4.9515187582980312E-2</c:v>
                </c:pt>
                <c:pt idx="13">
                  <c:v>5.3859287474927561E-2</c:v>
                </c:pt>
                <c:pt idx="14">
                  <c:v>5.6642744459102369E-2</c:v>
                </c:pt>
                <c:pt idx="15">
                  <c:v>5.8568259919506455E-2</c:v>
                </c:pt>
                <c:pt idx="16">
                  <c:v>5.9975585912391494E-2</c:v>
                </c:pt>
                <c:pt idx="17">
                  <c:v>6.1047346205621612E-2</c:v>
                </c:pt>
                <c:pt idx="18">
                  <c:v>6.1889917556839265E-2</c:v>
                </c:pt>
                <c:pt idx="19">
                  <c:v>6.3128358552728164E-2</c:v>
                </c:pt>
                <c:pt idx="20">
                  <c:v>6.3993836606795834E-2</c:v>
                </c:pt>
                <c:pt idx="21">
                  <c:v>6.4632269675089948E-2</c:v>
                </c:pt>
                <c:pt idx="22">
                  <c:v>6.5122412708676428E-2</c:v>
                </c:pt>
                <c:pt idx="23">
                  <c:v>6.5510443471071017E-2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7-FB37-4266-9FCF-9E705F2DEDAC}"/>
            </c:ext>
          </c:extLst>
        </c:ser>
        <c:ser>
          <c:idx val="56"/>
          <c:order val="56"/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Rauscher!$KO$59:$LL$59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8-FB37-4266-9FCF-9E705F2DEDAC}"/>
            </c:ext>
          </c:extLst>
        </c:ser>
        <c:ser>
          <c:idx val="57"/>
          <c:order val="57"/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Rauscher!$KO$60:$LL$60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9-FB37-4266-9FCF-9E705F2DEDAC}"/>
            </c:ext>
          </c:extLst>
        </c:ser>
        <c:ser>
          <c:idx val="58"/>
          <c:order val="58"/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Rauscher!$KO$61:$LL$61</c:f>
              <c:numCache>
                <c:formatCode>0%</c:formatCode>
                <c:ptCount val="24"/>
                <c:pt idx="0">
                  <c:v>9.6477053256007992E-64</c:v>
                </c:pt>
                <c:pt idx="1">
                  <c:v>3.1034822224678825E-57</c:v>
                </c:pt>
                <c:pt idx="2">
                  <c:v>4.5256012302118468E-55</c:v>
                </c:pt>
                <c:pt idx="3">
                  <c:v>1.6408102814445115E-54</c:v>
                </c:pt>
                <c:pt idx="4">
                  <c:v>8.5249343194660672E-55</c:v>
                </c:pt>
                <c:pt idx="5">
                  <c:v>2.7007725693513523E-55</c:v>
                </c:pt>
                <c:pt idx="6">
                  <c:v>7.685860282382733E-56</c:v>
                </c:pt>
                <c:pt idx="7">
                  <c:v>2.4363760325567179E-56</c:v>
                </c:pt>
                <c:pt idx="8">
                  <c:v>9.0757314922163092E-57</c:v>
                </c:pt>
                <c:pt idx="9">
                  <c:v>3.9470507342562789E-57</c:v>
                </c:pt>
                <c:pt idx="10">
                  <c:v>1.9580597099568279E-57</c:v>
                </c:pt>
                <c:pt idx="11">
                  <c:v>2.0649534423561589E-58</c:v>
                </c:pt>
                <c:pt idx="12">
                  <c:v>6.2956791393840061E-59</c:v>
                </c:pt>
                <c:pt idx="13">
                  <c:v>3.0392444942971884E-59</c:v>
                </c:pt>
                <c:pt idx="14">
                  <c:v>1.8597300463256007E-59</c:v>
                </c:pt>
                <c:pt idx="15">
                  <c:v>1.3060757295863893E-59</c:v>
                </c:pt>
                <c:pt idx="16">
                  <c:v>1.0006468919289845E-59</c:v>
                </c:pt>
                <c:pt idx="17">
                  <c:v>8.1278070405318275E-60</c:v>
                </c:pt>
                <c:pt idx="18">
                  <c:v>6.8790219367412657E-60</c:v>
                </c:pt>
                <c:pt idx="19">
                  <c:v>5.3521907092879253E-60</c:v>
                </c:pt>
                <c:pt idx="20">
                  <c:v>4.4714197405275942E-60</c:v>
                </c:pt>
                <c:pt idx="21">
                  <c:v>3.9062214061976509E-60</c:v>
                </c:pt>
                <c:pt idx="22">
                  <c:v>3.5159124537951163E-60</c:v>
                </c:pt>
                <c:pt idx="23">
                  <c:v>3.2316045224276029E-60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A-FB37-4266-9FCF-9E705F2DEDAC}"/>
            </c:ext>
          </c:extLst>
        </c:ser>
        <c:ser>
          <c:idx val="59"/>
          <c:order val="59"/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Rauscher!$KO$62:$LL$62</c:f>
              <c:numCache>
                <c:formatCode>0%</c:formatCode>
                <c:ptCount val="24"/>
                <c:pt idx="0">
                  <c:v>1.6180527225283079E-55</c:v>
                </c:pt>
                <c:pt idx="1">
                  <c:v>5.081658642770299E-44</c:v>
                </c:pt>
                <c:pt idx="2">
                  <c:v>2.3154014662417064E-39</c:v>
                </c:pt>
                <c:pt idx="3">
                  <c:v>2.623023507864869E-36</c:v>
                </c:pt>
                <c:pt idx="4">
                  <c:v>2.4089720033293268E-35</c:v>
                </c:pt>
                <c:pt idx="5">
                  <c:v>4.276287181115213E-35</c:v>
                </c:pt>
                <c:pt idx="6">
                  <c:v>3.8391059116279816E-35</c:v>
                </c:pt>
                <c:pt idx="7">
                  <c:v>2.764910259592761E-35</c:v>
                </c:pt>
                <c:pt idx="8">
                  <c:v>1.9059771740216545E-35</c:v>
                </c:pt>
                <c:pt idx="9">
                  <c:v>1.3378525417547955E-35</c:v>
                </c:pt>
                <c:pt idx="10">
                  <c:v>9.7337694802739923E-36</c:v>
                </c:pt>
                <c:pt idx="11">
                  <c:v>3.2383527087399466E-36</c:v>
                </c:pt>
                <c:pt idx="12">
                  <c:v>1.7536214530383265E-36</c:v>
                </c:pt>
                <c:pt idx="13">
                  <c:v>1.1949411856288469E-36</c:v>
                </c:pt>
                <c:pt idx="14">
                  <c:v>9.2007356057773183E-37</c:v>
                </c:pt>
                <c:pt idx="15">
                  <c:v>7.6141394247102199E-37</c:v>
                </c:pt>
                <c:pt idx="16">
                  <c:v>6.5977094118648158E-37</c:v>
                </c:pt>
                <c:pt idx="17">
                  <c:v>5.8974682855071534E-37</c:v>
                </c:pt>
                <c:pt idx="18">
                  <c:v>5.3886855434422455E-37</c:v>
                </c:pt>
                <c:pt idx="19">
                  <c:v>4.7030933870330096E-37</c:v>
                </c:pt>
                <c:pt idx="20">
                  <c:v>4.2651800949681411E-37</c:v>
                </c:pt>
                <c:pt idx="21">
                  <c:v>3.9625862030072591E-37</c:v>
                </c:pt>
                <c:pt idx="22">
                  <c:v>3.7415354838266009E-37</c:v>
                </c:pt>
                <c:pt idx="23">
                  <c:v>3.5732383099925629E-37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B-FB37-4266-9FCF-9E705F2DEDAC}"/>
            </c:ext>
          </c:extLst>
        </c:ser>
        <c:ser>
          <c:idx val="60"/>
          <c:order val="60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Rauscher!$KO$63:$LL$63</c:f>
              <c:numCache>
                <c:formatCode>0%</c:formatCode>
                <c:ptCount val="24"/>
                <c:pt idx="0">
                  <c:v>2.6921108382007701E-55</c:v>
                </c:pt>
                <c:pt idx="1">
                  <c:v>3.8221183117655875E-43</c:v>
                </c:pt>
                <c:pt idx="2">
                  <c:v>3.7027477533099561E-38</c:v>
                </c:pt>
                <c:pt idx="3">
                  <c:v>8.9186514378651178E-35</c:v>
                </c:pt>
                <c:pt idx="4">
                  <c:v>1.1943410335057961E-33</c:v>
                </c:pt>
                <c:pt idx="5">
                  <c:v>2.6585401253802515E-33</c:v>
                </c:pt>
                <c:pt idx="6">
                  <c:v>2.7754044907215215E-33</c:v>
                </c:pt>
                <c:pt idx="7">
                  <c:v>2.226266323571927E-33</c:v>
                </c:pt>
                <c:pt idx="8">
                  <c:v>1.6638481368609673E-33</c:v>
                </c:pt>
                <c:pt idx="9">
                  <c:v>1.2436671688531059E-33</c:v>
                </c:pt>
                <c:pt idx="10">
                  <c:v>9.5151781557118945E-34</c:v>
                </c:pt>
                <c:pt idx="11">
                  <c:v>3.6811189641512621E-34</c:v>
                </c:pt>
                <c:pt idx="12">
                  <c:v>2.1495694073527785E-34</c:v>
                </c:pt>
                <c:pt idx="13">
                  <c:v>1.5325621798737532E-34</c:v>
                </c:pt>
                <c:pt idx="14">
                  <c:v>1.2161806581139518E-34</c:v>
                </c:pt>
                <c:pt idx="15">
                  <c:v>1.0283864436109197E-34</c:v>
                </c:pt>
                <c:pt idx="16">
                  <c:v>9.0562558677355189E-35</c:v>
                </c:pt>
                <c:pt idx="17">
                  <c:v>8.1974938788311423E-35</c:v>
                </c:pt>
                <c:pt idx="18">
                  <c:v>7.5659996557501415E-35</c:v>
                </c:pt>
                <c:pt idx="19">
                  <c:v>6.7037693294880002E-35</c:v>
                </c:pt>
                <c:pt idx="20">
                  <c:v>6.1454377223297451E-35</c:v>
                </c:pt>
                <c:pt idx="21">
                  <c:v>5.7557796913958756E-35</c:v>
                </c:pt>
                <c:pt idx="22">
                  <c:v>5.4689669764642052E-35</c:v>
                </c:pt>
                <c:pt idx="23">
                  <c:v>5.2493001832540983E-35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C-FB37-4266-9FCF-9E705F2DEDAC}"/>
            </c:ext>
          </c:extLst>
        </c:ser>
        <c:ser>
          <c:idx val="61"/>
          <c:order val="61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Rauscher!$KO$64:$LL$64</c:f>
              <c:numCache>
                <c:formatCode>0%</c:formatCode>
                <c:ptCount val="24"/>
                <c:pt idx="0">
                  <c:v>7.2814787960911803E-56</c:v>
                </c:pt>
                <c:pt idx="1">
                  <c:v>2.8789040118341958E-42</c:v>
                </c:pt>
                <c:pt idx="2">
                  <c:v>1.4717884440106384E-36</c:v>
                </c:pt>
                <c:pt idx="3">
                  <c:v>1.8707624989749301E-32</c:v>
                </c:pt>
                <c:pt idx="4">
                  <c:v>5.7550210894093968E-31</c:v>
                </c:pt>
                <c:pt idx="5">
                  <c:v>2.1099941266569936E-30</c:v>
                </c:pt>
                <c:pt idx="6">
                  <c:v>3.072160876249806E-30</c:v>
                </c:pt>
                <c:pt idx="7">
                  <c:v>3.1253202623069393E-30</c:v>
                </c:pt>
                <c:pt idx="8">
                  <c:v>2.7914567471047019E-30</c:v>
                </c:pt>
                <c:pt idx="9">
                  <c:v>2.3967417335968903E-30</c:v>
                </c:pt>
                <c:pt idx="10">
                  <c:v>2.048773144843571E-30</c:v>
                </c:pt>
                <c:pt idx="11">
                  <c:v>1.1054432246195779E-30</c:v>
                </c:pt>
                <c:pt idx="12">
                  <c:v>7.6233855067321941E-31</c:v>
                </c:pt>
                <c:pt idx="13">
                  <c:v>6.0056276960378212E-31</c:v>
                </c:pt>
                <c:pt idx="14">
                  <c:v>5.0937112478312843E-31</c:v>
                </c:pt>
                <c:pt idx="15">
                  <c:v>4.5168172724328818E-31</c:v>
                </c:pt>
                <c:pt idx="16">
                  <c:v>4.1219699769685252E-31</c:v>
                </c:pt>
                <c:pt idx="17">
                  <c:v>3.8359877454773866E-31</c:v>
                </c:pt>
                <c:pt idx="18">
                  <c:v>3.6198819128191152E-31</c:v>
                </c:pt>
                <c:pt idx="19">
                  <c:v>3.3158518043577263E-31</c:v>
                </c:pt>
                <c:pt idx="20">
                  <c:v>3.1127830029391747E-31</c:v>
                </c:pt>
                <c:pt idx="21">
                  <c:v>2.9678378394768508E-31</c:v>
                </c:pt>
                <c:pt idx="22">
                  <c:v>2.8593103163942376E-31</c:v>
                </c:pt>
                <c:pt idx="23">
                  <c:v>2.7750664507193836E-31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D-FB37-4266-9FCF-9E705F2DEDAC}"/>
            </c:ext>
          </c:extLst>
        </c:ser>
        <c:ser>
          <c:idx val="62"/>
          <c:order val="62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Rauscher!$KO$65:$LL$65</c:f>
              <c:numCache>
                <c:formatCode>0%</c:formatCode>
                <c:ptCount val="24"/>
                <c:pt idx="0">
                  <c:v>4.9848071829021807E-56</c:v>
                </c:pt>
                <c:pt idx="1">
                  <c:v>2.4857400463104312E-42</c:v>
                </c:pt>
                <c:pt idx="2">
                  <c:v>1.427163688682247E-36</c:v>
                </c:pt>
                <c:pt idx="3">
                  <c:v>2.0372622078464001E-32</c:v>
                </c:pt>
                <c:pt idx="4">
                  <c:v>6.6416369186561974E-31</c:v>
                </c:pt>
                <c:pt idx="5">
                  <c:v>2.5213284219761567E-30</c:v>
                </c:pt>
                <c:pt idx="6">
                  <c:v>3.7572673808887701E-30</c:v>
                </c:pt>
                <c:pt idx="7">
                  <c:v>3.8861777211229033E-30</c:v>
                </c:pt>
                <c:pt idx="8">
                  <c:v>3.5144633573508717E-30</c:v>
                </c:pt>
                <c:pt idx="9">
                  <c:v>3.0468378661005389E-30</c:v>
                </c:pt>
                <c:pt idx="10">
                  <c:v>2.6247138966850057E-30</c:v>
                </c:pt>
                <c:pt idx="11">
                  <c:v>1.449454259889663E-30</c:v>
                </c:pt>
                <c:pt idx="12">
                  <c:v>1.0112439640324353E-30</c:v>
                </c:pt>
                <c:pt idx="13">
                  <c:v>8.0221440917889276E-31</c:v>
                </c:pt>
                <c:pt idx="14">
                  <c:v>6.8356901669171648E-31</c:v>
                </c:pt>
                <c:pt idx="15">
                  <c:v>6.081637997231877E-31</c:v>
                </c:pt>
                <c:pt idx="16">
                  <c:v>5.5638173650819324E-31</c:v>
                </c:pt>
                <c:pt idx="17">
                  <c:v>5.1878241967832487E-31</c:v>
                </c:pt>
                <c:pt idx="18">
                  <c:v>4.9031416603299086E-31</c:v>
                </c:pt>
                <c:pt idx="19">
                  <c:v>4.5017683915632781E-31</c:v>
                </c:pt>
                <c:pt idx="20">
                  <c:v>4.2330839335899011E-31</c:v>
                </c:pt>
                <c:pt idx="21">
                  <c:v>4.0409939454457446E-31</c:v>
                </c:pt>
                <c:pt idx="22">
                  <c:v>3.896990276646846E-31</c:v>
                </c:pt>
                <c:pt idx="23">
                  <c:v>3.7851005177774297E-31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FB37-4266-9FCF-9E705F2DEDAC}"/>
            </c:ext>
          </c:extLst>
        </c:ser>
        <c:ser>
          <c:idx val="63"/>
          <c:order val="63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Rauscher!$KO$66:$LL$66</c:f>
              <c:numCache>
                <c:formatCode>0%</c:formatCode>
                <c:ptCount val="24"/>
                <c:pt idx="0">
                  <c:v>1.9776614088888397E-58</c:v>
                </c:pt>
                <c:pt idx="1">
                  <c:v>2.1337988412624906E-42</c:v>
                </c:pt>
                <c:pt idx="2">
                  <c:v>1.8020575186411753E-35</c:v>
                </c:pt>
                <c:pt idx="3">
                  <c:v>3.783893337498823E-30</c:v>
                </c:pt>
                <c:pt idx="4">
                  <c:v>4.7311382049454619E-28</c:v>
                </c:pt>
                <c:pt idx="5">
                  <c:v>4.0234541140629781E-27</c:v>
                </c:pt>
                <c:pt idx="6">
                  <c:v>1.0265052017962486E-26</c:v>
                </c:pt>
                <c:pt idx="7">
                  <c:v>1.5588750103301585E-26</c:v>
                </c:pt>
                <c:pt idx="8">
                  <c:v>1.8803874580253542E-26</c:v>
                </c:pt>
                <c:pt idx="9">
                  <c:v>2.0395644265725764E-26</c:v>
                </c:pt>
                <c:pt idx="10">
                  <c:v>2.1018894056880916E-26</c:v>
                </c:pt>
                <c:pt idx="11">
                  <c:v>1.9872468836276198E-26</c:v>
                </c:pt>
                <c:pt idx="12">
                  <c:v>1.8141072608513164E-26</c:v>
                </c:pt>
                <c:pt idx="13">
                  <c:v>1.691037752352246E-26</c:v>
                </c:pt>
                <c:pt idx="14">
                  <c:v>1.6045346438524271E-26</c:v>
                </c:pt>
                <c:pt idx="15">
                  <c:v>1.5415130703382345E-26</c:v>
                </c:pt>
                <c:pt idx="16">
                  <c:v>1.4938928515959187E-26</c:v>
                </c:pt>
                <c:pt idx="17">
                  <c:v>1.4567726710453926E-26</c:v>
                </c:pt>
                <c:pt idx="18">
                  <c:v>1.4270820294591535E-26</c:v>
                </c:pt>
                <c:pt idx="19">
                  <c:v>1.382641492657576E-26</c:v>
                </c:pt>
                <c:pt idx="20">
                  <c:v>1.3510246610588616E-26</c:v>
                </c:pt>
                <c:pt idx="21">
                  <c:v>1.3274084116897951E-26</c:v>
                </c:pt>
                <c:pt idx="22">
                  <c:v>1.3091085630440908E-26</c:v>
                </c:pt>
                <c:pt idx="23">
                  <c:v>1.2945169439071142E-26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F-FB37-4266-9FCF-9E705F2DEDAC}"/>
            </c:ext>
          </c:extLst>
        </c:ser>
        <c:ser>
          <c:idx val="64"/>
          <c:order val="64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Rauscher!$KO$67:$LL$67</c:f>
              <c:numCache>
                <c:formatCode>0%</c:formatCode>
                <c:ptCount val="24"/>
                <c:pt idx="0">
                  <c:v>6.053566597815732E-61</c:v>
                </c:pt>
                <c:pt idx="1">
                  <c:v>3.7932238491965087E-43</c:v>
                </c:pt>
                <c:pt idx="2">
                  <c:v>2.4413016926393356E-35</c:v>
                </c:pt>
                <c:pt idx="3">
                  <c:v>3.9065149900990351E-29</c:v>
                </c:pt>
                <c:pt idx="4">
                  <c:v>1.3483888327569893E-26</c:v>
                </c:pt>
                <c:pt idx="5">
                  <c:v>2.1088607646300778E-25</c:v>
                </c:pt>
                <c:pt idx="6">
                  <c:v>8.0762465734123863E-25</c:v>
                </c:pt>
                <c:pt idx="7">
                  <c:v>1.639303616431629E-24</c:v>
                </c:pt>
                <c:pt idx="8">
                  <c:v>2.4580754686483313E-24</c:v>
                </c:pt>
                <c:pt idx="9">
                  <c:v>3.1578035779321385E-24</c:v>
                </c:pt>
                <c:pt idx="10">
                  <c:v>3.7261248181977312E-24</c:v>
                </c:pt>
                <c:pt idx="11">
                  <c:v>5.2880910410135852E-24</c:v>
                </c:pt>
                <c:pt idx="12">
                  <c:v>5.9143883947482162E-24</c:v>
                </c:pt>
                <c:pt idx="13">
                  <c:v>6.2275905523564041E-24</c:v>
                </c:pt>
                <c:pt idx="14">
                  <c:v>6.4090809727083149E-24</c:v>
                </c:pt>
                <c:pt idx="15">
                  <c:v>6.5251997184195598E-24</c:v>
                </c:pt>
                <c:pt idx="16">
                  <c:v>6.6048962406485104E-24</c:v>
                </c:pt>
                <c:pt idx="17">
                  <c:v>6.6625165263270776E-24</c:v>
                </c:pt>
                <c:pt idx="18">
                  <c:v>6.7058745070846978E-24</c:v>
                </c:pt>
                <c:pt idx="19">
                  <c:v>6.7663744270439686E-24</c:v>
                </c:pt>
                <c:pt idx="20">
                  <c:v>6.8062780328721229E-24</c:v>
                </c:pt>
                <c:pt idx="21">
                  <c:v>6.8344087785629834E-24</c:v>
                </c:pt>
                <c:pt idx="22">
                  <c:v>6.8552300118374544E-24</c:v>
                </c:pt>
                <c:pt idx="23">
                  <c:v>6.8712237706211031E-24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0-FB37-4266-9FCF-9E705F2DEDAC}"/>
            </c:ext>
          </c:extLst>
        </c:ser>
        <c:ser>
          <c:idx val="65"/>
          <c:order val="65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Rauscher!$KO$1:$LL$1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Rauscher!$KO$68:$LL$68</c:f>
              <c:numCache>
                <c:formatCode>0%</c:formatCode>
                <c:ptCount val="24"/>
                <c:pt idx="0">
                  <c:v>1.0336793185863462E-62</c:v>
                </c:pt>
                <c:pt idx="1">
                  <c:v>7.4093539549421681E-44</c:v>
                </c:pt>
                <c:pt idx="2">
                  <c:v>1.6128426725624678E-35</c:v>
                </c:pt>
                <c:pt idx="3">
                  <c:v>8.7288841974549362E-29</c:v>
                </c:pt>
                <c:pt idx="4">
                  <c:v>5.5409435496492483E-26</c:v>
                </c:pt>
                <c:pt idx="5">
                  <c:v>1.2490392631145246E-24</c:v>
                </c:pt>
                <c:pt idx="6">
                  <c:v>6.1034794988114429E-24</c:v>
                </c:pt>
                <c:pt idx="7">
                  <c:v>1.4744400846822377E-23</c:v>
                </c:pt>
                <c:pt idx="8">
                  <c:v>2.5192009062327537E-23</c:v>
                </c:pt>
                <c:pt idx="9">
                  <c:v>3.5822228023157804E-23</c:v>
                </c:pt>
                <c:pt idx="10">
                  <c:v>4.5846352857614962E-23</c:v>
                </c:pt>
                <c:pt idx="11">
                  <c:v>8.3020635594340729E-23</c:v>
                </c:pt>
                <c:pt idx="12">
                  <c:v>1.0488583497052478E-22</c:v>
                </c:pt>
                <c:pt idx="13">
                  <c:v>1.1881710622483984E-22</c:v>
                </c:pt>
                <c:pt idx="14">
                  <c:v>1.2838746556023115E-22</c:v>
                </c:pt>
                <c:pt idx="15">
                  <c:v>1.3534450821060567E-22</c:v>
                </c:pt>
                <c:pt idx="16">
                  <c:v>1.4062184796271909E-22</c:v>
                </c:pt>
                <c:pt idx="17">
                  <c:v>1.4475883481334133E-22</c:v>
                </c:pt>
                <c:pt idx="18">
                  <c:v>1.480874257552794E-22</c:v>
                </c:pt>
                <c:pt idx="19">
                  <c:v>1.5310971989938375E-22</c:v>
                </c:pt>
                <c:pt idx="20">
                  <c:v>1.5671710577382523E-22</c:v>
                </c:pt>
                <c:pt idx="21">
                  <c:v>1.5943279283703406E-22</c:v>
                </c:pt>
                <c:pt idx="22">
                  <c:v>1.6155065486712659E-22</c:v>
                </c:pt>
                <c:pt idx="23">
                  <c:v>1.6324834046551263E-22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1-FB37-4266-9FCF-9E705F2DE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279072"/>
        <c:axId val="1004934048"/>
      </c:scatterChart>
      <c:valAx>
        <c:axId val="76427907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T9 (GK)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04934048"/>
        <c:crossesAt val="1.0000000000000011E-20"/>
        <c:crossBetween val="midCat"/>
        <c:majorUnit val="1"/>
      </c:valAx>
      <c:valAx>
        <c:axId val="10049340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/>
                  <a:t>Contribution</a:t>
                </a:r>
              </a:p>
            </c:rich>
          </c:tx>
          <c:layout>
            <c:manualLayout>
              <c:xMode val="edge"/>
              <c:yMode val="edge"/>
              <c:x val="9.9465233974763111E-3"/>
              <c:y val="0.325905511811023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4279072"/>
        <c:crosses val="autoZero"/>
        <c:crossBetween val="midCat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Rauscher!$W$2298</c:f>
              <c:strCache>
                <c:ptCount val="1"/>
                <c:pt idx="0">
                  <c:v>59Cu(p,γ)60Zn rate from Rauscher_ADNDT2001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Rauscher!$X$1:$AU$1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</c:numRef>
          </c:xVal>
          <c:yVal>
            <c:numRef>
              <c:f>Rauscher!$X$2296:$AU$2296</c:f>
              <c:numCache>
                <c:formatCode>0.00E+00</c:formatCode>
                <c:ptCount val="24"/>
                <c:pt idx="0">
                  <c:v>2.5700000000000002E-21</c:v>
                </c:pt>
                <c:pt idx="1">
                  <c:v>1.12E-16</c:v>
                </c:pt>
                <c:pt idx="2">
                  <c:v>8.8399999999999994E-14</c:v>
                </c:pt>
                <c:pt idx="3">
                  <c:v>3.6900000000000002E-10</c:v>
                </c:pt>
                <c:pt idx="4">
                  <c:v>6.73E-8</c:v>
                </c:pt>
                <c:pt idx="5">
                  <c:v>2.48E-6</c:v>
                </c:pt>
                <c:pt idx="6">
                  <c:v>3.4799999999999999E-5</c:v>
                </c:pt>
                <c:pt idx="7">
                  <c:v>2.61E-4</c:v>
                </c:pt>
                <c:pt idx="8">
                  <c:v>1.2700000000000001E-3</c:v>
                </c:pt>
                <c:pt idx="9">
                  <c:v>4.5900000000000003E-3</c:v>
                </c:pt>
                <c:pt idx="10">
                  <c:v>1.3299999999999999E-2</c:v>
                </c:pt>
                <c:pt idx="11">
                  <c:v>0.42199999999999999</c:v>
                </c:pt>
                <c:pt idx="12">
                  <c:v>2.99</c:v>
                </c:pt>
                <c:pt idx="13">
                  <c:v>10.8</c:v>
                </c:pt>
                <c:pt idx="14">
                  <c:v>27</c:v>
                </c:pt>
                <c:pt idx="15">
                  <c:v>53.9</c:v>
                </c:pt>
                <c:pt idx="16">
                  <c:v>92.5</c:v>
                </c:pt>
                <c:pt idx="17">
                  <c:v>143</c:v>
                </c:pt>
                <c:pt idx="18">
                  <c:v>205</c:v>
                </c:pt>
                <c:pt idx="19">
                  <c:v>359</c:v>
                </c:pt>
                <c:pt idx="20">
                  <c:v>546</c:v>
                </c:pt>
                <c:pt idx="21">
                  <c:v>758</c:v>
                </c:pt>
                <c:pt idx="22">
                  <c:v>987</c:v>
                </c:pt>
                <c:pt idx="23">
                  <c:v>1230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AB3-4D75-AFD3-A99F98F6CFDF}"/>
            </c:ext>
          </c:extLst>
        </c:ser>
        <c:ser>
          <c:idx val="2"/>
          <c:order val="1"/>
          <c:tx>
            <c:strRef>
              <c:f>Rauscher!$W$2302</c:f>
              <c:strCache>
                <c:ptCount val="1"/>
                <c:pt idx="0">
                  <c:v>59Cu(p,α)56Ni rate from Rauscher_ADNDT2001</c:v>
                </c:pt>
              </c:strCache>
            </c:strRef>
          </c:tx>
          <c:spPr>
            <a:ln w="22225"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Rauscher!$X$1:$AU$1</c:f>
              <c:numCache>
                <c:formatCode>General</c:formatCode>
                <c:ptCount val="2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</c:numCache>
              <c:extLst xmlns:c15="http://schemas.microsoft.com/office/drawing/2012/chart"/>
            </c:numRef>
          </c:xVal>
          <c:yVal>
            <c:numRef>
              <c:f>Rauscher!$X$2300:$AU$2300</c:f>
              <c:numCache>
                <c:formatCode>0.00E+00</c:formatCode>
                <c:ptCount val="24"/>
                <c:pt idx="0">
                  <c:v>1.3400000000000001E-24</c:v>
                </c:pt>
                <c:pt idx="1">
                  <c:v>1.07E-19</c:v>
                </c:pt>
                <c:pt idx="2">
                  <c:v>1.4300000000000001E-16</c:v>
                </c:pt>
                <c:pt idx="3">
                  <c:v>1.2999999999999999E-12</c:v>
                </c:pt>
                <c:pt idx="4">
                  <c:v>3.7100000000000001E-10</c:v>
                </c:pt>
                <c:pt idx="5">
                  <c:v>1.81E-8</c:v>
                </c:pt>
                <c:pt idx="6">
                  <c:v>3.1399999999999998E-7</c:v>
                </c:pt>
                <c:pt idx="7">
                  <c:v>2.8399999999999999E-6</c:v>
                </c:pt>
                <c:pt idx="8">
                  <c:v>1.6500000000000001E-5</c:v>
                </c:pt>
                <c:pt idx="9">
                  <c:v>7.0400000000000004E-5</c:v>
                </c:pt>
                <c:pt idx="10">
                  <c:v>2.41E-4</c:v>
                </c:pt>
                <c:pt idx="11">
                  <c:v>1.7399999999999999E-2</c:v>
                </c:pt>
                <c:pt idx="12">
                  <c:v>0.29399999999999998</c:v>
                </c:pt>
                <c:pt idx="13">
                  <c:v>2.56</c:v>
                </c:pt>
                <c:pt idx="14">
                  <c:v>14.8</c:v>
                </c:pt>
                <c:pt idx="15">
                  <c:v>63.4</c:v>
                </c:pt>
                <c:pt idx="16">
                  <c:v>216</c:v>
                </c:pt>
                <c:pt idx="17">
                  <c:v>610</c:v>
                </c:pt>
                <c:pt idx="18">
                  <c:v>1490</c:v>
                </c:pt>
                <c:pt idx="19">
                  <c:v>6230</c:v>
                </c:pt>
                <c:pt idx="20">
                  <c:v>18600</c:v>
                </c:pt>
                <c:pt idx="21">
                  <c:v>44000</c:v>
                </c:pt>
                <c:pt idx="22">
                  <c:v>87600</c:v>
                </c:pt>
                <c:pt idx="23">
                  <c:v>154000</c:v>
                </c:pt>
              </c:numCache>
              <c:extLst xmlns:c15="http://schemas.microsoft.com/office/drawing/2012/chart"/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1AB3-4D75-AFD3-A99F98F6C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4433680"/>
        <c:axId val="2034421616"/>
        <c:extLst/>
      </c:scatterChart>
      <c:valAx>
        <c:axId val="2034433680"/>
        <c:scaling>
          <c:orientation val="minMax"/>
          <c:max val="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T9 (GK)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4421616"/>
        <c:crossesAt val="1.0000000000000008E-14"/>
        <c:crossBetween val="midCat"/>
        <c:majorUnit val="1"/>
      </c:valAx>
      <c:valAx>
        <c:axId val="2034421616"/>
        <c:scaling>
          <c:logBase val="10"/>
          <c:orientation val="minMax"/>
          <c:min val="1.0000000000000005E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Reaction Rate (cm3 s−1 mol−1)</a:t>
                </a:r>
              </a:p>
            </c:rich>
          </c:tx>
          <c:layout>
            <c:manualLayout>
              <c:xMode val="edge"/>
              <c:yMode val="edge"/>
              <c:x val="1.5277777777777777E-2"/>
              <c:y val="0.1667582385535141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4433680"/>
        <c:crossesAt val="0"/>
        <c:crossBetween val="midCat"/>
        <c:majorUnit val="100"/>
      </c:valAx>
    </c:plotArea>
    <c:legend>
      <c:legendPos val="t"/>
      <c:overlay val="0"/>
    </c:legend>
    <c:plotVisOnly val="1"/>
    <c:dispBlanksAs val="gap"/>
    <c:showDLblsOverMax val="0"/>
    <c:extLst/>
  </c:chart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01993-593C-46E0-9D50-CAF0B4D2E86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6ACEC-AF1C-4074-9127-7756883F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Tommy </a:t>
            </a:r>
            <a:r>
              <a:rPr lang="en-US" altLang="zh-CN" dirty="0"/>
              <a:t>Rauscher's partial widths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2776-8BC1-45B5-AF1A-C4418966F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0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202405 DOE Review A09 Hendrik Schatz</a:t>
            </a:r>
            <a:br>
              <a:rPr lang="en-US" dirty="0"/>
            </a:br>
            <a:r>
              <a:rPr lang="en-US" dirty="0"/>
              <a:t>Astrophysics Program and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2776-8BC1-45B5-AF1A-C4418966F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0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5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55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3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3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7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4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5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B6165-C604-4462-B0E5-E39D636702C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18E8-0C41-4263-B0EF-0BF261A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1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6DE4-0927-4B55-8E65-4A9A7461F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Theoretical 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0B758-CC67-4588-9993-2DF2C59981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20240609</a:t>
            </a:r>
          </a:p>
        </p:txBody>
      </p:sp>
    </p:spTree>
    <p:extLst>
      <p:ext uri="{BB962C8B-B14F-4D97-AF65-F5344CB8AC3E}">
        <p14:creationId xmlns:p14="http://schemas.microsoft.com/office/powerpoint/2010/main" val="2794366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3A9E21-EDDC-4925-B758-8F974DFD2FE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7BD7887-C568-4DC2-B77A-39E5C5384196}"/>
              </a:ext>
            </a:extLst>
          </p:cNvPr>
          <p:cNvGraphicFramePr>
            <a:graphicFrameLocks/>
          </p:cNvGraphicFramePr>
          <p:nvPr/>
        </p:nvGraphicFramePr>
        <p:xfrm>
          <a:off x="-1" y="3429000"/>
          <a:ext cx="914399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961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7C38C3-0A66-45E2-96EC-44CC7595435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E925BE4-68A1-4107-99DE-5C016313EAC2}"/>
              </a:ext>
            </a:extLst>
          </p:cNvPr>
          <p:cNvGraphicFramePr>
            <a:graphicFrameLocks/>
          </p:cNvGraphicFramePr>
          <p:nvPr/>
        </p:nvGraphicFramePr>
        <p:xfrm>
          <a:off x="0" y="342900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746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26C4F-4388-4B58-92BA-DB12E9B8D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3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E5345F-8438-40A7-9D3F-D0D909507C83}"/>
              </a:ext>
            </a:extLst>
          </p:cNvPr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lain" startAt="29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59 1 0 1      cu59 +p -g -n -a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59Cu(p,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γ)60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Zn Laboratory rates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2.57e-21  1.12e-16  8.84e-14  3.69e-10  6.73e-08  2.48e-06  3.48e-05  2.61e-04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1.27e-03  4.59e-03  1.33e-02  4.22e-01  2.99e+00  1.08e+01  2.70e+01  5.39e+01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9.25e+01  1.43e+02  2.05e+02  3.59e+02  5.46e+02  7.58e+02  9.87e+02  1.23e+03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59Cu(p,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γ)60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Zn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Stellar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rates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2.57e-21  1.12e-16  8.84e-14  3.69e-10  6.73e-08  2.48e-06  3.48e-05  2.61e-04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1.27e-03  4.59e-03  1.33e-02  4.17e-01  2.90e+00  1.02e+01  2.47e+01  4.72e+01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7.73e+01  1.13e+02  1.53e+02  2.32e+02  2.95e+02  3.29e+02  3.33e+02  3.14e+02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59Cu(p,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Laboratory rates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1.34e-24  1.07e-19  1.43e-16  1.30e-12  3.71e-10  1.81e-08  3.14e-07  2.84e-06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1.65e-05  7.04e-05  2.41e-04  1.74e-02  2.94e-01  2.56e+00  1.48e+01  6.34e+01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2.16e+02  6.10e+02  1.49e+03  6.23e+03  1.86e+04  4.40e+04  8.76e+04  1.54e+05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59Cu(p,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Stellar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rates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1.34e-24  1.07e-19  1.43e-16  1.30e-12  3.71e-10  1.81e-08  3.14e-07  2.84e-06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1.65e-05  7.05e-05  2.41e-04  1.77e-02  3.12e-01  2.89e+00  1.78e+01  8.09e+01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2.89e+02  8.48e+02  2.12e+03  9.11e+03  2.67e+04  5.98e+04  1.12e+05  1.87e+05</a:t>
            </a:r>
          </a:p>
        </p:txBody>
      </p:sp>
    </p:spTree>
    <p:extLst>
      <p:ext uri="{BB962C8B-B14F-4D97-AF65-F5344CB8AC3E}">
        <p14:creationId xmlns:p14="http://schemas.microsoft.com/office/powerpoint/2010/main" val="273668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C3AA0F-070E-41C3-9926-4A9A7B27A863}"/>
              </a:ext>
            </a:extLst>
          </p:cNvPr>
          <p:cNvSpPr txBox="1"/>
          <p:nvPr/>
        </p:nvSpPr>
        <p:spPr>
          <a:xfrm>
            <a:off x="1" y="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Alex Brown 2019: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baseline="30000" dirty="0"/>
              <a:t>+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= 6079 keV,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974 keV,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0.26 eV,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0.041 eV</a:t>
            </a:r>
          </a:p>
          <a:p>
            <a:r>
              <a:rPr lang="en-US" altLang="zh-CN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ωγ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0.022 eV</a:t>
            </a:r>
          </a:p>
          <a:p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τ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2.2 fs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Tommy Rauscher 2022:</a:t>
            </a:r>
          </a:p>
          <a:p>
            <a:endParaRPr lang="en-US" altLang="zh-C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baseline="30000" dirty="0"/>
              <a:t>+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= 6059 keV,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954 keV,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0.051 eV,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0.00023 eV,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0.000026 eV</a:t>
            </a:r>
          </a:p>
          <a:p>
            <a:r>
              <a:rPr lang="en-US" altLang="zh-CN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ωγ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0.00014 eV</a:t>
            </a:r>
          </a:p>
          <a:p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τ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12.9 fs</a:t>
            </a:r>
          </a:p>
          <a:p>
            <a:endParaRPr lang="en-US" altLang="zh-C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baseline="30000" dirty="0"/>
              <a:t>+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= 6109 keV,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1004 keV,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0.050 eV,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0.00045 eV, </a:t>
            </a:r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0.000037 eV</a:t>
            </a:r>
          </a:p>
          <a:p>
            <a:r>
              <a:rPr lang="en-US" altLang="zh-CN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ωγ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0.00028 eV</a:t>
            </a:r>
          </a:p>
          <a:p>
            <a:r>
              <a:rPr lang="en-US" altLang="zh-CN" sz="2000" i="1" dirty="0">
                <a:latin typeface="Cambria" panose="02040503050406030204" pitchFamily="18" charset="0"/>
                <a:ea typeface="Cambria" panose="02040503050406030204" pitchFamily="18" charset="0"/>
              </a:rPr>
              <a:t>τ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= 12.9 fs</a:t>
            </a:r>
          </a:p>
        </p:txBody>
      </p:sp>
    </p:spTree>
    <p:extLst>
      <p:ext uri="{BB962C8B-B14F-4D97-AF65-F5344CB8AC3E}">
        <p14:creationId xmlns:p14="http://schemas.microsoft.com/office/powerpoint/2010/main" val="31253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FB23D2-02D5-410C-8E28-5C52FB0B3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66215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50AE43-DEFB-4AF4-822F-A13782EE0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7266215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155181-6A2C-4EDE-890A-86E9CD6A5DC0}"/>
              </a:ext>
            </a:extLst>
          </p:cNvPr>
          <p:cNvSpPr txBox="1"/>
          <p:nvPr/>
        </p:nvSpPr>
        <p:spPr>
          <a:xfrm>
            <a:off x="2217107" y="3059668"/>
            <a:ext cx="1247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FBC93C-194C-40BB-94B7-675A1A3BAFF1}"/>
              </a:ext>
            </a:extLst>
          </p:cNvPr>
          <p:cNvSpPr txBox="1"/>
          <p:nvPr/>
        </p:nvSpPr>
        <p:spPr>
          <a:xfrm>
            <a:off x="2217107" y="6488668"/>
            <a:ext cx="1247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9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0D80419-B538-4FA0-AF7D-AF95B6EAA407}"/>
              </a:ext>
            </a:extLst>
          </p:cNvPr>
          <p:cNvGraphicFramePr>
            <a:graphicFrameLocks noGrp="1"/>
          </p:cNvGraphicFramePr>
          <p:nvPr/>
        </p:nvGraphicFramePr>
        <p:xfrm>
          <a:off x="674799" y="282903"/>
          <a:ext cx="757582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8612">
                  <a:extLst>
                    <a:ext uri="{9D8B030D-6E8A-4147-A177-3AD203B41FA5}">
                      <a16:colId xmlns:a16="http://schemas.microsoft.com/office/drawing/2014/main" val="1997581882"/>
                    </a:ext>
                  </a:extLst>
                </a:gridCol>
                <a:gridCol w="2397526">
                  <a:extLst>
                    <a:ext uri="{9D8B030D-6E8A-4147-A177-3AD203B41FA5}">
                      <a16:colId xmlns:a16="http://schemas.microsoft.com/office/drawing/2014/main" val="3951226639"/>
                    </a:ext>
                  </a:extLst>
                </a:gridCol>
                <a:gridCol w="2329684">
                  <a:extLst>
                    <a:ext uri="{9D8B030D-6E8A-4147-A177-3AD203B41FA5}">
                      <a16:colId xmlns:a16="http://schemas.microsoft.com/office/drawing/2014/main" val="2121956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Cu(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l-GR" i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</a:t>
                      </a:r>
                      <a:r>
                        <a:rPr lang="el-GR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r>
                        <a:rPr lang="el-GR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Option 1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Option 2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0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Resonance Energy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Brown 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Brown 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7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Spin &amp; Parity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Brown 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Brown 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</a:t>
                      </a:r>
                      <a:r>
                        <a:rPr lang="en-US" altLang="zh-CN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  <a:endParaRPr lang="en-US" i="1" baseline="-25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Brown 66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Rauscher 3108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87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</a:t>
                      </a:r>
                      <a:r>
                        <a:rPr lang="en-US" altLang="zh-CN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</a:t>
                      </a:r>
                      <a:endParaRPr lang="en-US" i="1" baseline="-25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Brown 66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Rauscher 3108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74262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637545-D651-4620-AC16-3A3387511334}"/>
              </a:ext>
            </a:extLst>
          </p:cNvPr>
          <p:cNvGraphicFramePr>
            <a:graphicFrameLocks noGrp="1"/>
          </p:cNvGraphicFramePr>
          <p:nvPr/>
        </p:nvGraphicFramePr>
        <p:xfrm>
          <a:off x="674799" y="2501900"/>
          <a:ext cx="757582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8612">
                  <a:extLst>
                    <a:ext uri="{9D8B030D-6E8A-4147-A177-3AD203B41FA5}">
                      <a16:colId xmlns:a16="http://schemas.microsoft.com/office/drawing/2014/main" val="1997581882"/>
                    </a:ext>
                  </a:extLst>
                </a:gridCol>
                <a:gridCol w="2397526">
                  <a:extLst>
                    <a:ext uri="{9D8B030D-6E8A-4147-A177-3AD203B41FA5}">
                      <a16:colId xmlns:a16="http://schemas.microsoft.com/office/drawing/2014/main" val="3951226639"/>
                    </a:ext>
                  </a:extLst>
                </a:gridCol>
                <a:gridCol w="2329684">
                  <a:extLst>
                    <a:ext uri="{9D8B030D-6E8A-4147-A177-3AD203B41FA5}">
                      <a16:colId xmlns:a16="http://schemas.microsoft.com/office/drawing/2014/main" val="2121956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Cu(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altLang="zh-CN" i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α</a:t>
                      </a:r>
                      <a:r>
                        <a:rPr lang="el-GR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r>
                        <a:rPr lang="el-GR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Option 1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Option 2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0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Resonance Energy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Brown 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Brown 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7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Spin &amp; Parity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Brown 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Brown 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</a:t>
                      </a:r>
                      <a:r>
                        <a:rPr lang="en-US" altLang="zh-CN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  <a:endParaRPr lang="en-US" i="1" baseline="-25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Brown 66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Rauscher 3108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87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</a:t>
                      </a:r>
                      <a:r>
                        <a:rPr lang="en-US" altLang="zh-CN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α</a:t>
                      </a:r>
                      <a:endParaRPr lang="en-US" i="1" baseline="-25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Rauscher 3108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Rauscher 3108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742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6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3D7F32-3C73-4F41-B847-4E3C8B72D78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487FAF7-F9EC-4E3B-9B0A-7D66D1741B29}"/>
              </a:ext>
            </a:extLst>
          </p:cNvPr>
          <p:cNvGraphicFramePr>
            <a:graphicFrameLocks/>
          </p:cNvGraphicFramePr>
          <p:nvPr/>
        </p:nvGraphicFramePr>
        <p:xfrm>
          <a:off x="0" y="342900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BA39B0-8D42-43EE-8AE9-5282CA0A294D}"/>
              </a:ext>
            </a:extLst>
          </p:cNvPr>
          <p:cNvSpPr txBox="1"/>
          <p:nvPr/>
        </p:nvSpPr>
        <p:spPr>
          <a:xfrm>
            <a:off x="0" y="3198167"/>
            <a:ext cx="1366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418015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1AA4F5-5873-498B-A616-E4593062550F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2081E1-2B60-40BB-A07F-5DA4A2DCD35F}"/>
              </a:ext>
            </a:extLst>
          </p:cNvPr>
          <p:cNvGraphicFramePr>
            <a:graphicFrameLocks/>
          </p:cNvGraphicFramePr>
          <p:nvPr/>
        </p:nvGraphicFramePr>
        <p:xfrm>
          <a:off x="-1" y="3429000"/>
          <a:ext cx="914399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1AA7D3-9DDA-4EA0-94CA-FC2E49B73C2A}"/>
              </a:ext>
            </a:extLst>
          </p:cNvPr>
          <p:cNvSpPr txBox="1"/>
          <p:nvPr/>
        </p:nvSpPr>
        <p:spPr>
          <a:xfrm>
            <a:off x="0" y="3198167"/>
            <a:ext cx="1366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93831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036576-07B5-48F1-9C4C-CE6C60A7181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E8EF231-579C-49C8-9E79-0F576AB0713B}"/>
              </a:ext>
            </a:extLst>
          </p:cNvPr>
          <p:cNvGraphicFramePr>
            <a:graphicFrameLocks/>
          </p:cNvGraphicFramePr>
          <p:nvPr/>
        </p:nvGraphicFramePr>
        <p:xfrm>
          <a:off x="0" y="3429000"/>
          <a:ext cx="914399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C0F1FF-012F-4C08-8BB1-26880C7DE4B2}"/>
              </a:ext>
            </a:extLst>
          </p:cNvPr>
          <p:cNvSpPr txBox="1"/>
          <p:nvPr/>
        </p:nvSpPr>
        <p:spPr>
          <a:xfrm>
            <a:off x="0" y="3198167"/>
            <a:ext cx="1366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270666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3DF3EE-B372-4EBD-8E5D-FF58DD15B7C5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639E38-4061-40F4-BA7D-761F3D11C017}"/>
              </a:ext>
            </a:extLst>
          </p:cNvPr>
          <p:cNvGraphicFramePr>
            <a:graphicFrameLocks/>
          </p:cNvGraphicFramePr>
          <p:nvPr/>
        </p:nvGraphicFramePr>
        <p:xfrm>
          <a:off x="1" y="3429000"/>
          <a:ext cx="914399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A19851-7ADA-494F-BC5D-887FA9AEFD47}"/>
              </a:ext>
            </a:extLst>
          </p:cNvPr>
          <p:cNvSpPr txBox="1"/>
          <p:nvPr/>
        </p:nvSpPr>
        <p:spPr>
          <a:xfrm>
            <a:off x="0" y="3198167"/>
            <a:ext cx="1366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215257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746</Words>
  <Application>Microsoft Office PowerPoint</Application>
  <PresentationFormat>On-screen Show (4:3)</PresentationFormat>
  <Paragraphs>110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Office Theme</vt:lpstr>
      <vt:lpstr>Theoretical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Theoretical Rates</dc:title>
  <dc:creator>lijie sun</dc:creator>
  <cp:lastModifiedBy>lijie sun</cp:lastModifiedBy>
  <cp:revision>1</cp:revision>
  <dcterms:created xsi:type="dcterms:W3CDTF">2024-06-10T00:59:57Z</dcterms:created>
  <dcterms:modified xsi:type="dcterms:W3CDTF">2024-06-10T01:01:43Z</dcterms:modified>
</cp:coreProperties>
</file>