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3466" r:id="rId2"/>
    <p:sldId id="3467" r:id="rId3"/>
    <p:sldId id="3469" r:id="rId4"/>
    <p:sldId id="3470" r:id="rId5"/>
    <p:sldId id="3473" r:id="rId6"/>
    <p:sldId id="3471" r:id="rId7"/>
    <p:sldId id="3472" r:id="rId8"/>
    <p:sldId id="3474" r:id="rId9"/>
    <p:sldId id="347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" y="5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68CF-631D-4291-891B-DE9A118978D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128BE-2601-44D8-80AD-B383D30477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51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4601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p6=0.000873202 +/- 1.29668e-07</a:t>
            </a:r>
          </a:p>
          <a:p>
            <a:r>
              <a:rPr lang="it-IT" dirty="0"/>
              <a:t>p5=-0.0270148 +/- 1.26104e-06</a:t>
            </a:r>
          </a:p>
          <a:p>
            <a:r>
              <a:rPr lang="it-IT" dirty="0"/>
              <a:t>p4=0.287536 +/- 1.09782e-05</a:t>
            </a:r>
          </a:p>
          <a:p>
            <a:r>
              <a:rPr lang="it-IT" dirty="0"/>
              <a:t>p3=-0.855319 +/- 9.06012e-05</a:t>
            </a:r>
          </a:p>
          <a:p>
            <a:r>
              <a:rPr lang="it-IT" dirty="0"/>
              <a:t>p2=-5.41137 +/- 0.000714372</a:t>
            </a:r>
          </a:p>
          <a:p>
            <a:r>
              <a:rPr lang="it-IT" dirty="0"/>
              <a:t>p1=42.6599 +/- 0.00536625</a:t>
            </a:r>
          </a:p>
          <a:p>
            <a:r>
              <a:rPr lang="it-IT" dirty="0"/>
              <a:t>p0=-80.3075 +/- 0.0300876</a:t>
            </a:r>
          </a:p>
          <a:p>
            <a:r>
              <a:rPr lang="it-IT" dirty="0"/>
              <a:t>Chi2=6.34432</a:t>
            </a:r>
          </a:p>
          <a:p>
            <a:r>
              <a:rPr lang="it-IT" dirty="0"/>
              <a:t>NDF=21</a:t>
            </a:r>
          </a:p>
          <a:p>
            <a:r>
              <a:rPr lang="it-IT" dirty="0"/>
              <a:t>p-val=0.999115</a:t>
            </a:r>
          </a:p>
          <a:p>
            <a:endParaRPr lang="it-IT" dirty="0"/>
          </a:p>
          <a:p>
            <a:r>
              <a:rPr lang="it-IT" dirty="0"/>
              <a:t>p6=0.000780737 +/- 1.28664e-07</a:t>
            </a:r>
          </a:p>
          <a:p>
            <a:r>
              <a:rPr lang="it-IT" dirty="0"/>
              <a:t>p5=-0.0248849 +/- 1.27414e-06</a:t>
            </a:r>
          </a:p>
          <a:p>
            <a:r>
              <a:rPr lang="it-IT" dirty="0"/>
              <a:t>p4=0.281471 +/- 1.07889e-05</a:t>
            </a:r>
          </a:p>
          <a:p>
            <a:r>
              <a:rPr lang="it-IT" dirty="0"/>
              <a:t>p3=-1.08764 +/- 8.93533e-05</a:t>
            </a:r>
          </a:p>
          <a:p>
            <a:r>
              <a:rPr lang="it-IT" dirty="0"/>
              <a:t>p2=-2.73416 +/- 0.000695545</a:t>
            </a:r>
          </a:p>
          <a:p>
            <a:r>
              <a:rPr lang="it-IT" dirty="0"/>
              <a:t>p1=31.4587 +/- 0.00522655</a:t>
            </a:r>
          </a:p>
          <a:p>
            <a:r>
              <a:rPr lang="it-IT" dirty="0"/>
              <a:t>p0=-63.8995 +/- 0.0294734</a:t>
            </a:r>
          </a:p>
          <a:p>
            <a:r>
              <a:rPr lang="it-IT" dirty="0"/>
              <a:t>Chi2=3.76976</a:t>
            </a:r>
          </a:p>
          <a:p>
            <a:r>
              <a:rPr lang="it-IT" dirty="0"/>
              <a:t>NDF=22</a:t>
            </a:r>
          </a:p>
          <a:p>
            <a:r>
              <a:rPr lang="it-IT" dirty="0"/>
              <a:t>p-val=0.999995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163E3-E104-4CE2-9206-9A84C7BA2D95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691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2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63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6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10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4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9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22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3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1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11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9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5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A1D59-FBA2-4D75-8FDC-664A875B2FE0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A949D-AD2B-49CE-9741-93B7B3997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4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4F04AF-F7F4-4365-B4A2-023C26412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892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500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3A68DC-6A36-4898-92E5-27941089E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9005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168B7A-788A-4BA1-8F5C-728F4AF172F2}"/>
              </a:ext>
            </a:extLst>
          </p:cNvPr>
          <p:cNvSpPr txBox="1"/>
          <p:nvPr/>
        </p:nvSpPr>
        <p:spPr>
          <a:xfrm>
            <a:off x="1095023" y="101600"/>
            <a:ext cx="3476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Remove data points below </a:t>
            </a:r>
            <a:r>
              <a:rPr lang="en-US" dirty="0"/>
              <a:t>500 </a:t>
            </a:r>
            <a:r>
              <a:rPr lang="en-US" altLang="zh-CN" dirty="0"/>
              <a:t>keV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00A72D-FFFF-419A-B3F9-D5654E9C91ED}"/>
              </a:ext>
            </a:extLst>
          </p:cNvPr>
          <p:cNvSpPr txBox="1"/>
          <p:nvPr/>
        </p:nvSpPr>
        <p:spPr>
          <a:xfrm>
            <a:off x="0" y="5900537"/>
            <a:ext cx="24765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dirty="0"/>
              <a:t>p0=1.14333 +/- 0.00956455</a:t>
            </a:r>
          </a:p>
          <a:p>
            <a:r>
              <a:rPr lang="it-IT" sz="1400" dirty="0"/>
              <a:t>Chi2=1.84263</a:t>
            </a:r>
          </a:p>
          <a:p>
            <a:r>
              <a:rPr lang="it-IT" sz="1400" dirty="0"/>
              <a:t>NDF=14</a:t>
            </a:r>
          </a:p>
          <a:p>
            <a:r>
              <a:rPr lang="it-IT" sz="1400" dirty="0"/>
              <a:t>p-val=0.99995</a:t>
            </a:r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48E5CAE-FEC3-42F0-8E9F-58112AE20F38}"/>
              </a:ext>
            </a:extLst>
          </p:cNvPr>
          <p:cNvSpPr txBox="1"/>
          <p:nvPr/>
        </p:nvSpPr>
        <p:spPr>
          <a:xfrm>
            <a:off x="2476500" y="5900537"/>
            <a:ext cx="247650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p0=1.19481 +/- 0.00975183</a:t>
            </a:r>
          </a:p>
          <a:p>
            <a:r>
              <a:rPr lang="en-US" sz="1400" dirty="0"/>
              <a:t>Chi2=2.3999</a:t>
            </a:r>
          </a:p>
          <a:p>
            <a:r>
              <a:rPr lang="en-US" sz="1400" dirty="0"/>
              <a:t>NDF=15</a:t>
            </a:r>
          </a:p>
          <a:p>
            <a:r>
              <a:rPr lang="en-US" sz="1400" dirty="0"/>
              <a:t>p-</a:t>
            </a:r>
            <a:r>
              <a:rPr lang="en-US" sz="1400" dirty="0" err="1"/>
              <a:t>val</a:t>
            </a:r>
            <a:r>
              <a:rPr lang="en-US" sz="1400" dirty="0"/>
              <a:t>=0.999902</a:t>
            </a:r>
          </a:p>
        </p:txBody>
      </p:sp>
    </p:spTree>
    <p:extLst>
      <p:ext uri="{BB962C8B-B14F-4D97-AF65-F5344CB8AC3E}">
        <p14:creationId xmlns:p14="http://schemas.microsoft.com/office/powerpoint/2010/main" val="3952637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2DD05BB-B45C-4155-A235-6E64D5FCF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90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4790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C38DBF3-95AD-4236-A30F-FA9B1C5D5D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9077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0F7205-3F24-477A-A9C5-3C2721BC33E2}"/>
              </a:ext>
            </a:extLst>
          </p:cNvPr>
          <p:cNvSpPr txBox="1"/>
          <p:nvPr/>
        </p:nvSpPr>
        <p:spPr>
          <a:xfrm>
            <a:off x="1981200" y="5900537"/>
            <a:ext cx="198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Chi2=3.76976</a:t>
            </a:r>
          </a:p>
          <a:p>
            <a:r>
              <a:rPr lang="en-US" dirty="0">
                <a:solidFill>
                  <a:srgbClr val="0000FF"/>
                </a:solidFill>
              </a:rPr>
              <a:t>NDF=22</a:t>
            </a:r>
          </a:p>
          <a:p>
            <a:r>
              <a:rPr lang="en-US" dirty="0">
                <a:solidFill>
                  <a:srgbClr val="0000FF"/>
                </a:solidFill>
              </a:rPr>
              <a:t>p-</a:t>
            </a:r>
            <a:r>
              <a:rPr lang="en-US" dirty="0" err="1">
                <a:solidFill>
                  <a:srgbClr val="0000FF"/>
                </a:solidFill>
              </a:rPr>
              <a:t>val</a:t>
            </a:r>
            <a:r>
              <a:rPr lang="en-US" dirty="0">
                <a:solidFill>
                  <a:srgbClr val="0000FF"/>
                </a:solidFill>
              </a:rPr>
              <a:t>=0.999995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530001-4EF8-4F1C-96DB-309DF96F3464}"/>
              </a:ext>
            </a:extLst>
          </p:cNvPr>
          <p:cNvSpPr txBox="1"/>
          <p:nvPr/>
        </p:nvSpPr>
        <p:spPr>
          <a:xfrm>
            <a:off x="0" y="5900537"/>
            <a:ext cx="198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Chi2=6.34432</a:t>
            </a:r>
          </a:p>
          <a:p>
            <a:r>
              <a:rPr lang="en-US" dirty="0">
                <a:solidFill>
                  <a:srgbClr val="C00000"/>
                </a:solidFill>
              </a:rPr>
              <a:t>NDF=21</a:t>
            </a:r>
          </a:p>
          <a:p>
            <a:r>
              <a:rPr lang="en-US" dirty="0">
                <a:solidFill>
                  <a:srgbClr val="C00000"/>
                </a:solidFill>
              </a:rPr>
              <a:t>p-</a:t>
            </a:r>
            <a:r>
              <a:rPr lang="en-US" dirty="0" err="1">
                <a:solidFill>
                  <a:srgbClr val="C00000"/>
                </a:solidFill>
              </a:rPr>
              <a:t>val</a:t>
            </a:r>
            <a:r>
              <a:rPr lang="en-US" dirty="0">
                <a:solidFill>
                  <a:srgbClr val="C00000"/>
                </a:solidFill>
              </a:rPr>
              <a:t>=0.999115</a:t>
            </a:r>
          </a:p>
        </p:txBody>
      </p:sp>
    </p:spTree>
    <p:extLst>
      <p:ext uri="{BB962C8B-B14F-4D97-AF65-F5344CB8AC3E}">
        <p14:creationId xmlns:p14="http://schemas.microsoft.com/office/powerpoint/2010/main" val="3030184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FA1C42-0482-4717-918B-20CC42C75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90772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82CB77B-8F79-4D07-B7F1-63F62610568D}"/>
              </a:ext>
            </a:extLst>
          </p:cNvPr>
          <p:cNvSpPr txBox="1"/>
          <p:nvPr/>
        </p:nvSpPr>
        <p:spPr>
          <a:xfrm>
            <a:off x="1981200" y="5900537"/>
            <a:ext cx="198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Chi2=3.76976</a:t>
            </a:r>
          </a:p>
          <a:p>
            <a:r>
              <a:rPr lang="en-US" dirty="0">
                <a:solidFill>
                  <a:srgbClr val="0000FF"/>
                </a:solidFill>
              </a:rPr>
              <a:t>NDF=22</a:t>
            </a:r>
          </a:p>
          <a:p>
            <a:r>
              <a:rPr lang="en-US" dirty="0">
                <a:solidFill>
                  <a:srgbClr val="0000FF"/>
                </a:solidFill>
              </a:rPr>
              <a:t>p-</a:t>
            </a:r>
            <a:r>
              <a:rPr lang="en-US" dirty="0" err="1">
                <a:solidFill>
                  <a:srgbClr val="0000FF"/>
                </a:solidFill>
              </a:rPr>
              <a:t>val</a:t>
            </a:r>
            <a:r>
              <a:rPr lang="en-US" dirty="0">
                <a:solidFill>
                  <a:srgbClr val="0000FF"/>
                </a:solidFill>
              </a:rPr>
              <a:t>=0.999995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F7ABC9-3A35-497B-94C8-58A832DF7968}"/>
              </a:ext>
            </a:extLst>
          </p:cNvPr>
          <p:cNvSpPr txBox="1"/>
          <p:nvPr/>
        </p:nvSpPr>
        <p:spPr>
          <a:xfrm>
            <a:off x="0" y="5900537"/>
            <a:ext cx="198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Chi2=6.34432</a:t>
            </a:r>
          </a:p>
          <a:p>
            <a:r>
              <a:rPr lang="en-US" dirty="0">
                <a:solidFill>
                  <a:srgbClr val="C00000"/>
                </a:solidFill>
              </a:rPr>
              <a:t>NDF=21</a:t>
            </a:r>
          </a:p>
          <a:p>
            <a:r>
              <a:rPr lang="en-US" dirty="0">
                <a:solidFill>
                  <a:srgbClr val="C00000"/>
                </a:solidFill>
              </a:rPr>
              <a:t>p-</a:t>
            </a:r>
            <a:r>
              <a:rPr lang="en-US" dirty="0" err="1">
                <a:solidFill>
                  <a:srgbClr val="C00000"/>
                </a:solidFill>
              </a:rPr>
              <a:t>val</a:t>
            </a:r>
            <a:r>
              <a:rPr lang="en-US" dirty="0">
                <a:solidFill>
                  <a:srgbClr val="C00000"/>
                </a:solidFill>
              </a:rPr>
              <a:t>=0.999115</a:t>
            </a:r>
          </a:p>
        </p:txBody>
      </p:sp>
    </p:spTree>
    <p:extLst>
      <p:ext uri="{BB962C8B-B14F-4D97-AF65-F5344CB8AC3E}">
        <p14:creationId xmlns:p14="http://schemas.microsoft.com/office/powerpoint/2010/main" val="3165583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B104FFF-CC60-4446-899B-8B0EFD2620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9005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088D52D-253D-41B7-8BA3-474A35EFE69B}"/>
              </a:ext>
            </a:extLst>
          </p:cNvPr>
          <p:cNvSpPr txBox="1"/>
          <p:nvPr/>
        </p:nvSpPr>
        <p:spPr>
          <a:xfrm>
            <a:off x="1981200" y="5900537"/>
            <a:ext cx="198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Chi2=3.76976</a:t>
            </a:r>
          </a:p>
          <a:p>
            <a:r>
              <a:rPr lang="en-US" dirty="0">
                <a:solidFill>
                  <a:srgbClr val="0000FF"/>
                </a:solidFill>
              </a:rPr>
              <a:t>NDF=22</a:t>
            </a:r>
          </a:p>
          <a:p>
            <a:r>
              <a:rPr lang="en-US" dirty="0">
                <a:solidFill>
                  <a:srgbClr val="0000FF"/>
                </a:solidFill>
              </a:rPr>
              <a:t>p-</a:t>
            </a:r>
            <a:r>
              <a:rPr lang="en-US" dirty="0" err="1">
                <a:solidFill>
                  <a:srgbClr val="0000FF"/>
                </a:solidFill>
              </a:rPr>
              <a:t>val</a:t>
            </a:r>
            <a:r>
              <a:rPr lang="en-US" dirty="0">
                <a:solidFill>
                  <a:srgbClr val="0000FF"/>
                </a:solidFill>
              </a:rPr>
              <a:t>=0.999995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CAC480-9D2D-43BD-AAE6-B1FF9BEE51A4}"/>
              </a:ext>
            </a:extLst>
          </p:cNvPr>
          <p:cNvSpPr txBox="1"/>
          <p:nvPr/>
        </p:nvSpPr>
        <p:spPr>
          <a:xfrm>
            <a:off x="0" y="5900537"/>
            <a:ext cx="198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Chi2=6.34432</a:t>
            </a:r>
          </a:p>
          <a:p>
            <a:r>
              <a:rPr lang="en-US" dirty="0">
                <a:solidFill>
                  <a:srgbClr val="C00000"/>
                </a:solidFill>
              </a:rPr>
              <a:t>NDF=21</a:t>
            </a:r>
          </a:p>
          <a:p>
            <a:r>
              <a:rPr lang="en-US" dirty="0">
                <a:solidFill>
                  <a:srgbClr val="C00000"/>
                </a:solidFill>
              </a:rPr>
              <a:t>p-</a:t>
            </a:r>
            <a:r>
              <a:rPr lang="en-US" dirty="0" err="1">
                <a:solidFill>
                  <a:srgbClr val="C00000"/>
                </a:solidFill>
              </a:rPr>
              <a:t>val</a:t>
            </a:r>
            <a:r>
              <a:rPr lang="en-US" dirty="0">
                <a:solidFill>
                  <a:srgbClr val="C00000"/>
                </a:solidFill>
              </a:rPr>
              <a:t>=0.999115</a:t>
            </a:r>
          </a:p>
        </p:txBody>
      </p:sp>
    </p:spTree>
    <p:extLst>
      <p:ext uri="{BB962C8B-B14F-4D97-AF65-F5344CB8AC3E}">
        <p14:creationId xmlns:p14="http://schemas.microsoft.com/office/powerpoint/2010/main" val="941559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B566E3-548C-43EE-93D4-413791D0B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90053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34105A-9984-43EE-A025-5F124B2F0FC1}"/>
              </a:ext>
            </a:extLst>
          </p:cNvPr>
          <p:cNvSpPr txBox="1"/>
          <p:nvPr/>
        </p:nvSpPr>
        <p:spPr>
          <a:xfrm>
            <a:off x="88900" y="6379268"/>
            <a:ext cx="1768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Relative Residual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41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E21F2B-F960-4053-9952-E864AEE99F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959" y="0"/>
            <a:ext cx="86640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264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6089F0-DF75-45E8-A0C0-D79249ECF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137" y="0"/>
            <a:ext cx="68117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474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144</Words>
  <Application>Microsoft Office PowerPoint</Application>
  <PresentationFormat>On-screen Show (4:3)</PresentationFormat>
  <Paragraphs>51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 lijie</dc:creator>
  <cp:lastModifiedBy>sun lijie</cp:lastModifiedBy>
  <cp:revision>1</cp:revision>
  <dcterms:created xsi:type="dcterms:W3CDTF">2024-04-12T14:53:00Z</dcterms:created>
  <dcterms:modified xsi:type="dcterms:W3CDTF">2024-04-12T14:57:55Z</dcterms:modified>
</cp:coreProperties>
</file>