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3780" r:id="rId2"/>
    <p:sldId id="3781" r:id="rId3"/>
    <p:sldId id="3762" r:id="rId4"/>
    <p:sldId id="3761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 snapToGrid="0">
      <p:cViewPr varScale="1">
        <p:scale>
          <a:sx n="60" d="100"/>
          <a:sy n="60" d="100"/>
        </p:scale>
        <p:origin x="53" y="6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DF0DE2-ADC6-4C89-B137-5CCD6EBCC319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852775-27A5-4404-BA8A-EBC69735E7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5721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Best figure </a:t>
            </a:r>
            <a:r>
              <a:rPr lang="en-US" dirty="0" err="1"/>
              <a:t>iPA</a:t>
            </a:r>
            <a:endParaRPr lang="en-US" dirty="0"/>
          </a:p>
          <a:p>
            <a:r>
              <a:rPr lang="en-US" dirty="0"/>
              <a:t>PXCT_iPA_log.py</a:t>
            </a:r>
          </a:p>
          <a:p>
            <a:r>
              <a:rPr lang="en-US" dirty="0"/>
              <a:t>Fig_PXCT_iPA_log.png</a:t>
            </a:r>
          </a:p>
          <a:p>
            <a:r>
              <a:rPr lang="en-US" dirty="0"/>
              <a:t>South5596_iPA_Log_For_Plot.csv</a:t>
            </a:r>
          </a:p>
          <a:p>
            <a:r>
              <a:rPr lang="en-US" dirty="0"/>
              <a:t>South5596_iPA_Log_All_Manually_Adjusted.xlsx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8163E3-E104-4CE2-9206-9A84C7BA2D95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711363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Best figure </a:t>
            </a:r>
            <a:r>
              <a:rPr lang="en-US" dirty="0" err="1"/>
              <a:t>Coldhead</a:t>
            </a:r>
            <a:r>
              <a:rPr lang="en-US" dirty="0"/>
              <a:t> Temp, Cooler Power</a:t>
            </a:r>
          </a:p>
          <a:p>
            <a:r>
              <a:rPr lang="en-US" dirty="0"/>
              <a:t>PXCT_Controller_log.py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North_5593_controllerlog.txt</a:t>
            </a:r>
          </a:p>
          <a:p>
            <a:r>
              <a:rPr lang="en-US" dirty="0"/>
              <a:t>South_5596_controllerlog.txt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8163E3-E104-4CE2-9206-9A84C7BA2D95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865275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Best figure </a:t>
            </a:r>
            <a:r>
              <a:rPr lang="en-US" dirty="0" err="1"/>
              <a:t>Coldtip</a:t>
            </a:r>
            <a:r>
              <a:rPr lang="en-US" dirty="0"/>
              <a:t> Temp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PXCT_Controller_log.py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North_5593_controllerlog.txt</a:t>
            </a:r>
          </a:p>
          <a:p>
            <a:r>
              <a:rPr lang="en-US" dirty="0"/>
              <a:t>South_5596_controllerlog.txt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8163E3-E104-4CE2-9206-9A84C7BA2D95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464995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65B6B-55F3-44B1-B56F-803937F1C31D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2CC21-8161-445E-8410-1BB164DE80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510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65B6B-55F3-44B1-B56F-803937F1C31D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2CC21-8161-445E-8410-1BB164DE80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867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65B6B-55F3-44B1-B56F-803937F1C31D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2CC21-8161-445E-8410-1BB164DE80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946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65B6B-55F3-44B1-B56F-803937F1C31D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2CC21-8161-445E-8410-1BB164DE80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313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65B6B-55F3-44B1-B56F-803937F1C31D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2CC21-8161-445E-8410-1BB164DE80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529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65B6B-55F3-44B1-B56F-803937F1C31D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2CC21-8161-445E-8410-1BB164DE80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563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65B6B-55F3-44B1-B56F-803937F1C31D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2CC21-8161-445E-8410-1BB164DE80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061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65B6B-55F3-44B1-B56F-803937F1C31D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2CC21-8161-445E-8410-1BB164DE80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80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65B6B-55F3-44B1-B56F-803937F1C31D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2CC21-8161-445E-8410-1BB164DE80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6058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65B6B-55F3-44B1-B56F-803937F1C31D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2CC21-8161-445E-8410-1BB164DE80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045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65B6B-55F3-44B1-B56F-803937F1C31D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2CC21-8161-445E-8410-1BB164DE80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734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165B6B-55F3-44B1-B56F-803937F1C31D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22CC21-8161-445E-8410-1BB164DE80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510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5B320FE-D380-4CCC-8A3C-7994DC4334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5981700" cy="477843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8DEB054-34CD-42F4-AD1F-87D47AF95A13}"/>
              </a:ext>
            </a:extLst>
          </p:cNvPr>
          <p:cNvSpPr txBox="1"/>
          <p:nvPr/>
        </p:nvSpPr>
        <p:spPr>
          <a:xfrm>
            <a:off x="0" y="4919008"/>
            <a:ext cx="9144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/>
              <a:t>North </a:t>
            </a:r>
            <a:r>
              <a:rPr lang="en-US" altLang="zh-CN" sz="2000" dirty="0" err="1"/>
              <a:t>iPA</a:t>
            </a:r>
            <a:r>
              <a:rPr lang="en-US" altLang="zh-CN" sz="2000" dirty="0"/>
              <a:t> has recorded 524801*24=12,595,224 lines.</a:t>
            </a:r>
          </a:p>
          <a:p>
            <a:r>
              <a:rPr lang="en-US" altLang="zh-CN" sz="2000" dirty="0"/>
              <a:t>South </a:t>
            </a:r>
            <a:r>
              <a:rPr lang="en-US" altLang="zh-CN" sz="2000" dirty="0" err="1"/>
              <a:t>iPA</a:t>
            </a:r>
            <a:r>
              <a:rPr lang="en-US" altLang="zh-CN" sz="2000" dirty="0"/>
              <a:t> has recorded 524801*32=16,793,632 lines.</a:t>
            </a:r>
          </a:p>
          <a:p>
            <a:r>
              <a:rPr lang="en-US" sz="2000" dirty="0"/>
              <a:t>All csv files are downloaded from the </a:t>
            </a:r>
            <a:r>
              <a:rPr lang="en-US" sz="2000" dirty="0" err="1"/>
              <a:t>iPA</a:t>
            </a:r>
            <a:r>
              <a:rPr lang="en-US" sz="2000" dirty="0"/>
              <a:t> control panel app.</a:t>
            </a:r>
          </a:p>
          <a:p>
            <a:r>
              <a:rPr lang="en-US" sz="2000" dirty="0"/>
              <a:t>All log files from the CP-5 Plus controllers are still being recorded.</a:t>
            </a:r>
          </a:p>
          <a:p>
            <a:r>
              <a:rPr lang="en-US" sz="2000" dirty="0"/>
              <a:t>All files (1.4 GB)</a:t>
            </a:r>
            <a:r>
              <a:rPr lang="zh-CN" altLang="en-US" sz="2000" dirty="0"/>
              <a:t> </a:t>
            </a:r>
            <a:r>
              <a:rPr lang="en-US" sz="2000" dirty="0"/>
              <a:t>are stored on the PXCT Laptop and backed up at /</a:t>
            </a:r>
            <a:r>
              <a:rPr lang="en-US" sz="2000" dirty="0" err="1"/>
              <a:t>mnt</a:t>
            </a:r>
            <a:r>
              <a:rPr lang="en-US" sz="2000" dirty="0"/>
              <a:t>/analysis/e21010/</a:t>
            </a:r>
            <a:r>
              <a:rPr lang="en-US" sz="2000" dirty="0" err="1"/>
              <a:t>iPA_Log</a:t>
            </a:r>
            <a:r>
              <a:rPr 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070173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C321346-33B1-46E1-A1EB-098375D1C8A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" y="0"/>
            <a:ext cx="8778240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00EB392-87B6-46D1-9062-1A7BA81BDEBE}"/>
              </a:ext>
            </a:extLst>
          </p:cNvPr>
          <p:cNvSpPr txBox="1"/>
          <p:nvPr/>
        </p:nvSpPr>
        <p:spPr>
          <a:xfrm>
            <a:off x="5613400" y="266700"/>
            <a:ext cx="8355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00B0F0"/>
                </a:solidFill>
              </a:rPr>
              <a:t>July</a:t>
            </a:r>
          </a:p>
          <a:p>
            <a:pPr algn="ctr"/>
            <a:r>
              <a:rPr lang="en-US" dirty="0">
                <a:solidFill>
                  <a:srgbClr val="00B0F0"/>
                </a:solidFill>
              </a:rPr>
              <a:t>outage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D95C843-55B6-4572-98B2-12F8CD6DBF6F}"/>
              </a:ext>
            </a:extLst>
          </p:cNvPr>
          <p:cNvSpPr txBox="1"/>
          <p:nvPr/>
        </p:nvSpPr>
        <p:spPr>
          <a:xfrm>
            <a:off x="7518400" y="290731"/>
            <a:ext cx="8355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00B0F0"/>
                </a:solidFill>
              </a:rPr>
              <a:t>August</a:t>
            </a:r>
          </a:p>
          <a:p>
            <a:pPr algn="ctr"/>
            <a:r>
              <a:rPr lang="en-US" dirty="0">
                <a:solidFill>
                  <a:srgbClr val="00B0F0"/>
                </a:solidFill>
              </a:rPr>
              <a:t>outage</a:t>
            </a:r>
          </a:p>
        </p:txBody>
      </p:sp>
    </p:spTree>
    <p:extLst>
      <p:ext uri="{BB962C8B-B14F-4D97-AF65-F5344CB8AC3E}">
        <p14:creationId xmlns:p14="http://schemas.microsoft.com/office/powerpoint/2010/main" val="21900364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9DF5129-219D-457C-9635-BEEEE0E6F18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33020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C9C2558-5832-4485-884D-B5501A7D926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556000"/>
            <a:ext cx="9144000" cy="330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68317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84C65F4-F76E-4A0C-910D-47E14EF8A7E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29000"/>
            <a:ext cx="9144000" cy="3302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E316B57-00DA-47F8-A527-D386C5A2625E}"/>
              </a:ext>
            </a:extLst>
          </p:cNvPr>
          <p:cNvSpPr txBox="1"/>
          <p:nvPr/>
        </p:nvSpPr>
        <p:spPr>
          <a:xfrm>
            <a:off x="7216250" y="2830731"/>
            <a:ext cx="8355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00B0F0"/>
                </a:solidFill>
              </a:rPr>
              <a:t>July</a:t>
            </a:r>
          </a:p>
          <a:p>
            <a:pPr algn="ctr"/>
            <a:r>
              <a:rPr lang="en-US" dirty="0">
                <a:solidFill>
                  <a:srgbClr val="00B0F0"/>
                </a:solidFill>
              </a:rPr>
              <a:t>outage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9357F43-D2FF-44B9-AE24-5FCAAADFC2BA}"/>
              </a:ext>
            </a:extLst>
          </p:cNvPr>
          <p:cNvSpPr txBox="1"/>
          <p:nvPr/>
        </p:nvSpPr>
        <p:spPr>
          <a:xfrm>
            <a:off x="8051800" y="2830732"/>
            <a:ext cx="8355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00B0F0"/>
                </a:solidFill>
              </a:rPr>
              <a:t>August</a:t>
            </a:r>
          </a:p>
          <a:p>
            <a:pPr algn="ctr"/>
            <a:r>
              <a:rPr lang="en-US" dirty="0">
                <a:solidFill>
                  <a:srgbClr val="00B0F0"/>
                </a:solidFill>
              </a:rPr>
              <a:t>outage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F4C556C-4E5A-4C98-A050-EFA983A1F537}"/>
              </a:ext>
            </a:extLst>
          </p:cNvPr>
          <p:cNvSpPr txBox="1"/>
          <p:nvPr/>
        </p:nvSpPr>
        <p:spPr>
          <a:xfrm>
            <a:off x="957339" y="2830730"/>
            <a:ext cx="8819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dirty="0">
                <a:solidFill>
                  <a:srgbClr val="00B0F0"/>
                </a:solidFill>
              </a:rPr>
              <a:t>End of</a:t>
            </a:r>
          </a:p>
          <a:p>
            <a:pPr algn="ctr"/>
            <a:r>
              <a:rPr lang="en-US" dirty="0">
                <a:solidFill>
                  <a:srgbClr val="00B0F0"/>
                </a:solidFill>
              </a:rPr>
              <a:t>E21010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A0D5F8D-F245-49F6-9D68-703B29AD6889}"/>
              </a:ext>
            </a:extLst>
          </p:cNvPr>
          <p:cNvSpPr txBox="1"/>
          <p:nvPr/>
        </p:nvSpPr>
        <p:spPr>
          <a:xfrm>
            <a:off x="1983006" y="2830730"/>
            <a:ext cx="11420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dirty="0">
                <a:solidFill>
                  <a:srgbClr val="00B0F0"/>
                </a:solidFill>
              </a:rPr>
              <a:t>Move into</a:t>
            </a:r>
          </a:p>
          <a:p>
            <a:pPr algn="ctr"/>
            <a:r>
              <a:rPr lang="en-US" dirty="0">
                <a:solidFill>
                  <a:srgbClr val="00B0F0"/>
                </a:solidFill>
              </a:rPr>
              <a:t>place</a:t>
            </a:r>
          </a:p>
        </p:txBody>
      </p:sp>
    </p:spTree>
    <p:extLst>
      <p:ext uri="{BB962C8B-B14F-4D97-AF65-F5344CB8AC3E}">
        <p14:creationId xmlns:p14="http://schemas.microsoft.com/office/powerpoint/2010/main" val="37680927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179</Words>
  <Application>Microsoft Office PowerPoint</Application>
  <PresentationFormat>On-screen Show (4:3)</PresentationFormat>
  <Paragraphs>33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lijie sun</dc:creator>
  <cp:lastModifiedBy>lijie sun</cp:lastModifiedBy>
  <cp:revision>1</cp:revision>
  <dcterms:created xsi:type="dcterms:W3CDTF">2024-08-29T17:37:24Z</dcterms:created>
  <dcterms:modified xsi:type="dcterms:W3CDTF">2024-08-29T17:42:38Z</dcterms:modified>
</cp:coreProperties>
</file>