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7" autoAdjust="0"/>
    <p:restoredTop sz="94660"/>
  </p:normalViewPr>
  <p:slideViewPr>
    <p:cSldViewPr snapToGrid="0">
      <p:cViewPr varScale="1">
        <p:scale>
          <a:sx n="48" d="100"/>
          <a:sy n="48" d="100"/>
        </p:scale>
        <p:origin x="67" y="90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19FAD-90C5-42B5-8063-998C125BF328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91C11-63F4-4808-9F8A-E2F862E783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391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19FAD-90C5-42B5-8063-998C125BF328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91C11-63F4-4808-9F8A-E2F862E783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820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19FAD-90C5-42B5-8063-998C125BF328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91C11-63F4-4808-9F8A-E2F862E783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45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19FAD-90C5-42B5-8063-998C125BF328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91C11-63F4-4808-9F8A-E2F862E783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735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19FAD-90C5-42B5-8063-998C125BF328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91C11-63F4-4808-9F8A-E2F862E783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2652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19FAD-90C5-42B5-8063-998C125BF328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91C11-63F4-4808-9F8A-E2F862E783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244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19FAD-90C5-42B5-8063-998C125BF328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91C11-63F4-4808-9F8A-E2F862E783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568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19FAD-90C5-42B5-8063-998C125BF328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91C11-63F4-4808-9F8A-E2F862E783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05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19FAD-90C5-42B5-8063-998C125BF328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91C11-63F4-4808-9F8A-E2F862E783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70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19FAD-90C5-42B5-8063-998C125BF328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91C11-63F4-4808-9F8A-E2F862E783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225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19FAD-90C5-42B5-8063-998C125BF328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91C11-63F4-4808-9F8A-E2F862E783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072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19FAD-90C5-42B5-8063-998C125BF328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091C11-63F4-4808-9F8A-E2F862E783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476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451 </a:t>
            </a:r>
            <a:r>
              <a:rPr lang="en-US" sz="3200" dirty="0" err="1"/>
              <a:t>keV</a:t>
            </a:r>
            <a:r>
              <a:rPr lang="en-US" sz="3200" dirty="0"/>
              <a:t> state in 23Mg, 5 bins/</a:t>
            </a:r>
            <a:r>
              <a:rPr lang="en-US" sz="3200" dirty="0" err="1"/>
              <a:t>keV</a:t>
            </a:r>
            <a:r>
              <a:rPr lang="en-US" sz="3200" dirty="0"/>
              <a:t> (counts/0.2 </a:t>
            </a:r>
            <a:r>
              <a:rPr lang="en-US" sz="3200" dirty="0" err="1"/>
              <a:t>keV</a:t>
            </a:r>
            <a:r>
              <a:rPr lang="en-US" sz="3200" dirty="0"/>
              <a:t>)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28799"/>
            <a:ext cx="6280680" cy="438564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53646" y="1874721"/>
            <a:ext cx="6238354" cy="43397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510296" y="6043540"/>
            <a:ext cx="1260088" cy="367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LLNL Target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442779" y="6030451"/>
            <a:ext cx="1571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TRIUMF Target</a:t>
            </a:r>
          </a:p>
        </p:txBody>
      </p:sp>
    </p:spTree>
    <p:extLst>
      <p:ext uri="{BB962C8B-B14F-4D97-AF65-F5344CB8AC3E}">
        <p14:creationId xmlns:p14="http://schemas.microsoft.com/office/powerpoint/2010/main" val="7698130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5898" y="86345"/>
            <a:ext cx="10515600" cy="1325563"/>
          </a:xfrm>
        </p:spPr>
        <p:txBody>
          <a:bodyPr>
            <a:normAutofit/>
          </a:bodyPr>
          <a:lstStyle/>
          <a:p>
            <a:r>
              <a:rPr lang="en-US" sz="3200" dirty="0"/>
              <a:t>Comparison of run 1 data gated on all alphas to Oliver’s data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34550"/>
            <a:ext cx="7297381" cy="512487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13398" y="2492776"/>
            <a:ext cx="4827596" cy="386665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 rot="16200000">
            <a:off x="-655740" y="2215241"/>
            <a:ext cx="14376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Counts / 12.8 </a:t>
            </a:r>
            <a:r>
              <a:rPr lang="en-US" sz="1200" dirty="0" err="1"/>
              <a:t>keV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0858994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069" y="1240225"/>
            <a:ext cx="7343259" cy="495985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746" y="0"/>
            <a:ext cx="10736765" cy="1325563"/>
          </a:xfrm>
        </p:spPr>
        <p:txBody>
          <a:bodyPr>
            <a:normAutofit/>
          </a:bodyPr>
          <a:lstStyle/>
          <a:p>
            <a:r>
              <a:rPr lang="en-US" sz="3200" dirty="0"/>
              <a:t>Comparison of run 1 data gated on 19-23 MeV alphas to Oliver’s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13398" y="2492776"/>
            <a:ext cx="4827596" cy="386665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 rot="16200000">
            <a:off x="-655740" y="2215241"/>
            <a:ext cx="14376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Counts / 12.8 </a:t>
            </a:r>
            <a:r>
              <a:rPr lang="en-US" sz="1200" dirty="0" err="1"/>
              <a:t>keV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41845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4108" y="213712"/>
            <a:ext cx="7110753" cy="4213322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19493" y="2066422"/>
            <a:ext cx="6267108" cy="409522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204332" y="4226312"/>
            <a:ext cx="37468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19-23 MeV gate applied to charged particle spectrum, all runs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973336" y="5956578"/>
            <a:ext cx="42300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19-23 MeV alpha gate applied to charged particle spectrum, single sample run</a:t>
            </a:r>
          </a:p>
        </p:txBody>
      </p:sp>
    </p:spTree>
    <p:extLst>
      <p:ext uri="{BB962C8B-B14F-4D97-AF65-F5344CB8AC3E}">
        <p14:creationId xmlns:p14="http://schemas.microsoft.com/office/powerpoint/2010/main" val="37680448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E0058D1-1C0F-439D-AB4E-D8272EDDF2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2" y="0"/>
            <a:ext cx="4572000" cy="623454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9FCE004B-1747-4DC0-BC2F-48842AE3EE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4572000" cy="526526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DED0050-D785-4D28-866F-5D81C1060657}"/>
              </a:ext>
            </a:extLst>
          </p:cNvPr>
          <p:cNvSpPr txBox="1"/>
          <p:nvPr/>
        </p:nvSpPr>
        <p:spPr>
          <a:xfrm>
            <a:off x="1267326" y="6276837"/>
            <a:ext cx="1531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24Mg+12C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281B5BB-038E-4A97-A230-D512C8E9DBA6}"/>
              </a:ext>
            </a:extLst>
          </p:cNvPr>
          <p:cNvSpPr txBox="1"/>
          <p:nvPr/>
        </p:nvSpPr>
        <p:spPr>
          <a:xfrm>
            <a:off x="9140408" y="6234545"/>
            <a:ext cx="15712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24Mg+16O</a:t>
            </a:r>
          </a:p>
        </p:txBody>
      </p:sp>
    </p:spTree>
    <p:extLst>
      <p:ext uri="{BB962C8B-B14F-4D97-AF65-F5344CB8AC3E}">
        <p14:creationId xmlns:p14="http://schemas.microsoft.com/office/powerpoint/2010/main" val="36748512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BE21939-74E1-42C5-99CB-8327914476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491825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D4F8E5E3-0420-4E2A-9E4A-250284DFAB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5762" y="5724525"/>
            <a:ext cx="11420475" cy="113347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25EBA73-DDB7-4DC7-A3E2-C0C4C4DAAB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5762" y="5153025"/>
            <a:ext cx="11477625" cy="57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77620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82</Words>
  <Application>Microsoft Office PowerPoint</Application>
  <PresentationFormat>Widescreen</PresentationFormat>
  <Paragraphs>11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451 keV state in 23Mg, 5 bins/keV (counts/0.2 keV)</vt:lpstr>
      <vt:lpstr>Comparison of run 1 data gated on all alphas to Oliver’s data</vt:lpstr>
      <vt:lpstr>Comparison of run 1 data gated on 19-23 MeV alphas to Oliver’s</vt:lpstr>
      <vt:lpstr>PowerPoint Presentation</vt:lpstr>
      <vt:lpstr>PowerPoint Presentation</vt:lpstr>
      <vt:lpstr>PowerPoint Presentation</vt:lpstr>
    </vt:vector>
  </TitlesOfParts>
  <Company>MSU NSCL/FRIB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451 keV state in 23Mg, 5 bins/keV (counts/0.2 keV)</dc:title>
  <dc:creator>Weghorn, Lexanne</dc:creator>
  <cp:lastModifiedBy>lijie sun</cp:lastModifiedBy>
  <cp:revision>6</cp:revision>
  <dcterms:created xsi:type="dcterms:W3CDTF">2024-05-28T18:32:05Z</dcterms:created>
  <dcterms:modified xsi:type="dcterms:W3CDTF">2024-05-29T16:17:40Z</dcterms:modified>
</cp:coreProperties>
</file>