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767" r:id="rId2"/>
    <p:sldId id="2764" r:id="rId3"/>
    <p:sldId id="2795" r:id="rId4"/>
    <p:sldId id="2811" r:id="rId5"/>
    <p:sldId id="2812" r:id="rId6"/>
    <p:sldId id="2816" r:id="rId7"/>
    <p:sldId id="2814" r:id="rId8"/>
    <p:sldId id="2813" r:id="rId9"/>
    <p:sldId id="282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67" y="5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7356B6-02FE-440E-B9CD-09344FD3A5F3}" type="datetimeFigureOut">
              <a:rPr lang="en-US" smtClean="0"/>
              <a:t>10/12/2023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D401B5-4CAB-4442-B297-448CB7CD9A4A}" type="slidenum">
              <a:rPr lang="en-US" smtClean="0"/>
              <a:t>‹#›</a:t>
            </a:fld>
            <a:endParaRPr lang="en-US"/>
          </a:p>
        </p:txBody>
      </p:sp>
    </p:spTree>
    <p:extLst>
      <p:ext uri="{BB962C8B-B14F-4D97-AF65-F5344CB8AC3E}">
        <p14:creationId xmlns:p14="http://schemas.microsoft.com/office/powerpoint/2010/main" val="2979968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&lt;iostream&gt;</a:t>
            </a:r>
          </a:p>
          <a:p>
            <a:r>
              <a:rPr lang="en-US" dirty="0"/>
              <a:t>#include &lt;</a:t>
            </a:r>
            <a:r>
              <a:rPr lang="en-US" dirty="0" err="1"/>
              <a:t>fstream</a:t>
            </a:r>
            <a:r>
              <a:rPr lang="en-US" dirty="0"/>
              <a:t>&gt;</a:t>
            </a:r>
          </a:p>
          <a:p>
            <a:r>
              <a:rPr lang="en-US" dirty="0"/>
              <a:t>//#include &lt;</a:t>
            </a:r>
            <a:r>
              <a:rPr lang="en-US" dirty="0" err="1"/>
              <a:t>iomanip.h</a:t>
            </a:r>
            <a:r>
              <a:rPr lang="en-US" dirty="0"/>
              <a:t>&gt;</a:t>
            </a:r>
          </a:p>
          <a:p>
            <a:r>
              <a:rPr lang="en-US" dirty="0"/>
              <a:t>#include &lt;</a:t>
            </a:r>
            <a:r>
              <a:rPr lang="en-US" dirty="0" err="1"/>
              <a:t>math.h</a:t>
            </a:r>
            <a:r>
              <a:rPr lang="en-US" dirty="0"/>
              <a:t>&gt;</a:t>
            </a:r>
          </a:p>
          <a:p>
            <a:r>
              <a:rPr lang="en-US" dirty="0"/>
              <a:t>#include &lt;</a:t>
            </a:r>
            <a:r>
              <a:rPr lang="en-US" dirty="0" err="1"/>
              <a:t>time.h</a:t>
            </a:r>
            <a:r>
              <a:rPr lang="en-US" dirty="0"/>
              <a:t>&gt;</a:t>
            </a:r>
          </a:p>
          <a:p>
            <a:r>
              <a:rPr lang="en-US" dirty="0"/>
              <a:t>#include &lt;map&gt;</a:t>
            </a:r>
          </a:p>
          <a:p>
            <a:r>
              <a:rPr lang="en-US" dirty="0"/>
              <a:t>#include &lt;</a:t>
            </a:r>
            <a:r>
              <a:rPr lang="en-US" dirty="0" err="1"/>
              <a:t>TROOT.h</a:t>
            </a:r>
            <a:r>
              <a:rPr lang="en-US" dirty="0"/>
              <a:t>&gt;</a:t>
            </a:r>
          </a:p>
          <a:p>
            <a:r>
              <a:rPr lang="en-US" dirty="0"/>
              <a:t>#include &lt;</a:t>
            </a:r>
            <a:r>
              <a:rPr lang="en-US" dirty="0" err="1"/>
              <a:t>TSystem.h</a:t>
            </a:r>
            <a:r>
              <a:rPr lang="en-US" dirty="0"/>
              <a:t>&gt;#include &lt;</a:t>
            </a:r>
            <a:r>
              <a:rPr lang="en-US" dirty="0" err="1"/>
              <a:t>TCutG.h</a:t>
            </a:r>
            <a:r>
              <a:rPr lang="en-US" dirty="0"/>
              <a:t>&gt;</a:t>
            </a:r>
          </a:p>
          <a:p>
            <a:r>
              <a:rPr lang="en-US" dirty="0"/>
              <a:t>#include "</a:t>
            </a:r>
            <a:r>
              <a:rPr lang="en-US" dirty="0" err="1"/>
              <a:t>TChain.h</a:t>
            </a:r>
            <a:r>
              <a:rPr lang="en-US" dirty="0"/>
              <a:t>"</a:t>
            </a:r>
          </a:p>
          <a:p>
            <a:r>
              <a:rPr lang="en-US" dirty="0"/>
              <a:t>#include "</a:t>
            </a:r>
            <a:r>
              <a:rPr lang="en-US" dirty="0" err="1"/>
              <a:t>TStyle.h</a:t>
            </a:r>
            <a:r>
              <a:rPr lang="en-US" dirty="0"/>
              <a:t>"</a:t>
            </a:r>
          </a:p>
          <a:p>
            <a:r>
              <a:rPr lang="en-US" dirty="0"/>
              <a:t>#include "</a:t>
            </a:r>
            <a:r>
              <a:rPr lang="en-US" dirty="0" err="1"/>
              <a:t>TLine.h</a:t>
            </a:r>
            <a:r>
              <a:rPr lang="en-US" dirty="0"/>
              <a:t>"</a:t>
            </a:r>
          </a:p>
          <a:p>
            <a:r>
              <a:rPr lang="en-US" dirty="0"/>
              <a:t>#include "</a:t>
            </a:r>
            <a:r>
              <a:rPr lang="en-US" dirty="0" err="1"/>
              <a:t>TCanvas.h</a:t>
            </a:r>
            <a:r>
              <a:rPr lang="en-US" dirty="0"/>
              <a:t>"</a:t>
            </a:r>
          </a:p>
          <a:p>
            <a:r>
              <a:rPr lang="en-US" dirty="0"/>
              <a:t>#include "</a:t>
            </a:r>
            <a:r>
              <a:rPr lang="en-US" dirty="0" err="1"/>
              <a:t>TEllipse.h</a:t>
            </a:r>
            <a:r>
              <a:rPr lang="en-US" dirty="0"/>
              <a:t>"</a:t>
            </a:r>
          </a:p>
          <a:p>
            <a:r>
              <a:rPr lang="en-US" dirty="0"/>
              <a:t>#include "</a:t>
            </a:r>
            <a:r>
              <a:rPr lang="en-US" dirty="0" err="1"/>
              <a:t>TString.h</a:t>
            </a:r>
            <a:r>
              <a:rPr lang="en-US" dirty="0"/>
              <a:t>"</a:t>
            </a:r>
          </a:p>
          <a:p>
            <a:r>
              <a:rPr lang="en-US" dirty="0"/>
              <a:t>#include "</a:t>
            </a:r>
            <a:r>
              <a:rPr lang="en-US" dirty="0" err="1"/>
              <a:t>TGraph.h</a:t>
            </a:r>
            <a:r>
              <a:rPr lang="en-US" dirty="0"/>
              <a:t>"</a:t>
            </a:r>
          </a:p>
          <a:p>
            <a:r>
              <a:rPr lang="en-US" dirty="0"/>
              <a:t>#include "</a:t>
            </a:r>
            <a:r>
              <a:rPr lang="en-US" dirty="0" err="1"/>
              <a:t>TGraphErrors.h</a:t>
            </a:r>
            <a:r>
              <a:rPr lang="en-US" dirty="0"/>
              <a:t>"</a:t>
            </a:r>
          </a:p>
          <a:p>
            <a:r>
              <a:rPr lang="en-US" dirty="0"/>
              <a:t>#include "</a:t>
            </a:r>
            <a:r>
              <a:rPr lang="en-US" dirty="0" err="1"/>
              <a:t>TSpectrum.h</a:t>
            </a:r>
            <a:r>
              <a:rPr lang="en-US" dirty="0"/>
              <a:t>"</a:t>
            </a:r>
          </a:p>
          <a:p>
            <a:r>
              <a:rPr lang="en-US" dirty="0"/>
              <a:t>#include "</a:t>
            </a:r>
            <a:r>
              <a:rPr lang="en-US" dirty="0" err="1"/>
              <a:t>TVirtualFitter.h</a:t>
            </a:r>
            <a:r>
              <a:rPr lang="en-US" dirty="0"/>
              <a:t>"</a:t>
            </a:r>
          </a:p>
          <a:p>
            <a:r>
              <a:rPr lang="en-US" dirty="0"/>
              <a:t>#include "</a:t>
            </a:r>
            <a:r>
              <a:rPr lang="en-US" dirty="0" err="1"/>
              <a:t>TFitResult.h</a:t>
            </a:r>
            <a:r>
              <a:rPr lang="en-US" dirty="0"/>
              <a:t>"</a:t>
            </a:r>
          </a:p>
          <a:p>
            <a:r>
              <a:rPr lang="en-US" dirty="0"/>
              <a:t>#include "</a:t>
            </a:r>
            <a:r>
              <a:rPr lang="en-US" dirty="0" err="1"/>
              <a:t>TFitResultPtr.h</a:t>
            </a:r>
            <a:r>
              <a:rPr lang="en-US" dirty="0"/>
              <a:t>"</a:t>
            </a:r>
          </a:p>
          <a:p>
            <a:r>
              <a:rPr lang="en-US" dirty="0"/>
              <a:t>#include "</a:t>
            </a:r>
            <a:r>
              <a:rPr lang="en-US" dirty="0" err="1"/>
              <a:t>TMatrixDSymfwd.h</a:t>
            </a:r>
            <a:r>
              <a:rPr lang="en-US" dirty="0"/>
              <a:t>"</a:t>
            </a:r>
          </a:p>
          <a:p>
            <a:r>
              <a:rPr lang="en-US" dirty="0"/>
              <a:t>#include "</a:t>
            </a:r>
            <a:r>
              <a:rPr lang="en-US" dirty="0" err="1"/>
              <a:t>TRandom.h</a:t>
            </a:r>
            <a:r>
              <a:rPr lang="en-US" dirty="0"/>
              <a:t>"</a:t>
            </a:r>
          </a:p>
          <a:p>
            <a:r>
              <a:rPr lang="en-US" dirty="0"/>
              <a:t>#include "</a:t>
            </a:r>
            <a:r>
              <a:rPr lang="en-US" dirty="0" err="1"/>
              <a:t>TFile.h</a:t>
            </a:r>
            <a:r>
              <a:rPr lang="en-US" dirty="0"/>
              <a:t>"</a:t>
            </a:r>
          </a:p>
          <a:p>
            <a:r>
              <a:rPr lang="en-US" dirty="0"/>
              <a:t>#include "</a:t>
            </a:r>
            <a:r>
              <a:rPr lang="en-US" dirty="0" err="1"/>
              <a:t>TTree.h</a:t>
            </a:r>
            <a:r>
              <a:rPr lang="en-US" dirty="0"/>
              <a:t>"</a:t>
            </a:r>
          </a:p>
          <a:p>
            <a:r>
              <a:rPr lang="en-US" dirty="0"/>
              <a:t>#include "TH1.h"</a:t>
            </a:r>
          </a:p>
          <a:p>
            <a:r>
              <a:rPr lang="en-US" dirty="0"/>
              <a:t>#include "TH1D.h"</a:t>
            </a:r>
          </a:p>
          <a:p>
            <a:r>
              <a:rPr lang="en-US" dirty="0"/>
              <a:t>#include "TH2.h"</a:t>
            </a:r>
          </a:p>
          <a:p>
            <a:r>
              <a:rPr lang="en-US" dirty="0"/>
              <a:t>#include "TF1.h"</a:t>
            </a:r>
          </a:p>
          <a:p>
            <a:r>
              <a:rPr lang="en-US" dirty="0"/>
              <a:t>#include "</a:t>
            </a:r>
            <a:r>
              <a:rPr lang="en-US" dirty="0" err="1"/>
              <a:t>TMath.h</a:t>
            </a:r>
            <a:r>
              <a:rPr lang="en-US" dirty="0"/>
              <a:t>"</a:t>
            </a:r>
          </a:p>
          <a:p>
            <a:r>
              <a:rPr lang="en-US" dirty="0"/>
              <a:t>#include "</a:t>
            </a:r>
            <a:r>
              <a:rPr lang="en-US" dirty="0" err="1"/>
              <a:t>TPaveText.h</a:t>
            </a:r>
            <a:r>
              <a:rPr lang="en-US" dirty="0"/>
              <a:t>"</a:t>
            </a:r>
          </a:p>
          <a:p>
            <a:r>
              <a:rPr lang="en-US" dirty="0"/>
              <a:t>#include "</a:t>
            </a:r>
            <a:r>
              <a:rPr lang="en-US" dirty="0" err="1"/>
              <a:t>TPad.h</a:t>
            </a:r>
            <a:r>
              <a:rPr lang="en-US" dirty="0"/>
              <a:t>"</a:t>
            </a:r>
          </a:p>
          <a:p>
            <a:r>
              <a:rPr lang="en-US" dirty="0"/>
              <a:t>#include "</a:t>
            </a:r>
            <a:r>
              <a:rPr lang="en-US" dirty="0" err="1"/>
              <a:t>TAxis.h</a:t>
            </a:r>
            <a:r>
              <a:rPr lang="en-US" dirty="0"/>
              <a:t>"</a:t>
            </a:r>
          </a:p>
          <a:p>
            <a:r>
              <a:rPr lang="en-US" dirty="0"/>
              <a:t>#include "</a:t>
            </a:r>
            <a:r>
              <a:rPr lang="en-US" dirty="0" err="1"/>
              <a:t>TClass.h</a:t>
            </a:r>
            <a:r>
              <a:rPr lang="en-US" dirty="0"/>
              <a:t>"</a:t>
            </a:r>
          </a:p>
          <a:p>
            <a:r>
              <a:rPr lang="en-US" dirty="0"/>
              <a:t>#include "</a:t>
            </a:r>
            <a:r>
              <a:rPr lang="en-US" dirty="0" err="1"/>
              <a:t>TMatrixD.h</a:t>
            </a:r>
            <a:r>
              <a:rPr lang="en-US" dirty="0"/>
              <a:t>"</a:t>
            </a:r>
          </a:p>
          <a:p>
            <a:r>
              <a:rPr lang="en-US" dirty="0"/>
              <a:t>#include "</a:t>
            </a:r>
            <a:r>
              <a:rPr lang="en-US" dirty="0" err="1"/>
              <a:t>TVectorD.h</a:t>
            </a:r>
            <a:r>
              <a:rPr lang="en-US" dirty="0"/>
              <a:t>"</a:t>
            </a:r>
          </a:p>
          <a:p>
            <a:r>
              <a:rPr lang="en-US" dirty="0"/>
              <a:t>#include "</a:t>
            </a:r>
            <a:r>
              <a:rPr lang="en-US" dirty="0" err="1"/>
              <a:t>string.h</a:t>
            </a:r>
            <a:r>
              <a:rPr lang="en-US" dirty="0"/>
              <a:t>"</a:t>
            </a:r>
          </a:p>
          <a:p>
            <a:r>
              <a:rPr lang="en-US" dirty="0"/>
              <a:t>#include "</a:t>
            </a:r>
            <a:r>
              <a:rPr lang="en-US" dirty="0" err="1"/>
              <a:t>stdlib.h</a:t>
            </a:r>
            <a:r>
              <a:rPr lang="en-US" dirty="0"/>
              <a:t>"</a:t>
            </a:r>
          </a:p>
          <a:p>
            <a:r>
              <a:rPr lang="en-US" dirty="0"/>
              <a:t>#include "</a:t>
            </a:r>
            <a:r>
              <a:rPr lang="en-US" dirty="0" err="1"/>
              <a:t>stdio.h</a:t>
            </a:r>
            <a:r>
              <a:rPr lang="en-US" dirty="0"/>
              <a:t>"</a:t>
            </a:r>
          </a:p>
          <a:p>
            <a:r>
              <a:rPr lang="en-US" dirty="0"/>
              <a:t>#include "</a:t>
            </a:r>
            <a:r>
              <a:rPr lang="en-US" dirty="0" err="1"/>
              <a:t>TLegend.h</a:t>
            </a:r>
            <a:r>
              <a:rPr lang="en-US" dirty="0"/>
              <a:t>"</a:t>
            </a:r>
          </a:p>
          <a:p>
            <a:r>
              <a:rPr lang="en-US" dirty="0"/>
              <a:t>using namespace std;</a:t>
            </a:r>
          </a:p>
          <a:p>
            <a:r>
              <a:rPr lang="en-US" dirty="0"/>
              <a:t>void peakfit_gausnerfcpol1_band_pxct() // get histogram and EMG fit one peak</a:t>
            </a:r>
          </a:p>
          <a:p>
            <a:r>
              <a:rPr lang="en-US" dirty="0"/>
              <a:t>{</a:t>
            </a:r>
          </a:p>
          <a:p>
            <a:r>
              <a:rPr lang="en-US" dirty="0"/>
              <a:t>	const int ID1 = 0;// </a:t>
            </a:r>
            <a:r>
              <a:rPr lang="en-US" dirty="0" err="1"/>
              <a:t>i</a:t>
            </a:r>
            <a:r>
              <a:rPr lang="en-US" dirty="0"/>
              <a:t>=ID1//which detector</a:t>
            </a:r>
          </a:p>
          <a:p>
            <a:r>
              <a:rPr lang="en-US" dirty="0"/>
              <a:t>	const int ID2 = 0;// </a:t>
            </a:r>
            <a:r>
              <a:rPr lang="en-US" dirty="0" err="1"/>
              <a:t>i</a:t>
            </a:r>
            <a:r>
              <a:rPr lang="en-US" dirty="0"/>
              <a:t>&lt;=ID2// which detector</a:t>
            </a:r>
          </a:p>
          <a:p>
            <a:r>
              <a:rPr lang="en-US" dirty="0"/>
              <a:t>	double </a:t>
            </a:r>
            <a:r>
              <a:rPr lang="en-US" dirty="0" err="1"/>
              <a:t>binwidth</a:t>
            </a:r>
            <a:r>
              <a:rPr lang="en-US" dirty="0"/>
              <a:t> = 0.118;// modify</a:t>
            </a:r>
          </a:p>
          <a:p>
            <a:r>
              <a:rPr lang="en-US" dirty="0"/>
              <a:t>	double </a:t>
            </a:r>
            <a:r>
              <a:rPr lang="en-US" dirty="0" err="1"/>
              <a:t>fitrange_min</a:t>
            </a:r>
            <a:r>
              <a:rPr lang="en-US" dirty="0"/>
              <a:t> = 0, </a:t>
            </a:r>
            <a:r>
              <a:rPr lang="en-US" dirty="0" err="1"/>
              <a:t>fitrange_max</a:t>
            </a:r>
            <a:r>
              <a:rPr lang="en-US" dirty="0"/>
              <a:t> = 0;</a:t>
            </a:r>
          </a:p>
          <a:p>
            <a:r>
              <a:rPr lang="en-US" dirty="0"/>
              <a:t>	double </a:t>
            </a:r>
            <a:r>
              <a:rPr lang="en-US" dirty="0" err="1"/>
              <a:t>histomin</a:t>
            </a:r>
            <a:r>
              <a:rPr lang="en-US" dirty="0"/>
              <a:t> = 0, </a:t>
            </a:r>
            <a:r>
              <a:rPr lang="en-US" dirty="0" err="1"/>
              <a:t>histomax</a:t>
            </a:r>
            <a:r>
              <a:rPr lang="en-US" dirty="0"/>
              <a:t> = 0, </a:t>
            </a:r>
            <a:r>
              <a:rPr lang="en-US" dirty="0" err="1"/>
              <a:t>histoNbins</a:t>
            </a:r>
            <a:r>
              <a:rPr lang="en-US" dirty="0"/>
              <a:t> = 0;</a:t>
            </a:r>
          </a:p>
          <a:p>
            <a:r>
              <a:rPr lang="en-US" dirty="0"/>
              <a:t>	int </a:t>
            </a:r>
            <a:r>
              <a:rPr lang="en-US" dirty="0" err="1"/>
              <a:t>minbin</a:t>
            </a:r>
            <a:r>
              <a:rPr lang="en-US" dirty="0"/>
              <a:t> = 0, </a:t>
            </a:r>
            <a:r>
              <a:rPr lang="en-US" dirty="0" err="1"/>
              <a:t>maxbin</a:t>
            </a:r>
            <a:r>
              <a:rPr lang="en-US" dirty="0"/>
              <a:t> = 0;</a:t>
            </a:r>
          </a:p>
          <a:p>
            <a:r>
              <a:rPr lang="en-US" dirty="0"/>
              <a:t>	float </a:t>
            </a:r>
            <a:r>
              <a:rPr lang="en-US" dirty="0" err="1"/>
              <a:t>Eg</a:t>
            </a:r>
            <a:r>
              <a:rPr lang="en-US" dirty="0"/>
              <a:t>, Eg2nd, </a:t>
            </a:r>
            <a:r>
              <a:rPr lang="en-US" dirty="0" err="1"/>
              <a:t>gaplow</a:t>
            </a:r>
            <a:r>
              <a:rPr lang="en-US" dirty="0"/>
              <a:t> = 70., </a:t>
            </a:r>
            <a:r>
              <a:rPr lang="en-US" dirty="0" err="1"/>
              <a:t>gaphigh</a:t>
            </a:r>
            <a:r>
              <a:rPr lang="en-US" dirty="0"/>
              <a:t> = 70.;//fitting range</a:t>
            </a:r>
            <a:r>
              <a:rPr lang="zh-CN" altLang="en-US" dirty="0"/>
              <a:t>随分辨不同调整</a:t>
            </a:r>
          </a:p>
          <a:p>
            <a:r>
              <a:rPr lang="zh-CN" altLang="en-US" dirty="0"/>
              <a:t>	</a:t>
            </a:r>
            <a:r>
              <a:rPr lang="en-US" dirty="0"/>
              <a:t>int </a:t>
            </a:r>
            <a:r>
              <a:rPr lang="en-US" dirty="0" err="1"/>
              <a:t>i</a:t>
            </a:r>
            <a:r>
              <a:rPr lang="en-US" dirty="0"/>
              <a:t>, ii, </a:t>
            </a:r>
            <a:r>
              <a:rPr lang="en-US" dirty="0" err="1"/>
              <a:t>jj</a:t>
            </a:r>
            <a:r>
              <a:rPr lang="en-US" dirty="0"/>
              <a:t>, </a:t>
            </a:r>
            <a:r>
              <a:rPr lang="en-US" dirty="0" err="1"/>
              <a:t>ibin</a:t>
            </a:r>
            <a:r>
              <a:rPr lang="en-US" dirty="0"/>
              <a:t>;</a:t>
            </a:r>
          </a:p>
          <a:p>
            <a:r>
              <a:rPr lang="en-US" dirty="0"/>
              <a:t>	char </a:t>
            </a:r>
            <a:r>
              <a:rPr lang="en-US" dirty="0" err="1"/>
              <a:t>paraprint</a:t>
            </a:r>
            <a:r>
              <a:rPr lang="en-US" dirty="0"/>
              <a:t>[100], </a:t>
            </a:r>
            <a:r>
              <a:rPr lang="en-US" dirty="0" err="1"/>
              <a:t>histo_name</a:t>
            </a:r>
            <a:r>
              <a:rPr lang="en-US" dirty="0"/>
              <a:t>[200], </a:t>
            </a:r>
            <a:r>
              <a:rPr lang="en-US" dirty="0" err="1"/>
              <a:t>hfit_name</a:t>
            </a:r>
            <a:r>
              <a:rPr lang="en-US" dirty="0"/>
              <a:t>[200];</a:t>
            </a:r>
          </a:p>
          <a:p>
            <a:r>
              <a:rPr lang="en-US" dirty="0"/>
              <a:t>	TH1D* </a:t>
            </a:r>
            <a:r>
              <a:rPr lang="en-US" dirty="0" err="1"/>
              <a:t>histo</a:t>
            </a:r>
            <a:r>
              <a:rPr lang="en-US" dirty="0"/>
              <a:t>[ID2 + 1];//TH1D peak </a:t>
            </a:r>
            <a:r>
              <a:rPr lang="en-US" dirty="0" err="1"/>
              <a:t>search+gauss</a:t>
            </a:r>
            <a:r>
              <a:rPr lang="en-US" dirty="0"/>
              <a:t> fit, create histograms</a:t>
            </a:r>
          </a:p>
          <a:p>
            <a:r>
              <a:rPr lang="en-US" dirty="0"/>
              <a:t>	int </a:t>
            </a:r>
            <a:r>
              <a:rPr lang="en-US" dirty="0" err="1"/>
              <a:t>fit_Nbins</a:t>
            </a:r>
            <a:r>
              <a:rPr lang="en-US" dirty="0"/>
              <a:t>;</a:t>
            </a:r>
          </a:p>
          <a:p>
            <a:r>
              <a:rPr lang="en-US" dirty="0"/>
              <a:t>	const int </a:t>
            </a:r>
            <a:r>
              <a:rPr lang="en-US" dirty="0" err="1"/>
              <a:t>peaknum</a:t>
            </a:r>
            <a:r>
              <a:rPr lang="en-US" dirty="0"/>
              <a:t> = 30;//search peak numbers, modify</a:t>
            </a:r>
          </a:p>
          <a:p>
            <a:r>
              <a:rPr lang="en-US" dirty="0"/>
              <a:t>	</a:t>
            </a:r>
            <a:r>
              <a:rPr lang="en-US" dirty="0" err="1"/>
              <a:t>TGraph</a:t>
            </a:r>
            <a:r>
              <a:rPr lang="en-US" dirty="0"/>
              <a:t>* </a:t>
            </a:r>
            <a:r>
              <a:rPr lang="en-US" dirty="0" err="1"/>
              <a:t>graph_residual</a:t>
            </a:r>
            <a:r>
              <a:rPr lang="en-US" dirty="0"/>
              <a:t>[ID2 + 1];//create graphs</a:t>
            </a:r>
          </a:p>
          <a:p>
            <a:r>
              <a:rPr lang="en-US" dirty="0"/>
              <a:t>	TF1* </a:t>
            </a:r>
            <a:r>
              <a:rPr lang="en-US" dirty="0" err="1"/>
              <a:t>fEMG</a:t>
            </a:r>
            <a:r>
              <a:rPr lang="en-US" dirty="0"/>
              <a:t>[</a:t>
            </a:r>
            <a:r>
              <a:rPr lang="en-US" dirty="0" err="1"/>
              <a:t>peaknum</a:t>
            </a:r>
            <a:r>
              <a:rPr lang="en-US" dirty="0"/>
              <a:t>];//create function</a:t>
            </a:r>
          </a:p>
          <a:p>
            <a:r>
              <a:rPr lang="en-US" dirty="0"/>
              <a:t>	TF1* p[</a:t>
            </a:r>
            <a:r>
              <a:rPr lang="en-US" dirty="0" err="1"/>
              <a:t>peaknum</a:t>
            </a:r>
            <a:r>
              <a:rPr lang="en-US" dirty="0"/>
              <a:t>], * g[</a:t>
            </a:r>
            <a:r>
              <a:rPr lang="en-US" dirty="0" err="1"/>
              <a:t>peaknum</a:t>
            </a:r>
            <a:r>
              <a:rPr lang="en-US" dirty="0"/>
              <a:t>], * b[</a:t>
            </a:r>
            <a:r>
              <a:rPr lang="en-US" dirty="0" err="1"/>
              <a:t>peaknum</a:t>
            </a:r>
            <a:r>
              <a:rPr lang="en-US" dirty="0"/>
              <a:t>], * p2[</a:t>
            </a:r>
            <a:r>
              <a:rPr lang="en-US" dirty="0" err="1"/>
              <a:t>peaknum</a:t>
            </a:r>
            <a:r>
              <a:rPr lang="en-US" dirty="0"/>
              <a:t>];</a:t>
            </a:r>
          </a:p>
          <a:p>
            <a:r>
              <a:rPr lang="en-US" dirty="0"/>
              <a:t>	</a:t>
            </a:r>
            <a:r>
              <a:rPr lang="en-US" dirty="0" err="1"/>
              <a:t>Double_t</a:t>
            </a:r>
            <a:r>
              <a:rPr lang="en-US" dirty="0"/>
              <a:t> </a:t>
            </a:r>
            <a:r>
              <a:rPr lang="en-US" dirty="0" err="1"/>
              <a:t>peakx</a:t>
            </a:r>
            <a:r>
              <a:rPr lang="en-US" dirty="0"/>
              <a:t>[</a:t>
            </a:r>
            <a:r>
              <a:rPr lang="en-US" dirty="0" err="1"/>
              <a:t>peaknum</a:t>
            </a:r>
            <a:r>
              <a:rPr lang="en-US" dirty="0"/>
              <a:t>], </a:t>
            </a:r>
            <a:r>
              <a:rPr lang="en-US" dirty="0" err="1"/>
              <a:t>peakxerr</a:t>
            </a:r>
            <a:r>
              <a:rPr lang="en-US" dirty="0"/>
              <a:t>[</a:t>
            </a:r>
            <a:r>
              <a:rPr lang="en-US" dirty="0" err="1"/>
              <a:t>peaknum</a:t>
            </a:r>
            <a:r>
              <a:rPr lang="en-US" dirty="0"/>
              <a:t>];</a:t>
            </a:r>
          </a:p>
          <a:p>
            <a:r>
              <a:rPr lang="en-US" dirty="0"/>
              <a:t>	</a:t>
            </a:r>
            <a:r>
              <a:rPr lang="en-US" dirty="0" err="1"/>
              <a:t>Double_t</a:t>
            </a:r>
            <a:r>
              <a:rPr lang="en-US" dirty="0"/>
              <a:t> peaky[</a:t>
            </a:r>
            <a:r>
              <a:rPr lang="en-US" dirty="0" err="1"/>
              <a:t>peaknum</a:t>
            </a:r>
            <a:r>
              <a:rPr lang="en-US" dirty="0"/>
              <a:t>], </a:t>
            </a:r>
            <a:r>
              <a:rPr lang="en-US" dirty="0" err="1"/>
              <a:t>peakyerr</a:t>
            </a:r>
            <a:r>
              <a:rPr lang="en-US" dirty="0"/>
              <a:t>[</a:t>
            </a:r>
            <a:r>
              <a:rPr lang="en-US" dirty="0" err="1"/>
              <a:t>peaknum</a:t>
            </a:r>
            <a:r>
              <a:rPr lang="en-US" dirty="0"/>
              <a:t>];</a:t>
            </a:r>
          </a:p>
          <a:p>
            <a:r>
              <a:rPr lang="en-US" dirty="0"/>
              <a:t>	</a:t>
            </a:r>
            <a:r>
              <a:rPr lang="en-US" dirty="0" err="1"/>
              <a:t>Double_t</a:t>
            </a:r>
            <a:r>
              <a:rPr lang="en-US" dirty="0"/>
              <a:t> constant[</a:t>
            </a:r>
            <a:r>
              <a:rPr lang="en-US" dirty="0" err="1"/>
              <a:t>peaknum</a:t>
            </a:r>
            <a:r>
              <a:rPr lang="en-US" dirty="0"/>
              <a:t>], </a:t>
            </a:r>
            <a:r>
              <a:rPr lang="en-US" dirty="0" err="1"/>
              <a:t>constant_err</a:t>
            </a:r>
            <a:r>
              <a:rPr lang="en-US" dirty="0"/>
              <a:t>[</a:t>
            </a:r>
            <a:r>
              <a:rPr lang="en-US" dirty="0" err="1"/>
              <a:t>peaknum</a:t>
            </a:r>
            <a:r>
              <a:rPr lang="en-US" dirty="0"/>
              <a:t>];</a:t>
            </a:r>
          </a:p>
          <a:p>
            <a:r>
              <a:rPr lang="en-US" dirty="0"/>
              <a:t>	</a:t>
            </a:r>
            <a:r>
              <a:rPr lang="en-US" dirty="0" err="1"/>
              <a:t>Double_t</a:t>
            </a:r>
            <a:r>
              <a:rPr lang="en-US" dirty="0"/>
              <a:t> sig[</a:t>
            </a:r>
            <a:r>
              <a:rPr lang="en-US" dirty="0" err="1"/>
              <a:t>peaknum</a:t>
            </a:r>
            <a:r>
              <a:rPr lang="en-US" dirty="0"/>
              <a:t>], </a:t>
            </a:r>
            <a:r>
              <a:rPr lang="en-US" dirty="0" err="1"/>
              <a:t>sig_err</a:t>
            </a:r>
            <a:r>
              <a:rPr lang="en-US" dirty="0"/>
              <a:t>[</a:t>
            </a:r>
            <a:r>
              <a:rPr lang="en-US" dirty="0" err="1"/>
              <a:t>peaknum</a:t>
            </a:r>
            <a:r>
              <a:rPr lang="en-US" dirty="0"/>
              <a:t>];</a:t>
            </a:r>
          </a:p>
          <a:p>
            <a:r>
              <a:rPr lang="en-US" dirty="0"/>
              <a:t>	</a:t>
            </a:r>
            <a:r>
              <a:rPr lang="en-US" dirty="0" err="1"/>
              <a:t>Double_t</a:t>
            </a:r>
            <a:r>
              <a:rPr lang="en-US" dirty="0"/>
              <a:t> tau[</a:t>
            </a:r>
            <a:r>
              <a:rPr lang="en-US" dirty="0" err="1"/>
              <a:t>peaknum</a:t>
            </a:r>
            <a:r>
              <a:rPr lang="en-US" dirty="0"/>
              <a:t>], </a:t>
            </a:r>
            <a:r>
              <a:rPr lang="en-US" dirty="0" err="1"/>
              <a:t>tau_err</a:t>
            </a:r>
            <a:r>
              <a:rPr lang="en-US" dirty="0"/>
              <a:t>[</a:t>
            </a:r>
            <a:r>
              <a:rPr lang="en-US" dirty="0" err="1"/>
              <a:t>peaknum</a:t>
            </a:r>
            <a:r>
              <a:rPr lang="en-US" dirty="0"/>
              <a:t>];</a:t>
            </a:r>
          </a:p>
          <a:p>
            <a:r>
              <a:rPr lang="en-US" dirty="0"/>
              <a:t>	</a:t>
            </a:r>
            <a:r>
              <a:rPr lang="en-US" dirty="0" err="1"/>
              <a:t>Double_t</a:t>
            </a:r>
            <a:r>
              <a:rPr lang="en-US" dirty="0"/>
              <a:t> mean[</a:t>
            </a:r>
            <a:r>
              <a:rPr lang="en-US" dirty="0" err="1"/>
              <a:t>peaknum</a:t>
            </a:r>
            <a:r>
              <a:rPr lang="en-US" dirty="0"/>
              <a:t>], </a:t>
            </a:r>
            <a:r>
              <a:rPr lang="en-US" dirty="0" err="1"/>
              <a:t>mean_err</a:t>
            </a:r>
            <a:r>
              <a:rPr lang="en-US" dirty="0"/>
              <a:t>[</a:t>
            </a:r>
            <a:r>
              <a:rPr lang="en-US" dirty="0" err="1"/>
              <a:t>peaknum</a:t>
            </a:r>
            <a:r>
              <a:rPr lang="en-US" dirty="0"/>
              <a:t>];</a:t>
            </a:r>
          </a:p>
          <a:p>
            <a:r>
              <a:rPr lang="en-US" dirty="0"/>
              <a:t>	</a:t>
            </a:r>
            <a:r>
              <a:rPr lang="en-US" dirty="0" err="1"/>
              <a:t>Double_t</a:t>
            </a:r>
            <a:r>
              <a:rPr lang="en-US" dirty="0"/>
              <a:t> FWHM[</a:t>
            </a:r>
            <a:r>
              <a:rPr lang="en-US" dirty="0" err="1"/>
              <a:t>peaknum</a:t>
            </a:r>
            <a:r>
              <a:rPr lang="en-US" dirty="0"/>
              <a:t>], </a:t>
            </a:r>
            <a:r>
              <a:rPr lang="en-US" dirty="0" err="1"/>
              <a:t>FWHM_err</a:t>
            </a:r>
            <a:r>
              <a:rPr lang="en-US" dirty="0"/>
              <a:t>[</a:t>
            </a:r>
            <a:r>
              <a:rPr lang="en-US" dirty="0" err="1"/>
              <a:t>peaknum</a:t>
            </a:r>
            <a:r>
              <a:rPr lang="en-US" dirty="0"/>
              <a:t>];</a:t>
            </a:r>
          </a:p>
          <a:p>
            <a:r>
              <a:rPr lang="en-US" dirty="0"/>
              <a:t>	double </a:t>
            </a:r>
            <a:r>
              <a:rPr lang="en-US" dirty="0" err="1"/>
              <a:t>inflation_factor</a:t>
            </a:r>
            <a:r>
              <a:rPr lang="en-US" dirty="0"/>
              <a:t> = 1.0;</a:t>
            </a:r>
          </a:p>
          <a:p>
            <a:r>
              <a:rPr lang="en-US" dirty="0"/>
              <a:t>	TH1D* </a:t>
            </a:r>
            <a:r>
              <a:rPr lang="en-US" dirty="0" err="1"/>
              <a:t>h_confidence_interval</a:t>
            </a:r>
            <a:r>
              <a:rPr lang="en-US" dirty="0"/>
              <a:t>[ID2 + 1][</a:t>
            </a:r>
            <a:r>
              <a:rPr lang="en-US" dirty="0" err="1"/>
              <a:t>peaknum</a:t>
            </a:r>
            <a:r>
              <a:rPr lang="en-US" dirty="0"/>
              <a:t>];</a:t>
            </a:r>
          </a:p>
          <a:p>
            <a:r>
              <a:rPr lang="en-US" dirty="0"/>
              <a:t>	</a:t>
            </a:r>
            <a:r>
              <a:rPr lang="en-US" dirty="0" err="1"/>
              <a:t>TCanvas</a:t>
            </a:r>
            <a:r>
              <a:rPr lang="en-US" dirty="0"/>
              <a:t>* </a:t>
            </a:r>
            <a:r>
              <a:rPr lang="en-US" dirty="0" err="1"/>
              <a:t>canvaspeak</a:t>
            </a:r>
            <a:r>
              <a:rPr lang="en-US" dirty="0"/>
              <a:t>[ID2 + 1][</a:t>
            </a:r>
            <a:r>
              <a:rPr lang="en-US" dirty="0" err="1"/>
              <a:t>peaknum</a:t>
            </a:r>
            <a:r>
              <a:rPr lang="en-US" dirty="0"/>
              <a:t>];</a:t>
            </a:r>
          </a:p>
          <a:p>
            <a:r>
              <a:rPr lang="en-US" dirty="0"/>
              <a:t>	char pathname[150];</a:t>
            </a:r>
          </a:p>
          <a:p>
            <a:r>
              <a:rPr lang="en-US" dirty="0"/>
              <a:t>	char filename[150];</a:t>
            </a:r>
          </a:p>
          <a:p>
            <a:r>
              <a:rPr lang="en-US" dirty="0"/>
              <a:t>	</a:t>
            </a:r>
            <a:r>
              <a:rPr lang="en-US" dirty="0" err="1"/>
              <a:t>sprintf</a:t>
            </a:r>
            <a:r>
              <a:rPr lang="en-US" dirty="0"/>
              <a:t>(pathname, "%s", "F:/e21010/pxct/");</a:t>
            </a:r>
          </a:p>
          <a:p>
            <a:r>
              <a:rPr lang="en-US" dirty="0"/>
              <a:t>	</a:t>
            </a:r>
            <a:r>
              <a:rPr lang="en-US" dirty="0" err="1"/>
              <a:t>sprintf</a:t>
            </a:r>
            <a:r>
              <a:rPr lang="en-US" dirty="0"/>
              <a:t>(filename, "%</a:t>
            </a:r>
            <a:r>
              <a:rPr lang="en-US" dirty="0" err="1"/>
              <a:t>s%s</a:t>
            </a:r>
            <a:r>
              <a:rPr lang="en-US" dirty="0"/>
              <a:t>", pathname, "lower_bounds.dat");</a:t>
            </a:r>
          </a:p>
          <a:p>
            <a:r>
              <a:rPr lang="en-US" dirty="0"/>
              <a:t>	</a:t>
            </a:r>
            <a:r>
              <a:rPr lang="en-US" dirty="0" err="1"/>
              <a:t>ifstream</a:t>
            </a:r>
            <a:r>
              <a:rPr lang="en-US" dirty="0"/>
              <a:t> </a:t>
            </a:r>
            <a:r>
              <a:rPr lang="en-US" dirty="0" err="1"/>
              <a:t>infilelowerbounds</a:t>
            </a:r>
            <a:r>
              <a:rPr lang="en-US" dirty="0"/>
              <a:t>(filename, </a:t>
            </a:r>
            <a:r>
              <a:rPr lang="en-US" dirty="0" err="1"/>
              <a:t>ios</a:t>
            </a:r>
            <a:r>
              <a:rPr lang="en-US" dirty="0"/>
              <a:t>::in);</a:t>
            </a:r>
          </a:p>
          <a:p>
            <a:r>
              <a:rPr lang="en-US" dirty="0"/>
              <a:t>	</a:t>
            </a:r>
            <a:r>
              <a:rPr lang="en-US" dirty="0" err="1"/>
              <a:t>sprintf</a:t>
            </a:r>
            <a:r>
              <a:rPr lang="en-US" dirty="0"/>
              <a:t>(filename, "%</a:t>
            </a:r>
            <a:r>
              <a:rPr lang="en-US" dirty="0" err="1"/>
              <a:t>s%s</a:t>
            </a:r>
            <a:r>
              <a:rPr lang="en-US" dirty="0"/>
              <a:t>", pathname, "upper_bounds.dat");</a:t>
            </a:r>
          </a:p>
          <a:p>
            <a:r>
              <a:rPr lang="en-US" dirty="0"/>
              <a:t>	</a:t>
            </a:r>
            <a:r>
              <a:rPr lang="en-US" dirty="0" err="1"/>
              <a:t>ifstream</a:t>
            </a:r>
            <a:r>
              <a:rPr lang="en-US" dirty="0"/>
              <a:t> </a:t>
            </a:r>
            <a:r>
              <a:rPr lang="en-US" dirty="0" err="1"/>
              <a:t>infileupperbounds</a:t>
            </a:r>
            <a:r>
              <a:rPr lang="en-US" dirty="0"/>
              <a:t>(filename, </a:t>
            </a:r>
            <a:r>
              <a:rPr lang="en-US" dirty="0" err="1"/>
              <a:t>ios</a:t>
            </a:r>
            <a:r>
              <a:rPr lang="en-US" dirty="0"/>
              <a:t>::in);</a:t>
            </a:r>
          </a:p>
          <a:p>
            <a:r>
              <a:rPr lang="en-US" dirty="0"/>
              <a:t>	double par[</a:t>
            </a:r>
            <a:r>
              <a:rPr lang="en-US" dirty="0" err="1"/>
              <a:t>peaknum</a:t>
            </a:r>
            <a:r>
              <a:rPr lang="en-US" dirty="0"/>
              <a:t>][10], </a:t>
            </a:r>
            <a:r>
              <a:rPr lang="en-US" dirty="0" err="1"/>
              <a:t>par_err</a:t>
            </a:r>
            <a:r>
              <a:rPr lang="en-US" dirty="0"/>
              <a:t>[</a:t>
            </a:r>
            <a:r>
              <a:rPr lang="en-US" dirty="0" err="1"/>
              <a:t>peaknum</a:t>
            </a:r>
            <a:r>
              <a:rPr lang="en-US" dirty="0"/>
              <a:t>][10];</a:t>
            </a:r>
          </a:p>
          <a:p>
            <a:r>
              <a:rPr lang="en-US" dirty="0"/>
              <a:t>	double </a:t>
            </a:r>
            <a:r>
              <a:rPr lang="en-US" dirty="0" err="1"/>
              <a:t>parChi</a:t>
            </a:r>
            <a:r>
              <a:rPr lang="en-US" dirty="0"/>
              <a:t>[</a:t>
            </a:r>
            <a:r>
              <a:rPr lang="en-US" dirty="0" err="1"/>
              <a:t>peaknum</a:t>
            </a:r>
            <a:r>
              <a:rPr lang="en-US" dirty="0"/>
              <a:t>], </a:t>
            </a:r>
            <a:r>
              <a:rPr lang="en-US" dirty="0" err="1"/>
              <a:t>parNDF</a:t>
            </a:r>
            <a:r>
              <a:rPr lang="en-US" dirty="0"/>
              <a:t>[</a:t>
            </a:r>
            <a:r>
              <a:rPr lang="en-US" dirty="0" err="1"/>
              <a:t>peaknum</a:t>
            </a:r>
            <a:r>
              <a:rPr lang="en-US" dirty="0"/>
              <a:t>], </a:t>
            </a:r>
            <a:r>
              <a:rPr lang="en-US" dirty="0" err="1"/>
              <a:t>p_value</a:t>
            </a:r>
            <a:r>
              <a:rPr lang="en-US" dirty="0"/>
              <a:t>[</a:t>
            </a:r>
            <a:r>
              <a:rPr lang="en-US" dirty="0" err="1"/>
              <a:t>peaknum</a:t>
            </a:r>
            <a:r>
              <a:rPr lang="en-US" dirty="0"/>
              <a:t>];</a:t>
            </a:r>
          </a:p>
          <a:p>
            <a:r>
              <a:rPr lang="en-US" dirty="0"/>
              <a:t>	double </a:t>
            </a:r>
            <a:r>
              <a:rPr lang="en-US" dirty="0" err="1"/>
              <a:t>lower_search_bound</a:t>
            </a:r>
            <a:r>
              <a:rPr lang="en-US" dirty="0"/>
              <a:t>[ID2 + 1][</a:t>
            </a:r>
            <a:r>
              <a:rPr lang="en-US" dirty="0" err="1"/>
              <a:t>peaknum</a:t>
            </a:r>
            <a:r>
              <a:rPr lang="en-US" dirty="0"/>
              <a:t>], </a:t>
            </a:r>
            <a:r>
              <a:rPr lang="en-US" dirty="0" err="1"/>
              <a:t>upper_search_bound</a:t>
            </a:r>
            <a:r>
              <a:rPr lang="en-US" dirty="0"/>
              <a:t>[ID2 + 1][</a:t>
            </a:r>
            <a:r>
              <a:rPr lang="en-US" dirty="0" err="1"/>
              <a:t>peaknum</a:t>
            </a:r>
            <a:r>
              <a:rPr lang="en-US" dirty="0"/>
              <a:t>];</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for (ii = 0; ii &lt; </a:t>
            </a:r>
            <a:r>
              <a:rPr lang="en-US" dirty="0" err="1"/>
              <a:t>peaknum</a:t>
            </a:r>
            <a:r>
              <a:rPr lang="en-US" dirty="0"/>
              <a:t>; ii++)//which peak</a:t>
            </a:r>
          </a:p>
          <a:p>
            <a:r>
              <a:rPr lang="en-US" dirty="0"/>
              <a:t>		{</a:t>
            </a:r>
          </a:p>
          <a:p>
            <a:r>
              <a:rPr lang="en-US" dirty="0"/>
              <a:t>			</a:t>
            </a:r>
            <a:r>
              <a:rPr lang="en-US" dirty="0" err="1"/>
              <a:t>lower_search_bound</a:t>
            </a:r>
            <a:r>
              <a:rPr lang="en-US" dirty="0"/>
              <a:t>[</a:t>
            </a:r>
            <a:r>
              <a:rPr lang="en-US" dirty="0" err="1"/>
              <a:t>i</a:t>
            </a:r>
            <a:r>
              <a:rPr lang="en-US" dirty="0"/>
              <a:t>][ii] = 0;</a:t>
            </a:r>
          </a:p>
          <a:p>
            <a:r>
              <a:rPr lang="en-US" dirty="0"/>
              <a:t>			</a:t>
            </a:r>
            <a:r>
              <a:rPr lang="en-US" dirty="0" err="1"/>
              <a:t>upper_search_bound</a:t>
            </a:r>
            <a:r>
              <a:rPr lang="en-US" dirty="0"/>
              <a:t>[</a:t>
            </a:r>
            <a:r>
              <a:rPr lang="en-US" dirty="0" err="1"/>
              <a:t>i</a:t>
            </a:r>
            <a:r>
              <a:rPr lang="en-US" dirty="0"/>
              <a:t>][ii] = 30000;</a:t>
            </a:r>
          </a:p>
          <a:p>
            <a:r>
              <a:rPr lang="en-US" dirty="0"/>
              <a:t>		}</a:t>
            </a:r>
          </a:p>
          <a:p>
            <a:r>
              <a:rPr lang="en-US" dirty="0"/>
              <a:t>	}</a:t>
            </a:r>
          </a:p>
          <a:p>
            <a:r>
              <a:rPr lang="en-US" dirty="0"/>
              <a:t>	</a:t>
            </a:r>
            <a:r>
              <a:rPr lang="en-US" dirty="0" err="1"/>
              <a:t>lower_search_bound</a:t>
            </a:r>
            <a:r>
              <a:rPr lang="en-US" dirty="0"/>
              <a:t>[0][0] = 5;	</a:t>
            </a:r>
            <a:r>
              <a:rPr lang="en-US" dirty="0" err="1"/>
              <a:t>upper_search_bound</a:t>
            </a:r>
            <a:r>
              <a:rPr lang="en-US" dirty="0"/>
              <a:t>[0][0] = 7; //55Fe 5.9 and 6.5 </a:t>
            </a:r>
            <a:r>
              <a:rPr lang="en-US" dirty="0" err="1"/>
              <a:t>LEGe</a:t>
            </a:r>
            <a:endParaRPr lang="en-US" dirty="0"/>
          </a:p>
          <a:p>
            <a:r>
              <a:rPr lang="en-US" dirty="0"/>
              <a:t>	</a:t>
            </a:r>
            <a:r>
              <a:rPr lang="en-US" dirty="0" err="1"/>
              <a:t>lower_search_bound</a:t>
            </a:r>
            <a:r>
              <a:rPr lang="en-US" dirty="0"/>
              <a:t>[0][1] = 6;	</a:t>
            </a:r>
            <a:r>
              <a:rPr lang="en-US" dirty="0" err="1"/>
              <a:t>upper_search_bound</a:t>
            </a:r>
            <a:r>
              <a:rPr lang="en-US" dirty="0"/>
              <a:t>[0][1] = 7; //55Fe 6.5 </a:t>
            </a:r>
            <a:r>
              <a:rPr lang="en-US" dirty="0" err="1"/>
              <a:t>LEGe</a:t>
            </a:r>
            <a:endParaRPr lang="en-US" dirty="0"/>
          </a:p>
          <a:p>
            <a:r>
              <a:rPr lang="en-US" dirty="0"/>
              <a:t>	</a:t>
            </a:r>
            <a:r>
              <a:rPr lang="en-US" dirty="0" err="1"/>
              <a:t>lower_search_bound</a:t>
            </a:r>
            <a:r>
              <a:rPr lang="en-US" dirty="0"/>
              <a:t>[0][2] = 119;	</a:t>
            </a:r>
            <a:r>
              <a:rPr lang="en-US" dirty="0" err="1"/>
              <a:t>upper_search_bound</a:t>
            </a:r>
            <a:r>
              <a:rPr lang="en-US" dirty="0"/>
              <a:t>[0][2] = 124; //152Eu 122 </a:t>
            </a:r>
            <a:r>
              <a:rPr lang="en-US" dirty="0" err="1"/>
              <a:t>LEGe</a:t>
            </a:r>
            <a:endParaRPr lang="en-US" dirty="0"/>
          </a:p>
          <a:p>
            <a:r>
              <a:rPr lang="en-US" dirty="0"/>
              <a:t>	</a:t>
            </a:r>
            <a:r>
              <a:rPr lang="en-US" dirty="0" err="1"/>
              <a:t>lower_search_bound</a:t>
            </a:r>
            <a:r>
              <a:rPr lang="en-US" dirty="0"/>
              <a:t>[0][3] = 44;	</a:t>
            </a:r>
            <a:r>
              <a:rPr lang="en-US" dirty="0" err="1"/>
              <a:t>upper_search_bound</a:t>
            </a:r>
            <a:r>
              <a:rPr lang="en-US" dirty="0"/>
              <a:t>[0][3] = 46; //152Eu 45.3 and 45.4 </a:t>
            </a:r>
            <a:r>
              <a:rPr lang="en-US" dirty="0" err="1"/>
              <a:t>LEGe</a:t>
            </a:r>
            <a:endParaRPr lang="en-US" dirty="0"/>
          </a:p>
          <a:p>
            <a:r>
              <a:rPr lang="en-US" dirty="0"/>
              <a:t>	</a:t>
            </a:r>
            <a:r>
              <a:rPr lang="en-US" dirty="0" err="1"/>
              <a:t>lower_search_bound</a:t>
            </a:r>
            <a:r>
              <a:rPr lang="en-US" dirty="0"/>
              <a:t>[0][4] = 58;	</a:t>
            </a:r>
            <a:r>
              <a:rPr lang="en-US" dirty="0" err="1"/>
              <a:t>upper_search_bound</a:t>
            </a:r>
            <a:r>
              <a:rPr lang="en-US" dirty="0"/>
              <a:t>[0][4] = 61; //241Am 59.5 </a:t>
            </a:r>
            <a:r>
              <a:rPr lang="en-US" dirty="0" err="1"/>
              <a:t>LEGe</a:t>
            </a:r>
            <a:endParaRPr lang="en-US" dirty="0"/>
          </a:p>
          <a:p>
            <a:r>
              <a:rPr lang="en-US" dirty="0"/>
              <a:t>	</a:t>
            </a:r>
            <a:r>
              <a:rPr lang="en-US" dirty="0" err="1"/>
              <a:t>lower_search_bound</a:t>
            </a:r>
            <a:r>
              <a:rPr lang="en-US" dirty="0"/>
              <a:t>[0][5] = 25;	</a:t>
            </a:r>
            <a:r>
              <a:rPr lang="en-US" dirty="0" err="1"/>
              <a:t>upper_search_bound</a:t>
            </a:r>
            <a:r>
              <a:rPr lang="en-US" dirty="0"/>
              <a:t>[0][5] = 27; //241Am 26.3 </a:t>
            </a:r>
            <a:r>
              <a:rPr lang="en-US" dirty="0" err="1"/>
              <a:t>LEGe</a:t>
            </a:r>
            <a:endParaRPr lang="en-US" dirty="0"/>
          </a:p>
          <a:p>
            <a:r>
              <a:rPr lang="en-US" dirty="0"/>
              <a:t>	</a:t>
            </a:r>
            <a:r>
              <a:rPr lang="en-US" dirty="0" err="1"/>
              <a:t>lower_search_bound</a:t>
            </a:r>
            <a:r>
              <a:rPr lang="en-US" dirty="0"/>
              <a:t>[0][6] = 38;	</a:t>
            </a:r>
            <a:r>
              <a:rPr lang="en-US" dirty="0" err="1"/>
              <a:t>upper_search_bound</a:t>
            </a:r>
            <a:r>
              <a:rPr lang="en-US" dirty="0"/>
              <a:t>[0][6] = 43; //152Eu 40.1 and 39.5 </a:t>
            </a:r>
            <a:r>
              <a:rPr lang="en-US" dirty="0" err="1"/>
              <a:t>LEGe</a:t>
            </a:r>
            <a:endParaRPr lang="en-US" dirty="0"/>
          </a:p>
          <a:p>
            <a:r>
              <a:rPr lang="en-US" dirty="0"/>
              <a:t>	</a:t>
            </a:r>
            <a:r>
              <a:rPr lang="en-US" dirty="0" err="1"/>
              <a:t>lower_search_bound</a:t>
            </a:r>
            <a:r>
              <a:rPr lang="en-US" dirty="0"/>
              <a:t>[0][7] = 32;	</a:t>
            </a:r>
            <a:r>
              <a:rPr lang="en-US" dirty="0" err="1"/>
              <a:t>upper_search_bound</a:t>
            </a:r>
            <a:r>
              <a:rPr lang="en-US" dirty="0"/>
              <a:t>[0][7] = 34; //241Am 33.2 </a:t>
            </a:r>
            <a:r>
              <a:rPr lang="en-US" dirty="0" err="1"/>
              <a:t>LEGe</a:t>
            </a:r>
            <a:endParaRPr lang="en-US" dirty="0"/>
          </a:p>
          <a:p>
            <a:r>
              <a:rPr lang="en-US" dirty="0"/>
              <a:t>	</a:t>
            </a:r>
            <a:r>
              <a:rPr lang="en-US" dirty="0" err="1"/>
              <a:t>lower_search_bound</a:t>
            </a:r>
            <a:r>
              <a:rPr lang="en-US" dirty="0"/>
              <a:t>[0][8] = 12;	</a:t>
            </a:r>
            <a:r>
              <a:rPr lang="en-US" dirty="0" err="1"/>
              <a:t>upper_search_bound</a:t>
            </a:r>
            <a:r>
              <a:rPr lang="en-US" dirty="0"/>
              <a:t>[0][8] = 14; //241Am 13.9 and 13.8 </a:t>
            </a:r>
            <a:r>
              <a:rPr lang="en-US" dirty="0" err="1"/>
              <a:t>LEGe</a:t>
            </a:r>
            <a:endParaRPr lang="en-US" dirty="0"/>
          </a:p>
          <a:p>
            <a:r>
              <a:rPr lang="en-US" dirty="0"/>
              <a:t>	</a:t>
            </a:r>
            <a:r>
              <a:rPr lang="en-US" dirty="0" err="1"/>
              <a:t>lower_search_bound</a:t>
            </a:r>
            <a:r>
              <a:rPr lang="en-US" dirty="0"/>
              <a:t>[0][9] = 119;	</a:t>
            </a:r>
            <a:r>
              <a:rPr lang="en-US" dirty="0" err="1"/>
              <a:t>upper_search_bound</a:t>
            </a:r>
            <a:r>
              <a:rPr lang="en-US" dirty="0"/>
              <a:t>[0][9] = 125; //152Eu 122 XtRa</a:t>
            </a:r>
          </a:p>
          <a:p>
            <a:r>
              <a:rPr lang="en-US" dirty="0"/>
              <a:t>	</a:t>
            </a:r>
            <a:r>
              <a:rPr lang="en-US" dirty="0" err="1"/>
              <a:t>lower_search_bound</a:t>
            </a:r>
            <a:r>
              <a:rPr lang="en-US" dirty="0"/>
              <a:t>[0][10] = 335;	</a:t>
            </a:r>
            <a:r>
              <a:rPr lang="en-US" dirty="0" err="1"/>
              <a:t>upper_search_bound</a:t>
            </a:r>
            <a:r>
              <a:rPr lang="en-US" dirty="0"/>
              <a:t>[0][10] = 350; //152Eu 344 XtRa</a:t>
            </a:r>
          </a:p>
          <a:p>
            <a:r>
              <a:rPr lang="en-US" dirty="0"/>
              <a:t>	</a:t>
            </a:r>
            <a:r>
              <a:rPr lang="en-US" dirty="0" err="1"/>
              <a:t>lower_search_bound</a:t>
            </a:r>
            <a:r>
              <a:rPr lang="en-US" dirty="0"/>
              <a:t>[0][11] = 1296;	</a:t>
            </a:r>
            <a:r>
              <a:rPr lang="en-US" dirty="0" err="1"/>
              <a:t>upper_search_bound</a:t>
            </a:r>
            <a:r>
              <a:rPr lang="en-US" dirty="0"/>
              <a:t>[0][11] = 1302; //152Eu 1299 XtRa</a:t>
            </a:r>
          </a:p>
          <a:p>
            <a:r>
              <a:rPr lang="en-US" dirty="0"/>
              <a:t>	</a:t>
            </a:r>
            <a:r>
              <a:rPr lang="en-US" dirty="0" err="1"/>
              <a:t>lower_search_bound</a:t>
            </a:r>
            <a:r>
              <a:rPr lang="en-US" dirty="0"/>
              <a:t>[0][12] = 5450;	</a:t>
            </a:r>
            <a:r>
              <a:rPr lang="en-US" dirty="0" err="1"/>
              <a:t>upper_search_bound</a:t>
            </a:r>
            <a:r>
              <a:rPr lang="en-US" dirty="0"/>
              <a:t>[0][12] = 5500; //241Am 5486 MSD26</a:t>
            </a:r>
          </a:p>
          <a:p>
            <a:r>
              <a:rPr lang="en-US" dirty="0"/>
              <a:t>	</a:t>
            </a:r>
            <a:r>
              <a:rPr lang="en-US" dirty="0" err="1"/>
              <a:t>lower_search_bound</a:t>
            </a:r>
            <a:r>
              <a:rPr lang="en-US" dirty="0"/>
              <a:t>[0][13] = 11.6;	</a:t>
            </a:r>
            <a:r>
              <a:rPr lang="en-US" dirty="0" err="1"/>
              <a:t>upper_search_bound</a:t>
            </a:r>
            <a:r>
              <a:rPr lang="en-US" dirty="0"/>
              <a:t>[0][13] = 12.2; //241Am 11.89 </a:t>
            </a:r>
            <a:r>
              <a:rPr lang="en-US" dirty="0" err="1"/>
              <a:t>LEGe</a:t>
            </a:r>
            <a:endParaRPr lang="en-US" dirty="0"/>
          </a:p>
          <a:p>
            <a:r>
              <a:rPr lang="en-US" dirty="0"/>
              <a:t>	</a:t>
            </a:r>
            <a:r>
              <a:rPr lang="en-US" dirty="0" err="1"/>
              <a:t>lower_search_bound</a:t>
            </a:r>
            <a:r>
              <a:rPr lang="en-US" dirty="0"/>
              <a:t>[0][14] = 1405;	</a:t>
            </a:r>
            <a:r>
              <a:rPr lang="en-US" dirty="0" err="1"/>
              <a:t>upper_search_bound</a:t>
            </a:r>
            <a:r>
              <a:rPr lang="en-US" dirty="0"/>
              <a:t>[0][14] = 1411; //152Eu 1408 XtRa</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for (ii = 0; ii &lt; </a:t>
            </a:r>
            <a:r>
              <a:rPr lang="en-US" dirty="0" err="1"/>
              <a:t>peaknum</a:t>
            </a:r>
            <a:r>
              <a:rPr lang="en-US" dirty="0"/>
              <a:t>; ii++)//which peak</a:t>
            </a:r>
          </a:p>
          <a:p>
            <a:r>
              <a:rPr lang="en-US" dirty="0"/>
              <a:t>		{</a:t>
            </a:r>
          </a:p>
          <a:p>
            <a:r>
              <a:rPr lang="en-US" dirty="0"/>
              <a:t>			</a:t>
            </a:r>
            <a:r>
              <a:rPr lang="en-US" dirty="0" err="1"/>
              <a:t>cout</a:t>
            </a:r>
            <a:r>
              <a:rPr lang="en-US" dirty="0"/>
              <a:t> &lt;&lt; </a:t>
            </a:r>
            <a:r>
              <a:rPr lang="en-US" dirty="0" err="1"/>
              <a:t>lower_search_bound</a:t>
            </a:r>
            <a:r>
              <a:rPr lang="en-US" dirty="0"/>
              <a:t>[</a:t>
            </a:r>
            <a:r>
              <a:rPr lang="en-US" dirty="0" err="1"/>
              <a:t>i</a:t>
            </a:r>
            <a:r>
              <a:rPr lang="en-US" dirty="0"/>
              <a:t>][ii] &lt;&lt; "	";</a:t>
            </a:r>
          </a:p>
          <a:p>
            <a:r>
              <a:rPr lang="en-US" dirty="0"/>
              <a:t>			</a:t>
            </a:r>
            <a:r>
              <a:rPr lang="en-US" dirty="0" err="1"/>
              <a:t>cout</a:t>
            </a:r>
            <a:r>
              <a:rPr lang="en-US" dirty="0"/>
              <a:t> &lt;&lt; </a:t>
            </a:r>
            <a:r>
              <a:rPr lang="en-US" dirty="0" err="1"/>
              <a:t>upper_search_bound</a:t>
            </a:r>
            <a:r>
              <a:rPr lang="en-US" dirty="0"/>
              <a:t>[</a:t>
            </a:r>
            <a:r>
              <a:rPr lang="en-US" dirty="0" err="1"/>
              <a:t>i</a:t>
            </a:r>
            <a:r>
              <a:rPr lang="en-US" dirty="0"/>
              <a:t>][ii] &lt;&lt; "	";</a:t>
            </a:r>
          </a:p>
          <a:p>
            <a:r>
              <a:rPr lang="en-US" dirty="0"/>
              <a:t>		}</a:t>
            </a:r>
          </a:p>
          <a:p>
            <a:r>
              <a:rPr lang="en-US" dirty="0"/>
              <a:t>		</a:t>
            </a:r>
            <a:r>
              <a:rPr lang="en-US" dirty="0" err="1"/>
              <a:t>cout</a:t>
            </a:r>
            <a:r>
              <a:rPr lang="en-US" dirty="0"/>
              <a:t> &lt;&lt; </a:t>
            </a:r>
            <a:r>
              <a:rPr lang="en-US" dirty="0" err="1"/>
              <a:t>endl</a:t>
            </a:r>
            <a:r>
              <a:rPr lang="en-US" dirty="0"/>
              <a:t>;</a:t>
            </a:r>
          </a:p>
          <a:p>
            <a:r>
              <a:rPr lang="en-US" dirty="0"/>
              <a:t>	}</a:t>
            </a:r>
          </a:p>
          <a:p>
            <a:endParaRPr lang="en-US" dirty="0"/>
          </a:p>
          <a:p>
            <a:r>
              <a:rPr lang="en-US" dirty="0"/>
              <a:t>	</a:t>
            </a:r>
            <a:r>
              <a:rPr lang="en-US" dirty="0" err="1"/>
              <a:t>sprintf</a:t>
            </a:r>
            <a:r>
              <a:rPr lang="en-US" dirty="0"/>
              <a:t>(filename, "%</a:t>
            </a:r>
            <a:r>
              <a:rPr lang="en-US" dirty="0" err="1"/>
              <a:t>s%s</a:t>
            </a:r>
            <a:r>
              <a:rPr lang="en-US" dirty="0"/>
              <a:t>", pathname, "peakpara.dat");</a:t>
            </a:r>
          </a:p>
          <a:p>
            <a:r>
              <a:rPr lang="en-US" dirty="0"/>
              <a:t>	</a:t>
            </a:r>
            <a:r>
              <a:rPr lang="en-US" dirty="0" err="1"/>
              <a:t>ofstream</a:t>
            </a:r>
            <a:r>
              <a:rPr lang="en-US" dirty="0"/>
              <a:t> </a:t>
            </a:r>
            <a:r>
              <a:rPr lang="en-US" dirty="0" err="1"/>
              <a:t>outfile</a:t>
            </a:r>
            <a:r>
              <a:rPr lang="en-US" dirty="0"/>
              <a:t>(filename, </a:t>
            </a:r>
            <a:r>
              <a:rPr lang="en-US" dirty="0" err="1"/>
              <a:t>ios</a:t>
            </a:r>
            <a:r>
              <a:rPr lang="en-US" dirty="0"/>
              <a:t>::out);</a:t>
            </a:r>
          </a:p>
          <a:p>
            <a:r>
              <a:rPr lang="en-US" dirty="0"/>
              <a:t>	</a:t>
            </a:r>
            <a:r>
              <a:rPr lang="en-US" dirty="0" err="1"/>
              <a:t>sprintf</a:t>
            </a:r>
            <a:r>
              <a:rPr lang="en-US" dirty="0"/>
              <a:t>(filename, "%</a:t>
            </a:r>
            <a:r>
              <a:rPr lang="en-US" dirty="0" err="1"/>
              <a:t>s%s</a:t>
            </a:r>
            <a:r>
              <a:rPr lang="en-US" dirty="0"/>
              <a:t>", pathname, "run0041-00_LEGe_MSD26_241Am_2mmcollimator_480min_window1us_CFDdelay0.16us_cal.root"); // modify</a:t>
            </a:r>
          </a:p>
          <a:p>
            <a:r>
              <a:rPr lang="en-US" dirty="0"/>
              <a:t>	</a:t>
            </a:r>
            <a:r>
              <a:rPr lang="en-US" dirty="0" err="1"/>
              <a:t>TFile</a:t>
            </a:r>
            <a:r>
              <a:rPr lang="en-US" dirty="0"/>
              <a:t>* fin = new </a:t>
            </a:r>
            <a:r>
              <a:rPr lang="en-US" dirty="0" err="1"/>
              <a:t>TFile</a:t>
            </a:r>
            <a:r>
              <a:rPr lang="en-US" dirty="0"/>
              <a:t>(filename);//after this statement, you can use any ROOT command1 for this </a:t>
            </a:r>
            <a:r>
              <a:rPr lang="en-US" dirty="0" err="1"/>
              <a:t>rootfile</a:t>
            </a:r>
            <a:endParaRPr lang="en-US" dirty="0"/>
          </a:p>
          <a:p>
            <a:r>
              <a:rPr lang="en-US" dirty="0"/>
              <a:t>	</a:t>
            </a:r>
            <a:r>
              <a:rPr lang="en-US" dirty="0" err="1"/>
              <a:t>cout</a:t>
            </a:r>
            <a:r>
              <a:rPr lang="en-US" dirty="0"/>
              <a:t> &lt;&lt; filename &lt;&lt; </a:t>
            </a:r>
            <a:r>
              <a:rPr lang="en-US" dirty="0" err="1"/>
              <a:t>endl</a:t>
            </a:r>
            <a:r>
              <a:rPr lang="en-US" dirty="0"/>
              <a:t>;</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a:t>
            </a:r>
            <a:r>
              <a:rPr lang="en-US" dirty="0" err="1"/>
              <a:t>sprintf</a:t>
            </a:r>
            <a:r>
              <a:rPr lang="en-US" dirty="0"/>
              <a:t>(</a:t>
            </a:r>
            <a:r>
              <a:rPr lang="en-US" dirty="0" err="1"/>
              <a:t>histo_name</a:t>
            </a:r>
            <a:r>
              <a:rPr lang="en-US" dirty="0"/>
              <a:t>, "%s", "hmsd26_e"); // modify</a:t>
            </a:r>
          </a:p>
          <a:p>
            <a:r>
              <a:rPr lang="en-US" dirty="0"/>
              <a:t>		</a:t>
            </a:r>
            <a:r>
              <a:rPr lang="en-US" dirty="0" err="1"/>
              <a:t>histo</a:t>
            </a:r>
            <a:r>
              <a:rPr lang="en-US" dirty="0"/>
              <a:t>[</a:t>
            </a:r>
            <a:r>
              <a:rPr lang="en-US" dirty="0" err="1"/>
              <a:t>i</a:t>
            </a:r>
            <a:r>
              <a:rPr lang="en-US" dirty="0"/>
              <a:t>] = (TH1D*)fin-&gt;Get(</a:t>
            </a:r>
            <a:r>
              <a:rPr lang="en-US" dirty="0" err="1"/>
              <a:t>histo_name</a:t>
            </a:r>
            <a:r>
              <a:rPr lang="en-US" dirty="0"/>
              <a:t>); //Get spectrum</a:t>
            </a:r>
          </a:p>
          <a:p>
            <a:r>
              <a:rPr lang="en-US" dirty="0"/>
              <a:t>		</a:t>
            </a:r>
            <a:r>
              <a:rPr lang="en-US" dirty="0" err="1"/>
              <a:t>histo</a:t>
            </a:r>
            <a:r>
              <a:rPr lang="en-US" dirty="0"/>
              <a:t>[</a:t>
            </a:r>
            <a:r>
              <a:rPr lang="en-US" dirty="0" err="1"/>
              <a:t>i</a:t>
            </a:r>
            <a:r>
              <a:rPr lang="en-US" dirty="0"/>
              <a:t>]-&gt;</a:t>
            </a:r>
            <a:r>
              <a:rPr lang="en-US" dirty="0" err="1"/>
              <a:t>Rebin</a:t>
            </a:r>
            <a:r>
              <a:rPr lang="en-US" dirty="0"/>
              <a:t>(1);</a:t>
            </a:r>
          </a:p>
          <a:p>
            <a:r>
              <a:rPr lang="en-US" dirty="0"/>
              <a:t>		</a:t>
            </a:r>
            <a:r>
              <a:rPr lang="en-US" dirty="0" err="1"/>
              <a:t>histo</a:t>
            </a:r>
            <a:r>
              <a:rPr lang="en-US" dirty="0"/>
              <a:t>[</a:t>
            </a:r>
            <a:r>
              <a:rPr lang="en-US" dirty="0" err="1"/>
              <a:t>i</a:t>
            </a:r>
            <a:r>
              <a:rPr lang="en-US" dirty="0"/>
              <a:t>]-&gt;Sumw2(</a:t>
            </a:r>
            <a:r>
              <a:rPr lang="en-US" dirty="0" err="1"/>
              <a:t>kFALSE</a:t>
            </a:r>
            <a:r>
              <a:rPr lang="en-US" dirty="0"/>
              <a:t>);</a:t>
            </a:r>
          </a:p>
          <a:p>
            <a:r>
              <a:rPr lang="en-US" dirty="0"/>
              <a:t>		</a:t>
            </a:r>
            <a:r>
              <a:rPr lang="en-US" dirty="0" err="1"/>
              <a:t>histo</a:t>
            </a:r>
            <a:r>
              <a:rPr lang="en-US" dirty="0"/>
              <a:t>[</a:t>
            </a:r>
            <a:r>
              <a:rPr lang="en-US" dirty="0" err="1"/>
              <a:t>i</a:t>
            </a:r>
            <a:r>
              <a:rPr lang="en-US" dirty="0"/>
              <a:t>]-&gt;</a:t>
            </a:r>
            <a:r>
              <a:rPr lang="en-US" dirty="0" err="1"/>
              <a:t>SetBinErrorOption</a:t>
            </a:r>
            <a:r>
              <a:rPr lang="en-US" dirty="0"/>
              <a:t>(TH1::</a:t>
            </a:r>
            <a:r>
              <a:rPr lang="en-US" dirty="0" err="1"/>
              <a:t>kPoisson</a:t>
            </a:r>
            <a:r>
              <a:rPr lang="en-US" dirty="0"/>
              <a:t>);</a:t>
            </a:r>
          </a:p>
          <a:p>
            <a:r>
              <a:rPr lang="en-US" dirty="0"/>
              <a:t>	}</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 // no need to change</a:t>
            </a:r>
          </a:p>
          <a:p>
            <a:r>
              <a:rPr lang="en-US" dirty="0"/>
              <a:t>	{</a:t>
            </a:r>
          </a:p>
          <a:p>
            <a:r>
              <a:rPr lang="en-US" dirty="0"/>
              <a:t>		for (ii = 12; ii &lt;= 12; ii++)// modify which peak in one detector =0&lt;=13</a:t>
            </a:r>
          </a:p>
          <a:p>
            <a:r>
              <a:rPr lang="en-US" dirty="0"/>
              <a:t>		{</a:t>
            </a:r>
          </a:p>
          <a:p>
            <a:r>
              <a:rPr lang="en-US" dirty="0"/>
              <a:t>			</a:t>
            </a:r>
            <a:r>
              <a:rPr lang="en-US" dirty="0" err="1"/>
              <a:t>sprintf</a:t>
            </a:r>
            <a:r>
              <a:rPr lang="en-US" dirty="0"/>
              <a:t>(</a:t>
            </a:r>
            <a:r>
              <a:rPr lang="en-US" dirty="0" err="1"/>
              <a:t>hfit_name</a:t>
            </a:r>
            <a:r>
              <a:rPr lang="en-US" dirty="0"/>
              <a:t>, "%</a:t>
            </a:r>
            <a:r>
              <a:rPr lang="en-US" dirty="0" err="1"/>
              <a:t>s%d%s%d</a:t>
            </a:r>
            <a:r>
              <a:rPr lang="en-US" dirty="0"/>
              <a:t>", </a:t>
            </a:r>
            <a:r>
              <a:rPr lang="en-US" dirty="0" err="1"/>
              <a:t>histo_name</a:t>
            </a:r>
            <a:r>
              <a:rPr lang="en-US" dirty="0"/>
              <a:t>, </a:t>
            </a:r>
            <a:r>
              <a:rPr lang="en-US" dirty="0" err="1"/>
              <a:t>i</a:t>
            </a:r>
            <a:r>
              <a:rPr lang="en-US" dirty="0"/>
              <a:t>, "_peak", ii);</a:t>
            </a:r>
          </a:p>
          <a:p>
            <a:r>
              <a:rPr lang="en-US" dirty="0"/>
              <a:t>			</a:t>
            </a:r>
            <a:r>
              <a:rPr lang="en-US" dirty="0" err="1"/>
              <a:t>canvaspeak</a:t>
            </a:r>
            <a:r>
              <a:rPr lang="en-US" dirty="0"/>
              <a:t>[</a:t>
            </a:r>
            <a:r>
              <a:rPr lang="en-US" dirty="0" err="1"/>
              <a:t>i</a:t>
            </a:r>
            <a:r>
              <a:rPr lang="en-US" dirty="0"/>
              <a:t>][ii] = new </a:t>
            </a:r>
            <a:r>
              <a:rPr lang="en-US" dirty="0" err="1"/>
              <a:t>TCanvas</a:t>
            </a:r>
            <a:r>
              <a:rPr lang="en-US" dirty="0"/>
              <a:t>(</a:t>
            </a:r>
            <a:r>
              <a:rPr lang="en-US" dirty="0" err="1"/>
              <a:t>hfit_name</a:t>
            </a:r>
            <a:r>
              <a:rPr lang="en-US" dirty="0"/>
              <a:t>, </a:t>
            </a:r>
            <a:r>
              <a:rPr lang="en-US" dirty="0" err="1"/>
              <a:t>hfit_name</a:t>
            </a:r>
            <a:r>
              <a:rPr lang="en-US" dirty="0"/>
              <a:t>, 1400, 740);//</a:t>
            </a:r>
            <a:r>
              <a:rPr lang="zh-CN" altLang="en-US" dirty="0"/>
              <a:t>建立画布</a:t>
            </a:r>
          </a:p>
          <a:p>
            <a:r>
              <a:rPr lang="zh-CN" altLang="en-US" dirty="0"/>
              <a:t>			</a:t>
            </a:r>
            <a:r>
              <a:rPr lang="en-US" dirty="0" err="1"/>
              <a:t>canvaspeak</a:t>
            </a:r>
            <a:r>
              <a:rPr lang="en-US" dirty="0"/>
              <a:t>[</a:t>
            </a:r>
            <a:r>
              <a:rPr lang="en-US" dirty="0" err="1"/>
              <a:t>i</a:t>
            </a:r>
            <a:r>
              <a:rPr lang="en-US" dirty="0"/>
              <a:t>][ii]-&gt;cd();//</a:t>
            </a:r>
            <a:r>
              <a:rPr lang="zh-CN" altLang="en-US" dirty="0"/>
              <a:t>进入画布</a:t>
            </a:r>
          </a:p>
          <a:p>
            <a:r>
              <a:rPr lang="en-US" altLang="zh-CN" dirty="0"/>
              <a:t>// 			</a:t>
            </a:r>
            <a:r>
              <a:rPr lang="en-US" dirty="0" err="1"/>
              <a:t>canvaspeak</a:t>
            </a:r>
            <a:r>
              <a:rPr lang="en-US" dirty="0"/>
              <a:t>[</a:t>
            </a:r>
            <a:r>
              <a:rPr lang="en-US" dirty="0" err="1"/>
              <a:t>i</a:t>
            </a:r>
            <a:r>
              <a:rPr lang="en-US" dirty="0"/>
              <a:t>][ii]-&gt;</a:t>
            </a:r>
            <a:r>
              <a:rPr lang="en-US" dirty="0" err="1"/>
              <a:t>SetTopMargin</a:t>
            </a:r>
            <a:r>
              <a:rPr lang="en-US" dirty="0"/>
              <a:t>(0.02);</a:t>
            </a:r>
          </a:p>
          <a:p>
            <a:r>
              <a:rPr lang="en-US" dirty="0"/>
              <a:t>// 			</a:t>
            </a:r>
            <a:r>
              <a:rPr lang="en-US" dirty="0" err="1"/>
              <a:t>canvaspeak</a:t>
            </a:r>
            <a:r>
              <a:rPr lang="en-US" dirty="0"/>
              <a:t>[</a:t>
            </a:r>
            <a:r>
              <a:rPr lang="en-US" dirty="0" err="1"/>
              <a:t>i</a:t>
            </a:r>
            <a:r>
              <a:rPr lang="en-US" dirty="0"/>
              <a:t>][ii]-&gt;</a:t>
            </a:r>
            <a:r>
              <a:rPr lang="en-US" dirty="0" err="1"/>
              <a:t>SetRightMargin</a:t>
            </a:r>
            <a:r>
              <a:rPr lang="en-US" dirty="0"/>
              <a:t>(0.03);</a:t>
            </a:r>
          </a:p>
          <a:p>
            <a:r>
              <a:rPr lang="en-US" dirty="0"/>
              <a:t>// 			</a:t>
            </a:r>
            <a:r>
              <a:rPr lang="en-US" dirty="0" err="1"/>
              <a:t>canvaspeak</a:t>
            </a:r>
            <a:r>
              <a:rPr lang="en-US" dirty="0"/>
              <a:t>[</a:t>
            </a:r>
            <a:r>
              <a:rPr lang="en-US" dirty="0" err="1"/>
              <a:t>i</a:t>
            </a:r>
            <a:r>
              <a:rPr lang="en-US" dirty="0"/>
              <a:t>][ii]-&gt;</a:t>
            </a:r>
            <a:r>
              <a:rPr lang="en-US" dirty="0" err="1"/>
              <a:t>SetLeftMargin</a:t>
            </a:r>
            <a:r>
              <a:rPr lang="en-US" dirty="0"/>
              <a:t>(0.09);</a:t>
            </a:r>
          </a:p>
          <a:p>
            <a:r>
              <a:rPr lang="en-US" dirty="0"/>
              <a:t>// 			</a:t>
            </a:r>
            <a:r>
              <a:rPr lang="en-US" dirty="0" err="1"/>
              <a:t>canvaspeak</a:t>
            </a:r>
            <a:r>
              <a:rPr lang="en-US" dirty="0"/>
              <a:t>[</a:t>
            </a:r>
            <a:r>
              <a:rPr lang="en-US" dirty="0" err="1"/>
              <a:t>i</a:t>
            </a:r>
            <a:r>
              <a:rPr lang="en-US" dirty="0"/>
              <a:t>][ii]-&gt;</a:t>
            </a:r>
            <a:r>
              <a:rPr lang="en-US" dirty="0" err="1"/>
              <a:t>SetBottomMargin</a:t>
            </a:r>
            <a:r>
              <a:rPr lang="en-US" dirty="0"/>
              <a:t>(0.13);</a:t>
            </a:r>
          </a:p>
          <a:p>
            <a:r>
              <a:rPr lang="en-US" dirty="0"/>
              <a:t>			</a:t>
            </a:r>
            <a:r>
              <a:rPr lang="en-US" dirty="0" err="1"/>
              <a:t>TPad</a:t>
            </a:r>
            <a:r>
              <a:rPr lang="en-US" dirty="0"/>
              <a:t>* pad1 = new </a:t>
            </a:r>
            <a:r>
              <a:rPr lang="en-US" dirty="0" err="1"/>
              <a:t>TPad</a:t>
            </a:r>
            <a:r>
              <a:rPr lang="en-US" dirty="0"/>
              <a:t>("pad1", "The pad 70% of the height", 0.0, 0.3, 1.0, 1.0);</a:t>
            </a:r>
          </a:p>
          <a:p>
            <a:r>
              <a:rPr lang="en-US" dirty="0"/>
              <a:t>			// </a:t>
            </a:r>
            <a:r>
              <a:rPr lang="en-US" dirty="0" err="1"/>
              <a:t>xlow</a:t>
            </a:r>
            <a:r>
              <a:rPr lang="en-US" dirty="0"/>
              <a:t>, </a:t>
            </a:r>
            <a:r>
              <a:rPr lang="en-US" dirty="0" err="1"/>
              <a:t>ylow</a:t>
            </a:r>
            <a:r>
              <a:rPr lang="en-US" dirty="0"/>
              <a:t>, </a:t>
            </a:r>
            <a:r>
              <a:rPr lang="en-US" dirty="0" err="1"/>
              <a:t>xup</a:t>
            </a:r>
            <a:r>
              <a:rPr lang="en-US" dirty="0"/>
              <a:t>, yup</a:t>
            </a:r>
          </a:p>
          <a:p>
            <a:r>
              <a:rPr lang="en-US" dirty="0"/>
              <a:t>			</a:t>
            </a:r>
            <a:r>
              <a:rPr lang="en-US" dirty="0" err="1"/>
              <a:t>TPad</a:t>
            </a:r>
            <a:r>
              <a:rPr lang="en-US" dirty="0"/>
              <a:t>* pad2 = new </a:t>
            </a:r>
            <a:r>
              <a:rPr lang="en-US" dirty="0" err="1"/>
              <a:t>TPad</a:t>
            </a:r>
            <a:r>
              <a:rPr lang="en-US" dirty="0"/>
              <a:t>("pad2", "The pad 30% of the height", 0.0, 0.0, 1.0, 0.3);</a:t>
            </a:r>
          </a:p>
          <a:p>
            <a:endParaRPr lang="en-US" dirty="0"/>
          </a:p>
          <a:p>
            <a:r>
              <a:rPr lang="en-US" dirty="0"/>
              <a:t>			// Set margins for pad1</a:t>
            </a:r>
          </a:p>
          <a:p>
            <a:r>
              <a:rPr lang="en-US" dirty="0"/>
              <a:t>			pad1-&gt;</a:t>
            </a:r>
            <a:r>
              <a:rPr lang="en-US" dirty="0" err="1"/>
              <a:t>SetTopMargin</a:t>
            </a:r>
            <a:r>
              <a:rPr lang="en-US" dirty="0"/>
              <a:t>(0.02);  // relative to pad1 height</a:t>
            </a:r>
          </a:p>
          <a:p>
            <a:r>
              <a:rPr lang="en-US" dirty="0"/>
              <a:t>			pad1-&gt;</a:t>
            </a:r>
            <a:r>
              <a:rPr lang="en-US" dirty="0" err="1"/>
              <a:t>SetBottomMargin</a:t>
            </a:r>
            <a:r>
              <a:rPr lang="en-US" dirty="0"/>
              <a:t>(0.13); // no bottom margin</a:t>
            </a:r>
          </a:p>
          <a:p>
            <a:r>
              <a:rPr lang="en-US" dirty="0"/>
              <a:t>			pad1-&gt;</a:t>
            </a:r>
            <a:r>
              <a:rPr lang="en-US" dirty="0" err="1"/>
              <a:t>SetLeftMargin</a:t>
            </a:r>
            <a:r>
              <a:rPr lang="en-US" dirty="0"/>
              <a:t>(0.09);  // relative to pad1 width</a:t>
            </a:r>
          </a:p>
          <a:p>
            <a:r>
              <a:rPr lang="en-US" dirty="0"/>
              <a:t>			pad1-&gt;</a:t>
            </a:r>
            <a:r>
              <a:rPr lang="en-US" dirty="0" err="1"/>
              <a:t>SetRightMargin</a:t>
            </a:r>
            <a:r>
              <a:rPr lang="en-US" dirty="0"/>
              <a:t>(0.025); // relative to pad1 width</a:t>
            </a:r>
          </a:p>
          <a:p>
            <a:endParaRPr lang="en-US" dirty="0"/>
          </a:p>
          <a:p>
            <a:r>
              <a:rPr lang="en-US" dirty="0"/>
              <a:t>			// Set margins for pad2</a:t>
            </a:r>
          </a:p>
          <a:p>
            <a:r>
              <a:rPr lang="en-US" dirty="0"/>
              <a:t>			pad2-&gt;</a:t>
            </a:r>
            <a:r>
              <a:rPr lang="en-US" dirty="0" err="1"/>
              <a:t>SetTopMargin</a:t>
            </a:r>
            <a:r>
              <a:rPr lang="en-US" dirty="0"/>
              <a:t>(0.03);    // no top margin</a:t>
            </a:r>
          </a:p>
          <a:p>
            <a:r>
              <a:rPr lang="en-US" dirty="0"/>
              <a:t>			pad2-&gt;</a:t>
            </a:r>
            <a:r>
              <a:rPr lang="en-US" dirty="0" err="1"/>
              <a:t>SetBottomMargin</a:t>
            </a:r>
            <a:r>
              <a:rPr lang="en-US" dirty="0"/>
              <a:t>(0.35); // relative to pad2 height</a:t>
            </a:r>
          </a:p>
          <a:p>
            <a:r>
              <a:rPr lang="en-US" dirty="0"/>
              <a:t>			pad2-&gt;</a:t>
            </a:r>
            <a:r>
              <a:rPr lang="en-US" dirty="0" err="1"/>
              <a:t>SetLeftMargin</a:t>
            </a:r>
            <a:r>
              <a:rPr lang="en-US" dirty="0"/>
              <a:t>(0.09);    // relative to pad2 width</a:t>
            </a:r>
          </a:p>
          <a:p>
            <a:r>
              <a:rPr lang="en-US" dirty="0"/>
              <a:t>			pad2-&gt;</a:t>
            </a:r>
            <a:r>
              <a:rPr lang="en-US" dirty="0" err="1"/>
              <a:t>SetRightMargin</a:t>
            </a:r>
            <a:r>
              <a:rPr lang="en-US" dirty="0"/>
              <a:t>(0.025);   // relative to pad2 width</a:t>
            </a:r>
          </a:p>
          <a:p>
            <a:endParaRPr lang="en-US" dirty="0"/>
          </a:p>
          <a:p>
            <a:r>
              <a:rPr lang="en-US" dirty="0"/>
              <a:t>			pad1-&gt;Draw();</a:t>
            </a:r>
          </a:p>
          <a:p>
            <a:r>
              <a:rPr lang="en-US" dirty="0"/>
              <a:t>			pad1-&gt;cd();</a:t>
            </a:r>
          </a:p>
          <a:p>
            <a:endParaRPr lang="en-US" dirty="0"/>
          </a:p>
          <a:p>
            <a:r>
              <a:rPr lang="en-US" dirty="0"/>
              <a:t>			//</a:t>
            </a:r>
            <a:r>
              <a:rPr lang="en-US" dirty="0" err="1"/>
              <a:t>gStyle</a:t>
            </a:r>
            <a:r>
              <a:rPr lang="en-US" dirty="0"/>
              <a:t>-&gt;</a:t>
            </a:r>
            <a:r>
              <a:rPr lang="en-US" dirty="0" err="1"/>
              <a:t>SetOptTitle</a:t>
            </a:r>
            <a:r>
              <a:rPr lang="en-US" dirty="0"/>
              <a:t>(0);</a:t>
            </a:r>
          </a:p>
          <a:p>
            <a:endParaRPr lang="en-US" dirty="0"/>
          </a:p>
          <a:p>
            <a:r>
              <a:rPr lang="en-US" dirty="0"/>
              <a:t>			</a:t>
            </a:r>
            <a:r>
              <a:rPr lang="en-US" dirty="0" err="1"/>
              <a:t>histo</a:t>
            </a:r>
            <a:r>
              <a:rPr lang="en-US" dirty="0"/>
              <a:t>[</a:t>
            </a:r>
            <a:r>
              <a:rPr lang="en-US" dirty="0" err="1"/>
              <a:t>i</a:t>
            </a:r>
            <a:r>
              <a:rPr lang="en-US" dirty="0"/>
              <a:t>]-&gt;</a:t>
            </a:r>
            <a:r>
              <a:rPr lang="en-US" dirty="0" err="1"/>
              <a:t>SetTitle</a:t>
            </a:r>
            <a:r>
              <a:rPr lang="en-US" dirty="0"/>
              <a:t>("");//</a:t>
            </a:r>
            <a:r>
              <a:rPr lang="zh-CN" altLang="en-US" dirty="0"/>
              <a:t>图名</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a:t>
            </a:r>
            <a:r>
              <a:rPr lang="en-US" dirty="0"/>
              <a:t>("Energy (keV)");//</a:t>
            </a:r>
            <a:r>
              <a:rPr lang="zh-CN" altLang="en-US" dirty="0"/>
              <a:t>轴名</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a:t>
            </a:r>
            <a:r>
              <a:rPr lang="en-US" dirty="0"/>
              <a:t>("Counts per 116 eV");// modify</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SetLabelSize</a:t>
            </a:r>
            <a:r>
              <a:rPr lang="en-US" dirty="0"/>
              <a:t>(0.05);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SetLabelSize</a:t>
            </a:r>
            <a:r>
              <a:rPr lang="en-US" dirty="0"/>
              <a:t>(0.05);</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SetTitleOffset</a:t>
            </a:r>
            <a:r>
              <a:rPr lang="en-US" dirty="0"/>
              <a:t>(1.0);//</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SetTitleOffset</a:t>
            </a:r>
            <a:r>
              <a:rPr lang="en-US" dirty="0"/>
              <a:t>(0.7);//</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SetTitleSize</a:t>
            </a:r>
            <a:r>
              <a:rPr lang="en-US" dirty="0"/>
              <a:t>(0.06);</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SetTitleSize</a:t>
            </a:r>
            <a:r>
              <a:rPr lang="en-US" dirty="0"/>
              <a:t>(0.06);</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SetNdivisions</a:t>
            </a:r>
            <a:r>
              <a:rPr lang="en-US" dirty="0"/>
              <a:t>(505);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SetTickLength</a:t>
            </a:r>
            <a:r>
              <a:rPr lang="en-US" dirty="0"/>
              <a:t>(0.02);</a:t>
            </a:r>
          </a:p>
          <a:p>
            <a:r>
              <a:rPr lang="en-US" dirty="0"/>
              <a:t>			</a:t>
            </a:r>
            <a:r>
              <a:rPr lang="en-US" dirty="0" err="1"/>
              <a:t>histo</a:t>
            </a:r>
            <a:r>
              <a:rPr lang="en-US" dirty="0"/>
              <a:t>[</a:t>
            </a:r>
            <a:r>
              <a:rPr lang="en-US" dirty="0" err="1"/>
              <a:t>i</a:t>
            </a:r>
            <a:r>
              <a:rPr lang="en-US" dirty="0"/>
              <a:t>]-&gt;</a:t>
            </a:r>
            <a:r>
              <a:rPr lang="en-US" dirty="0" err="1"/>
              <a:t>SetLineWidth</a:t>
            </a:r>
            <a:r>
              <a:rPr lang="en-US" dirty="0"/>
              <a:t>(2);</a:t>
            </a:r>
          </a:p>
          <a:p>
            <a:r>
              <a:rPr lang="en-US" dirty="0"/>
              <a:t>			</a:t>
            </a:r>
            <a:r>
              <a:rPr lang="en-US" dirty="0" err="1"/>
              <a:t>histo</a:t>
            </a:r>
            <a:r>
              <a:rPr lang="en-US" dirty="0"/>
              <a:t>[</a:t>
            </a:r>
            <a:r>
              <a:rPr lang="en-US" dirty="0" err="1"/>
              <a:t>i</a:t>
            </a:r>
            <a:r>
              <a:rPr lang="en-US" dirty="0"/>
              <a:t>]-&gt;</a:t>
            </a:r>
            <a:r>
              <a:rPr lang="en-US" dirty="0" err="1"/>
              <a:t>SetStats</a:t>
            </a:r>
            <a:r>
              <a:rPr lang="en-US" dirty="0"/>
              <a:t>(0);</a:t>
            </a:r>
          </a:p>
          <a:p>
            <a:r>
              <a:rPr lang="en-US" dirty="0"/>
              <a:t>			</a:t>
            </a:r>
            <a:r>
              <a:rPr lang="en-US" dirty="0" err="1"/>
              <a:t>histo</a:t>
            </a:r>
            <a:r>
              <a:rPr lang="en-US" dirty="0"/>
              <a:t>[</a:t>
            </a:r>
            <a:r>
              <a:rPr lang="en-US" dirty="0" err="1"/>
              <a:t>i</a:t>
            </a:r>
            <a:r>
              <a:rPr lang="en-US" dirty="0"/>
              <a:t>]-&gt;Draw("e");</a:t>
            </a:r>
          </a:p>
          <a:p>
            <a:endParaRPr lang="en-US" dirty="0"/>
          </a:p>
          <a:p>
            <a:r>
              <a:rPr lang="en-US" dirty="0"/>
              <a:t>			peaky[ii] = 0; </a:t>
            </a:r>
            <a:r>
              <a:rPr lang="en-US" dirty="0" err="1"/>
              <a:t>peakx</a:t>
            </a:r>
            <a:r>
              <a:rPr lang="en-US" dirty="0"/>
              <a:t>[ii] = 0; sig[ii] = 0; tau[ii] = 0; mean[ii] = 0; FWHM[ii] = 0;</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lower_search_bound</a:t>
            </a:r>
            <a:r>
              <a:rPr lang="en-US" dirty="0"/>
              <a:t>[</a:t>
            </a:r>
            <a:r>
              <a:rPr lang="en-US" dirty="0" err="1"/>
              <a:t>i</a:t>
            </a:r>
            <a:r>
              <a:rPr lang="en-US" dirty="0"/>
              <a:t>][ii], </a:t>
            </a:r>
            <a:r>
              <a:rPr lang="en-US" dirty="0" err="1"/>
              <a:t>upper_search_bound</a:t>
            </a:r>
            <a:r>
              <a:rPr lang="en-US" dirty="0"/>
              <a:t>[</a:t>
            </a:r>
            <a:r>
              <a:rPr lang="en-US" dirty="0" err="1"/>
              <a:t>i</a:t>
            </a:r>
            <a:r>
              <a:rPr lang="en-US" dirty="0"/>
              <a:t>][ii]);</a:t>
            </a:r>
          </a:p>
          <a:p>
            <a:r>
              <a:rPr lang="en-US" dirty="0"/>
              <a:t>			peaky[ii] = </a:t>
            </a:r>
            <a:r>
              <a:rPr lang="en-US" dirty="0" err="1"/>
              <a:t>histo</a:t>
            </a:r>
            <a:r>
              <a:rPr lang="en-US" dirty="0"/>
              <a:t>[</a:t>
            </a:r>
            <a:r>
              <a:rPr lang="en-US" dirty="0" err="1"/>
              <a:t>i</a:t>
            </a:r>
            <a:r>
              <a:rPr lang="en-US" dirty="0"/>
              <a:t>]-&gt;</a:t>
            </a:r>
            <a:r>
              <a:rPr lang="en-US" dirty="0" err="1"/>
              <a:t>GetMaximum</a:t>
            </a:r>
            <a:r>
              <a:rPr lang="en-US" dirty="0"/>
              <a:t>();</a:t>
            </a:r>
          </a:p>
          <a:p>
            <a:r>
              <a:rPr lang="en-US" dirty="0"/>
              <a:t>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histo</a:t>
            </a:r>
            <a:r>
              <a:rPr lang="en-US" dirty="0"/>
              <a:t>[</a:t>
            </a:r>
            <a:r>
              <a:rPr lang="en-US" dirty="0" err="1"/>
              <a:t>i</a:t>
            </a:r>
            <a:r>
              <a:rPr lang="en-US" dirty="0"/>
              <a:t>]-&gt;</a:t>
            </a:r>
            <a:r>
              <a:rPr lang="en-US" dirty="0" err="1"/>
              <a:t>GetMaximumBin</a:t>
            </a:r>
            <a:r>
              <a:rPr lang="en-US" dirty="0"/>
              <a:t>());</a:t>
            </a:r>
          </a:p>
          <a:p>
            <a:r>
              <a:rPr lang="en-US" dirty="0"/>
              <a:t>			</a:t>
            </a:r>
            <a:r>
              <a:rPr lang="en-US" dirty="0" err="1"/>
              <a:t>cout</a:t>
            </a:r>
            <a:r>
              <a:rPr lang="en-US" dirty="0"/>
              <a:t> &lt;&lt; "	</a:t>
            </a:r>
            <a:r>
              <a:rPr lang="en-US" dirty="0" err="1"/>
              <a:t>MaxX</a:t>
            </a:r>
            <a:r>
              <a:rPr lang="en-US" dirty="0"/>
              <a:t> = "&lt;&lt; </a:t>
            </a:r>
            <a:r>
              <a:rPr lang="en-US" dirty="0" err="1"/>
              <a:t>peakx</a:t>
            </a:r>
            <a:r>
              <a:rPr lang="en-US" dirty="0"/>
              <a:t>[ii] &lt;&lt; "	</a:t>
            </a:r>
            <a:r>
              <a:rPr lang="en-US" dirty="0" err="1"/>
              <a:t>MaxY</a:t>
            </a:r>
            <a:r>
              <a:rPr lang="en-US" dirty="0"/>
              <a:t> = " &lt;&lt; peaky[ii] &lt;&lt; </a:t>
            </a:r>
            <a:r>
              <a:rPr lang="en-US" dirty="0" err="1"/>
              <a:t>endl</a:t>
            </a:r>
            <a:r>
              <a:rPr lang="en-US" dirty="0"/>
              <a:t>;</a:t>
            </a:r>
          </a:p>
          <a:p>
            <a:r>
              <a:rPr lang="en-US" dirty="0"/>
              <a:t>			if (ii == 0) { </a:t>
            </a:r>
            <a:r>
              <a:rPr lang="en-US" dirty="0" err="1"/>
              <a:t>gaplow</a:t>
            </a:r>
            <a:r>
              <a:rPr lang="en-US" dirty="0"/>
              <a:t> = 0.5; </a:t>
            </a:r>
            <a:r>
              <a:rPr lang="en-US" dirty="0" err="1"/>
              <a:t>gaphigh</a:t>
            </a:r>
            <a:r>
              <a:rPr lang="en-US" dirty="0"/>
              <a:t> = 0.4; </a:t>
            </a:r>
            <a:r>
              <a:rPr lang="en-US" dirty="0" err="1"/>
              <a:t>Eg</a:t>
            </a:r>
            <a:r>
              <a:rPr lang="en-US" dirty="0"/>
              <a:t> = 5895; Eg2nd = 6490; }//55Fe 5.9 and 6.5 </a:t>
            </a:r>
            <a:r>
              <a:rPr lang="en-US" dirty="0" err="1"/>
              <a:t>LEGe</a:t>
            </a:r>
            <a:endParaRPr lang="en-US" dirty="0"/>
          </a:p>
          <a:p>
            <a:r>
              <a:rPr lang="en-US" dirty="0"/>
              <a:t>			if (ii == 2) { </a:t>
            </a:r>
            <a:r>
              <a:rPr lang="en-US" dirty="0" err="1"/>
              <a:t>gaplow</a:t>
            </a:r>
            <a:r>
              <a:rPr lang="en-US" dirty="0"/>
              <a:t> = 1.4; </a:t>
            </a:r>
            <a:r>
              <a:rPr lang="en-US" dirty="0" err="1"/>
              <a:t>gaphigh</a:t>
            </a:r>
            <a:r>
              <a:rPr lang="en-US" dirty="0"/>
              <a:t> = 1.4; </a:t>
            </a:r>
            <a:r>
              <a:rPr lang="en-US" dirty="0" err="1"/>
              <a:t>Eg</a:t>
            </a:r>
            <a:r>
              <a:rPr lang="en-US" dirty="0"/>
              <a:t> = 121.7817; }//152Eu 122 </a:t>
            </a:r>
            <a:r>
              <a:rPr lang="en-US" dirty="0" err="1"/>
              <a:t>LEGe</a:t>
            </a:r>
            <a:endParaRPr lang="en-US" dirty="0"/>
          </a:p>
          <a:p>
            <a:r>
              <a:rPr lang="en-US" dirty="0"/>
              <a:t>			if (ii == 4) { </a:t>
            </a:r>
            <a:r>
              <a:rPr lang="en-US" dirty="0" err="1"/>
              <a:t>gaplow</a:t>
            </a:r>
            <a:r>
              <a:rPr lang="en-US" dirty="0"/>
              <a:t> = 1.0; </a:t>
            </a:r>
            <a:r>
              <a:rPr lang="en-US" dirty="0" err="1"/>
              <a:t>gaphigh</a:t>
            </a:r>
            <a:r>
              <a:rPr lang="en-US" dirty="0"/>
              <a:t> = 1.0; </a:t>
            </a:r>
            <a:r>
              <a:rPr lang="en-US" dirty="0" err="1"/>
              <a:t>Eg</a:t>
            </a:r>
            <a:r>
              <a:rPr lang="en-US" dirty="0"/>
              <a:t> = 59.541; }//241Am	59.5 </a:t>
            </a:r>
            <a:r>
              <a:rPr lang="en-US" dirty="0" err="1"/>
              <a:t>LEGe</a:t>
            </a:r>
            <a:endParaRPr lang="en-US" dirty="0"/>
          </a:p>
          <a:p>
            <a:r>
              <a:rPr lang="en-US" dirty="0"/>
              <a:t>			if (ii == 5) { </a:t>
            </a:r>
            <a:r>
              <a:rPr lang="en-US" dirty="0" err="1"/>
              <a:t>gaplow</a:t>
            </a:r>
            <a:r>
              <a:rPr lang="en-US" dirty="0"/>
              <a:t> = 0.8; </a:t>
            </a:r>
            <a:r>
              <a:rPr lang="en-US" dirty="0" err="1"/>
              <a:t>gaphigh</a:t>
            </a:r>
            <a:r>
              <a:rPr lang="en-US" dirty="0"/>
              <a:t> = 0.8; </a:t>
            </a:r>
            <a:r>
              <a:rPr lang="en-US" dirty="0" err="1"/>
              <a:t>Eg</a:t>
            </a:r>
            <a:r>
              <a:rPr lang="en-US" dirty="0"/>
              <a:t> = 26.345; }//241Am 26.3 </a:t>
            </a:r>
            <a:r>
              <a:rPr lang="en-US" dirty="0" err="1"/>
              <a:t>LEGe</a:t>
            </a:r>
            <a:endParaRPr lang="en-US" dirty="0"/>
          </a:p>
          <a:p>
            <a:r>
              <a:rPr lang="en-US" dirty="0"/>
              <a:t> 			if (ii == 7) { </a:t>
            </a:r>
            <a:r>
              <a:rPr lang="en-US" dirty="0" err="1"/>
              <a:t>gaplow</a:t>
            </a:r>
            <a:r>
              <a:rPr lang="en-US" dirty="0"/>
              <a:t> = 0.7; </a:t>
            </a:r>
            <a:r>
              <a:rPr lang="en-US" dirty="0" err="1"/>
              <a:t>gaphigh</a:t>
            </a:r>
            <a:r>
              <a:rPr lang="en-US" dirty="0"/>
              <a:t> = 0.7; </a:t>
            </a:r>
            <a:r>
              <a:rPr lang="en-US" dirty="0" err="1"/>
              <a:t>Eg</a:t>
            </a:r>
            <a:r>
              <a:rPr lang="en-US" dirty="0"/>
              <a:t> = 33.196; }//241Am 33.2 </a:t>
            </a:r>
            <a:r>
              <a:rPr lang="en-US" dirty="0" err="1"/>
              <a:t>LEGe</a:t>
            </a:r>
            <a:endParaRPr lang="en-US" dirty="0"/>
          </a:p>
          <a:p>
            <a:r>
              <a:rPr lang="en-US" dirty="0"/>
              <a:t>			if (ii == 9) { </a:t>
            </a:r>
            <a:r>
              <a:rPr lang="en-US" dirty="0" err="1"/>
              <a:t>gaplow</a:t>
            </a:r>
            <a:r>
              <a:rPr lang="en-US" dirty="0"/>
              <a:t> = 2.1; </a:t>
            </a:r>
            <a:r>
              <a:rPr lang="en-US" dirty="0" err="1"/>
              <a:t>gaphigh</a:t>
            </a:r>
            <a:r>
              <a:rPr lang="en-US" dirty="0"/>
              <a:t> = 2.1; </a:t>
            </a:r>
            <a:r>
              <a:rPr lang="en-US" dirty="0" err="1"/>
              <a:t>Eg</a:t>
            </a:r>
            <a:r>
              <a:rPr lang="en-US" dirty="0"/>
              <a:t> = 121.7817; }//152Eu 122 XtRa</a:t>
            </a:r>
          </a:p>
          <a:p>
            <a:r>
              <a:rPr lang="en-US" dirty="0"/>
              <a:t>			if (ii == 10) { </a:t>
            </a:r>
            <a:r>
              <a:rPr lang="en-US" dirty="0" err="1"/>
              <a:t>gaplow</a:t>
            </a:r>
            <a:r>
              <a:rPr lang="en-US" dirty="0"/>
              <a:t> = 2.5; </a:t>
            </a:r>
            <a:r>
              <a:rPr lang="en-US" dirty="0" err="1"/>
              <a:t>gaphigh</a:t>
            </a:r>
            <a:r>
              <a:rPr lang="en-US" dirty="0"/>
              <a:t> = 2.5; </a:t>
            </a:r>
            <a:r>
              <a:rPr lang="en-US" dirty="0" err="1"/>
              <a:t>Eg</a:t>
            </a:r>
            <a:r>
              <a:rPr lang="en-US" dirty="0"/>
              <a:t> = 344.2785; }//152Eu 344 XtRa</a:t>
            </a:r>
          </a:p>
          <a:p>
            <a:r>
              <a:rPr lang="en-US" dirty="0"/>
              <a:t>			if (ii == 11) { </a:t>
            </a:r>
            <a:r>
              <a:rPr lang="en-US" dirty="0" err="1"/>
              <a:t>gaplow</a:t>
            </a:r>
            <a:r>
              <a:rPr lang="en-US" dirty="0"/>
              <a:t> = 3.0; </a:t>
            </a:r>
            <a:r>
              <a:rPr lang="en-US" dirty="0" err="1"/>
              <a:t>gaphigh</a:t>
            </a:r>
            <a:r>
              <a:rPr lang="en-US" dirty="0"/>
              <a:t> = 2.9; </a:t>
            </a:r>
            <a:r>
              <a:rPr lang="en-US" dirty="0" err="1"/>
              <a:t>Eg</a:t>
            </a:r>
            <a:r>
              <a:rPr lang="en-US" dirty="0"/>
              <a:t> = 1299.1420; }//152Eu 1299 XtRa</a:t>
            </a:r>
          </a:p>
          <a:p>
            <a:r>
              <a:rPr lang="en-US" dirty="0"/>
              <a:t>			if (ii == 12) { </a:t>
            </a:r>
            <a:r>
              <a:rPr lang="en-US" dirty="0" err="1"/>
              <a:t>gaplow</a:t>
            </a:r>
            <a:r>
              <a:rPr lang="en-US" dirty="0"/>
              <a:t> = 30; </a:t>
            </a:r>
            <a:r>
              <a:rPr lang="en-US" dirty="0" err="1"/>
              <a:t>gaphigh</a:t>
            </a:r>
            <a:r>
              <a:rPr lang="en-US" dirty="0"/>
              <a:t> = 25; </a:t>
            </a:r>
            <a:r>
              <a:rPr lang="en-US" dirty="0" err="1"/>
              <a:t>Eg</a:t>
            </a:r>
            <a:r>
              <a:rPr lang="en-US" dirty="0"/>
              <a:t> = 5486; }//241Am 5486 MSD26</a:t>
            </a:r>
          </a:p>
          <a:p>
            <a:r>
              <a:rPr lang="en-US" dirty="0"/>
              <a:t>			if (ii == 13) { </a:t>
            </a:r>
            <a:r>
              <a:rPr lang="en-US" dirty="0" err="1"/>
              <a:t>gaplow</a:t>
            </a:r>
            <a:r>
              <a:rPr lang="en-US" dirty="0"/>
              <a:t> = 0.4; </a:t>
            </a:r>
            <a:r>
              <a:rPr lang="en-US" dirty="0" err="1"/>
              <a:t>gaphigh</a:t>
            </a:r>
            <a:r>
              <a:rPr lang="en-US" dirty="0"/>
              <a:t> = 0.4; </a:t>
            </a:r>
            <a:r>
              <a:rPr lang="en-US" dirty="0" err="1"/>
              <a:t>Eg</a:t>
            </a:r>
            <a:r>
              <a:rPr lang="en-US" dirty="0"/>
              <a:t> = 11.89; }//241Am 11.89 </a:t>
            </a:r>
            <a:r>
              <a:rPr lang="en-US" dirty="0" err="1"/>
              <a:t>LEGe</a:t>
            </a:r>
            <a:endParaRPr lang="en-US" dirty="0"/>
          </a:p>
          <a:p>
            <a:r>
              <a:rPr lang="en-US" dirty="0"/>
              <a:t>			if (ii == 14) { </a:t>
            </a:r>
            <a:r>
              <a:rPr lang="en-US" dirty="0" err="1"/>
              <a:t>gaplow</a:t>
            </a:r>
            <a:r>
              <a:rPr lang="en-US" dirty="0"/>
              <a:t> = 3.5; </a:t>
            </a:r>
            <a:r>
              <a:rPr lang="en-US" dirty="0" err="1"/>
              <a:t>gaphigh</a:t>
            </a:r>
            <a:r>
              <a:rPr lang="en-US" dirty="0"/>
              <a:t> = 3.5; </a:t>
            </a:r>
            <a:r>
              <a:rPr lang="en-US" dirty="0" err="1"/>
              <a:t>Eg</a:t>
            </a:r>
            <a:r>
              <a:rPr lang="en-US" dirty="0"/>
              <a:t> = 1408.013; }//152Eu 1408 XtRa</a:t>
            </a:r>
          </a:p>
          <a:p>
            <a:endParaRPr lang="en-US" dirty="0"/>
          </a:p>
          <a:p>
            <a:r>
              <a:rPr lang="en-US" dirty="0"/>
              <a:t>			</a:t>
            </a:r>
            <a:r>
              <a:rPr lang="en-US" dirty="0" err="1"/>
              <a:t>histomin</a:t>
            </a:r>
            <a:r>
              <a:rPr lang="en-US" dirty="0"/>
              <a:t> = </a:t>
            </a:r>
            <a:r>
              <a:rPr lang="en-US" dirty="0" err="1"/>
              <a:t>histo</a:t>
            </a:r>
            <a:r>
              <a:rPr lang="en-US" dirty="0"/>
              <a:t>[</a:t>
            </a:r>
            <a:r>
              <a:rPr lang="en-US" dirty="0" err="1"/>
              <a:t>i</a:t>
            </a:r>
            <a:r>
              <a:rPr lang="en-US" dirty="0"/>
              <a:t>]-&gt;</a:t>
            </a:r>
            <a:r>
              <a:rPr lang="en-US" dirty="0" err="1"/>
              <a:t>GetXaxis</a:t>
            </a:r>
            <a:r>
              <a:rPr lang="en-US" dirty="0"/>
              <a:t>()-&gt;</a:t>
            </a:r>
            <a:r>
              <a:rPr lang="en-US" dirty="0" err="1"/>
              <a:t>GetXmin</a:t>
            </a:r>
            <a:r>
              <a:rPr lang="en-US" dirty="0"/>
              <a:t>();</a:t>
            </a:r>
          </a:p>
          <a:p>
            <a:r>
              <a:rPr lang="en-US" dirty="0"/>
              <a:t>			</a:t>
            </a:r>
            <a:r>
              <a:rPr lang="en-US" dirty="0" err="1"/>
              <a:t>histomax</a:t>
            </a:r>
            <a:r>
              <a:rPr lang="en-US" dirty="0"/>
              <a:t> = </a:t>
            </a:r>
            <a:r>
              <a:rPr lang="en-US" dirty="0" err="1"/>
              <a:t>histo</a:t>
            </a:r>
            <a:r>
              <a:rPr lang="en-US" dirty="0"/>
              <a:t>[</a:t>
            </a:r>
            <a:r>
              <a:rPr lang="en-US" dirty="0" err="1"/>
              <a:t>i</a:t>
            </a:r>
            <a:r>
              <a:rPr lang="en-US" dirty="0"/>
              <a:t>]-&gt;</a:t>
            </a:r>
            <a:r>
              <a:rPr lang="en-US" dirty="0" err="1"/>
              <a:t>GetXaxis</a:t>
            </a:r>
            <a:r>
              <a:rPr lang="en-US" dirty="0"/>
              <a:t>()-&gt;</a:t>
            </a:r>
            <a:r>
              <a:rPr lang="en-US" dirty="0" err="1"/>
              <a:t>GetXmax</a:t>
            </a:r>
            <a:r>
              <a:rPr lang="en-US" dirty="0"/>
              <a:t>();</a:t>
            </a:r>
          </a:p>
          <a:p>
            <a:r>
              <a:rPr lang="en-US" dirty="0"/>
              <a:t>			</a:t>
            </a:r>
            <a:r>
              <a:rPr lang="en-US" dirty="0" err="1"/>
              <a:t>histoNbins</a:t>
            </a:r>
            <a:r>
              <a:rPr lang="en-US" dirty="0"/>
              <a:t> = </a:t>
            </a:r>
            <a:r>
              <a:rPr lang="en-US" dirty="0" err="1"/>
              <a:t>histo</a:t>
            </a:r>
            <a:r>
              <a:rPr lang="en-US" dirty="0"/>
              <a:t>[</a:t>
            </a:r>
            <a:r>
              <a:rPr lang="en-US" dirty="0" err="1"/>
              <a:t>i</a:t>
            </a:r>
            <a:r>
              <a:rPr lang="en-US" dirty="0"/>
              <a:t>]-&gt;</a:t>
            </a:r>
            <a:r>
              <a:rPr lang="en-US" dirty="0" err="1"/>
              <a:t>GetNbinsX</a:t>
            </a:r>
            <a:r>
              <a:rPr lang="en-US" dirty="0"/>
              <a:t>();</a:t>
            </a:r>
          </a:p>
          <a:p>
            <a:r>
              <a:rPr lang="en-US" dirty="0"/>
              <a:t>			</a:t>
            </a:r>
            <a:r>
              <a:rPr lang="en-US" dirty="0" err="1"/>
              <a:t>fitrange_min</a:t>
            </a:r>
            <a:r>
              <a:rPr lang="en-US" dirty="0"/>
              <a:t> = </a:t>
            </a:r>
            <a:r>
              <a:rPr lang="en-US" dirty="0" err="1"/>
              <a:t>peakx</a:t>
            </a:r>
            <a:r>
              <a:rPr lang="en-US" dirty="0"/>
              <a:t>[ii] - </a:t>
            </a:r>
            <a:r>
              <a:rPr lang="en-US" dirty="0" err="1"/>
              <a:t>gaplow</a:t>
            </a:r>
            <a:r>
              <a:rPr lang="en-US" dirty="0"/>
              <a:t>;</a:t>
            </a:r>
          </a:p>
          <a:p>
            <a:r>
              <a:rPr lang="en-US" dirty="0"/>
              <a:t>			</a:t>
            </a:r>
            <a:r>
              <a:rPr lang="en-US" dirty="0" err="1"/>
              <a:t>fitrange_max</a:t>
            </a:r>
            <a:r>
              <a:rPr lang="en-US" dirty="0"/>
              <a:t> = </a:t>
            </a:r>
            <a:r>
              <a:rPr lang="en-US" dirty="0" err="1"/>
              <a:t>peakx</a:t>
            </a:r>
            <a:r>
              <a:rPr lang="en-US" dirty="0"/>
              <a:t>[ii] + </a:t>
            </a:r>
            <a:r>
              <a:rPr lang="en-US" dirty="0" err="1"/>
              <a:t>gaphigh</a:t>
            </a:r>
            <a:r>
              <a:rPr lang="en-US" dirty="0"/>
              <a:t>;</a:t>
            </a:r>
          </a:p>
          <a:p>
            <a:r>
              <a:rPr lang="en-US" dirty="0"/>
              <a:t>			// </a:t>
            </a:r>
            <a:r>
              <a:rPr lang="en-US" dirty="0" err="1"/>
              <a:t>cout</a:t>
            </a:r>
            <a:r>
              <a:rPr lang="en-US" dirty="0"/>
              <a:t> &lt;&lt; </a:t>
            </a:r>
            <a:r>
              <a:rPr lang="en-US" dirty="0" err="1"/>
              <a:t>histomin</a:t>
            </a:r>
            <a:r>
              <a:rPr lang="en-US" dirty="0"/>
              <a:t> &lt;&lt; "	" &lt;&lt; </a:t>
            </a:r>
            <a:r>
              <a:rPr lang="en-US" dirty="0" err="1"/>
              <a:t>histomax</a:t>
            </a:r>
            <a:r>
              <a:rPr lang="en-US" dirty="0"/>
              <a:t> &lt;&lt; "	" &lt;&lt; </a:t>
            </a:r>
            <a:r>
              <a:rPr lang="en-US" dirty="0" err="1"/>
              <a:t>histoNbins</a:t>
            </a:r>
            <a:r>
              <a:rPr lang="en-US" dirty="0"/>
              <a:t> &lt;&lt; </a:t>
            </a:r>
            <a:r>
              <a:rPr lang="en-US" dirty="0" err="1"/>
              <a:t>endl</a:t>
            </a:r>
            <a:r>
              <a:rPr lang="en-US" dirty="0"/>
              <a:t>;</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fitrange_min</a:t>
            </a:r>
            <a:r>
              <a:rPr lang="en-US" dirty="0"/>
              <a:t>, </a:t>
            </a:r>
            <a:r>
              <a:rPr lang="en-US" dirty="0" err="1"/>
              <a:t>fitrange_max</a:t>
            </a:r>
            <a:r>
              <a:rPr lang="en-US" dirty="0"/>
              <a:t>);//zoom the axis</a:t>
            </a:r>
          </a:p>
          <a:p>
            <a:r>
              <a:rPr lang="en-US" dirty="0"/>
              <a:t>			//</a:t>
            </a:r>
            <a:r>
              <a:rPr lang="en-US" dirty="0" err="1"/>
              <a:t>cout</a:t>
            </a:r>
            <a:r>
              <a:rPr lang="en-US" dirty="0"/>
              <a:t>&lt;&lt;"************"&lt;&lt;</a:t>
            </a:r>
            <a:r>
              <a:rPr lang="en-US" dirty="0" err="1"/>
              <a:t>peakx</a:t>
            </a:r>
            <a:r>
              <a:rPr lang="en-US" dirty="0"/>
              <a:t>[ii]&lt;&lt;"	"&lt;&lt;peaky[ii]&lt;&lt;</a:t>
            </a:r>
            <a:r>
              <a:rPr lang="en-US" dirty="0" err="1"/>
              <a:t>endl</a:t>
            </a:r>
            <a:r>
              <a:rPr lang="en-US" dirty="0"/>
              <a:t>;</a:t>
            </a:r>
          </a:p>
          <a:p>
            <a:endParaRPr lang="en-US" dirty="0"/>
          </a:p>
          <a:p>
            <a:r>
              <a:rPr lang="en-US" dirty="0"/>
              <a:t>			</a:t>
            </a:r>
            <a:r>
              <a:rPr lang="en-US" dirty="0" err="1"/>
              <a:t>minbin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fitrange_min</a:t>
            </a:r>
            <a:r>
              <a:rPr lang="en-US" dirty="0"/>
              <a:t>);</a:t>
            </a:r>
          </a:p>
          <a:p>
            <a:r>
              <a:rPr lang="en-US" dirty="0"/>
              <a:t>			</a:t>
            </a:r>
            <a:r>
              <a:rPr lang="en-US" dirty="0" err="1"/>
              <a:t>maxbin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fitrange_max</a:t>
            </a:r>
            <a:r>
              <a:rPr lang="en-US" dirty="0"/>
              <a:t>);</a:t>
            </a:r>
          </a:p>
          <a:p>
            <a:r>
              <a:rPr lang="en-US" dirty="0"/>
              <a:t>			</a:t>
            </a:r>
            <a:r>
              <a:rPr lang="en-US" dirty="0" err="1"/>
              <a:t>fit_Nbins</a:t>
            </a:r>
            <a:r>
              <a:rPr lang="en-US" dirty="0"/>
              <a:t> = </a:t>
            </a:r>
            <a:r>
              <a:rPr lang="en-US" dirty="0" err="1"/>
              <a:t>maxbin</a:t>
            </a:r>
            <a:r>
              <a:rPr lang="en-US" dirty="0"/>
              <a:t> - </a:t>
            </a:r>
            <a:r>
              <a:rPr lang="en-US" dirty="0" err="1"/>
              <a:t>minbin</a:t>
            </a:r>
            <a:r>
              <a:rPr lang="en-US" dirty="0"/>
              <a:t> + 1; // Don't forget the +1, or you lose the last bin!</a:t>
            </a:r>
          </a:p>
          <a:p>
            <a:r>
              <a:rPr lang="en-US" dirty="0"/>
              <a:t>			// </a:t>
            </a:r>
            <a:r>
              <a:rPr lang="en-US" dirty="0" err="1"/>
              <a:t>cout</a:t>
            </a:r>
            <a:r>
              <a:rPr lang="en-US" dirty="0"/>
              <a:t> &lt;&lt; "</a:t>
            </a:r>
            <a:r>
              <a:rPr lang="en-US" dirty="0" err="1"/>
              <a:t>minbin</a:t>
            </a:r>
            <a:r>
              <a:rPr lang="en-US" dirty="0"/>
              <a:t> = " &lt;&lt; </a:t>
            </a:r>
            <a:r>
              <a:rPr lang="en-US" dirty="0" err="1"/>
              <a:t>minbin</a:t>
            </a:r>
            <a:r>
              <a:rPr lang="en-US" dirty="0"/>
              <a:t> &lt;&lt; "	</a:t>
            </a:r>
            <a:r>
              <a:rPr lang="en-US" dirty="0" err="1"/>
              <a:t>maxbin</a:t>
            </a:r>
            <a:r>
              <a:rPr lang="en-US" dirty="0"/>
              <a:t> = " &lt;&lt; </a:t>
            </a:r>
            <a:r>
              <a:rPr lang="en-US" dirty="0" err="1"/>
              <a:t>maxbin</a:t>
            </a:r>
            <a:r>
              <a:rPr lang="en-US" dirty="0"/>
              <a:t> &lt;&lt; "	</a:t>
            </a:r>
            <a:r>
              <a:rPr lang="en-US" dirty="0" err="1"/>
              <a:t>fit_Nbins</a:t>
            </a:r>
            <a:r>
              <a:rPr lang="en-US" dirty="0"/>
              <a:t> = " &lt;&lt; </a:t>
            </a:r>
            <a:r>
              <a:rPr lang="en-US" dirty="0" err="1"/>
              <a:t>fit_Nbins</a:t>
            </a:r>
            <a:r>
              <a:rPr lang="en-US" dirty="0"/>
              <a:t> &lt;&lt; " </a:t>
            </a:r>
            <a:r>
              <a:rPr lang="en-US" dirty="0" err="1"/>
              <a:t>fitrange_min</a:t>
            </a:r>
            <a:r>
              <a:rPr lang="en-US" dirty="0"/>
              <a:t> = " &lt;&lt; </a:t>
            </a:r>
            <a:r>
              <a:rPr lang="en-US" dirty="0" err="1"/>
              <a:t>fitrange_min</a:t>
            </a:r>
            <a:r>
              <a:rPr lang="en-US" dirty="0"/>
              <a:t> &lt;&lt; "	</a:t>
            </a:r>
            <a:r>
              <a:rPr lang="en-US" dirty="0" err="1"/>
              <a:t>fitrange_max</a:t>
            </a:r>
            <a:r>
              <a:rPr lang="en-US" dirty="0"/>
              <a:t> = " &lt;&lt; </a:t>
            </a:r>
            <a:r>
              <a:rPr lang="en-US" dirty="0" err="1"/>
              <a:t>fitrange_max</a:t>
            </a:r>
            <a:r>
              <a:rPr lang="en-US" dirty="0"/>
              <a:t> &lt;&lt; </a:t>
            </a:r>
            <a:r>
              <a:rPr lang="en-US" dirty="0" err="1"/>
              <a:t>endl</a:t>
            </a:r>
            <a:r>
              <a:rPr lang="en-US" dirty="0"/>
              <a:t>;</a:t>
            </a:r>
          </a:p>
          <a:p>
            <a:endParaRPr lang="en-US" dirty="0"/>
          </a:p>
          <a:p>
            <a:r>
              <a:rPr lang="en-US" dirty="0"/>
              <a:t>			</a:t>
            </a:r>
            <a:r>
              <a:rPr lang="en-US" dirty="0" err="1"/>
              <a:t>ibin</a:t>
            </a:r>
            <a:r>
              <a:rPr lang="en-US" dirty="0"/>
              <a:t> = </a:t>
            </a:r>
            <a:r>
              <a:rPr lang="en-US" dirty="0" err="1"/>
              <a:t>minbin</a:t>
            </a:r>
            <a:r>
              <a:rPr lang="en-US" dirty="0"/>
              <a:t>;</a:t>
            </a:r>
          </a:p>
          <a:p>
            <a:r>
              <a:rPr lang="en-US" dirty="0"/>
              <a:t>			while (</a:t>
            </a:r>
            <a:r>
              <a:rPr lang="en-US" dirty="0" err="1"/>
              <a:t>histo</a:t>
            </a:r>
            <a:r>
              <a:rPr lang="en-US" dirty="0"/>
              <a:t>[</a:t>
            </a:r>
            <a:r>
              <a:rPr lang="en-US" dirty="0" err="1"/>
              <a:t>i</a:t>
            </a:r>
            <a:r>
              <a:rPr lang="en-US" dirty="0"/>
              <a:t>]-&gt;</a:t>
            </a:r>
            <a:r>
              <a:rPr lang="en-US" dirty="0" err="1"/>
              <a:t>GetBinContent</a:t>
            </a:r>
            <a:r>
              <a:rPr lang="en-US" dirty="0"/>
              <a:t>(</a:t>
            </a:r>
            <a:r>
              <a:rPr lang="en-US" dirty="0" err="1"/>
              <a:t>ibin</a:t>
            </a:r>
            <a:r>
              <a:rPr lang="en-US" dirty="0"/>
              <a:t>) &lt; (peaky[ii] / 2))			{				</a:t>
            </a:r>
            <a:r>
              <a:rPr lang="en-US" dirty="0" err="1"/>
              <a:t>ibin</a:t>
            </a:r>
            <a:r>
              <a:rPr lang="en-US" dirty="0"/>
              <a:t>++;				if (</a:t>
            </a:r>
            <a:r>
              <a:rPr lang="en-US" dirty="0" err="1"/>
              <a:t>ibin</a:t>
            </a:r>
            <a:r>
              <a:rPr lang="en-US" dirty="0"/>
              <a:t> &gt;= </a:t>
            </a:r>
            <a:r>
              <a:rPr lang="en-US" dirty="0" err="1"/>
              <a:t>maxbin</a:t>
            </a:r>
            <a:r>
              <a:rPr lang="en-US" dirty="0"/>
              <a:t>)break;			}</a:t>
            </a:r>
          </a:p>
          <a:p>
            <a:r>
              <a:rPr lang="en-US" dirty="0"/>
              <a:t>			double </a:t>
            </a:r>
            <a:r>
              <a:rPr lang="en-US" dirty="0" err="1"/>
              <a:t>sigmaguess</a:t>
            </a:r>
            <a:r>
              <a:rPr lang="en-US" dirty="0"/>
              <a:t> = 2 *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ibin</a:t>
            </a:r>
            <a:r>
              <a:rPr lang="en-US" dirty="0"/>
              <a:t>)) / 2.355;</a:t>
            </a:r>
          </a:p>
          <a:p>
            <a:r>
              <a:rPr lang="en-US" dirty="0"/>
              <a:t>			float </a:t>
            </a:r>
            <a:r>
              <a:rPr lang="en-US" dirty="0" err="1"/>
              <a:t>highcounts</a:t>
            </a:r>
            <a:r>
              <a:rPr lang="en-US" dirty="0"/>
              <a:t> = 0, </a:t>
            </a:r>
            <a:r>
              <a:rPr lang="en-US" dirty="0" err="1"/>
              <a:t>lowcounts</a:t>
            </a:r>
            <a:r>
              <a:rPr lang="en-US" dirty="0"/>
              <a:t> = 0;</a:t>
            </a:r>
          </a:p>
          <a:p>
            <a:r>
              <a:rPr lang="en-US" dirty="0"/>
              <a:t>			for (</a:t>
            </a:r>
            <a:r>
              <a:rPr lang="en-US" dirty="0" err="1"/>
              <a:t>jj</a:t>
            </a:r>
            <a:r>
              <a:rPr lang="en-US" dirty="0"/>
              <a:t> = 0; </a:t>
            </a:r>
            <a:r>
              <a:rPr lang="en-US" dirty="0" err="1"/>
              <a:t>jj</a:t>
            </a:r>
            <a:r>
              <a:rPr lang="en-US" dirty="0"/>
              <a:t> &lt; 10; </a:t>
            </a:r>
            <a:r>
              <a:rPr lang="en-US" dirty="0" err="1"/>
              <a:t>jj</a:t>
            </a:r>
            <a:r>
              <a:rPr lang="en-US" dirty="0"/>
              <a:t>++)</a:t>
            </a:r>
          </a:p>
          <a:p>
            <a:r>
              <a:rPr lang="en-US" dirty="0"/>
              <a:t>			{</a:t>
            </a:r>
          </a:p>
          <a:p>
            <a:r>
              <a:rPr lang="en-US" dirty="0"/>
              <a:t>				</a:t>
            </a:r>
            <a:r>
              <a:rPr lang="en-US" dirty="0" err="1"/>
              <a:t>highcounts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maxbin</a:t>
            </a:r>
            <a:r>
              <a:rPr lang="en-US" dirty="0"/>
              <a:t> - </a:t>
            </a:r>
            <a:r>
              <a:rPr lang="en-US" dirty="0" err="1"/>
              <a:t>jj</a:t>
            </a:r>
            <a:r>
              <a:rPr lang="en-US" dirty="0"/>
              <a:t>);</a:t>
            </a:r>
          </a:p>
          <a:p>
            <a:r>
              <a:rPr lang="en-US" dirty="0"/>
              <a:t>				</a:t>
            </a:r>
            <a:r>
              <a:rPr lang="en-US" dirty="0" err="1"/>
              <a:t>lowcounts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minbin</a:t>
            </a:r>
            <a:r>
              <a:rPr lang="en-US" dirty="0"/>
              <a:t> + </a:t>
            </a:r>
            <a:r>
              <a:rPr lang="en-US" dirty="0" err="1"/>
              <a:t>jj</a:t>
            </a:r>
            <a:r>
              <a:rPr lang="en-US" dirty="0"/>
              <a:t>);</a:t>
            </a:r>
          </a:p>
          <a:p>
            <a:r>
              <a:rPr lang="en-US" dirty="0"/>
              <a:t>			}</a:t>
            </a:r>
          </a:p>
          <a:p>
            <a:r>
              <a:rPr lang="en-US" dirty="0"/>
              <a:t>			</a:t>
            </a:r>
            <a:r>
              <a:rPr lang="en-US" dirty="0" err="1"/>
              <a:t>highcounts</a:t>
            </a:r>
            <a:r>
              <a:rPr lang="en-US" dirty="0"/>
              <a:t> = </a:t>
            </a:r>
            <a:r>
              <a:rPr lang="en-US" dirty="0" err="1"/>
              <a:t>highcounts</a:t>
            </a:r>
            <a:r>
              <a:rPr lang="en-US" dirty="0"/>
              <a:t> / 10; </a:t>
            </a:r>
            <a:r>
              <a:rPr lang="en-US" dirty="0" err="1"/>
              <a:t>lowcounts</a:t>
            </a:r>
            <a:r>
              <a:rPr lang="en-US" dirty="0"/>
              <a:t> = </a:t>
            </a:r>
            <a:r>
              <a:rPr lang="en-US" dirty="0" err="1"/>
              <a:t>lowcounts</a:t>
            </a:r>
            <a:r>
              <a:rPr lang="en-US" dirty="0"/>
              <a:t> / 10;</a:t>
            </a:r>
          </a:p>
          <a:p>
            <a:r>
              <a:rPr lang="en-US" dirty="0"/>
              <a:t>			double </a:t>
            </a:r>
            <a:r>
              <a:rPr lang="en-US" dirty="0" err="1"/>
              <a:t>aguess</a:t>
            </a:r>
            <a:r>
              <a:rPr lang="en-US" dirty="0"/>
              <a:t> = (</a:t>
            </a:r>
            <a:r>
              <a:rPr lang="en-US" dirty="0" err="1"/>
              <a:t>highcounts</a:t>
            </a:r>
            <a:r>
              <a:rPr lang="en-US" dirty="0"/>
              <a:t> - </a:t>
            </a:r>
            <a:r>
              <a:rPr lang="en-US" dirty="0" err="1"/>
              <a:t>lowcounts</a:t>
            </a:r>
            <a:r>
              <a:rPr lang="en-US" dirty="0"/>
              <a:t>) / (</a:t>
            </a:r>
            <a:r>
              <a:rPr lang="en-US" dirty="0" err="1"/>
              <a:t>fitrange_max</a:t>
            </a:r>
            <a:r>
              <a:rPr lang="en-US" dirty="0"/>
              <a:t> - </a:t>
            </a:r>
            <a:r>
              <a:rPr lang="en-US" dirty="0" err="1"/>
              <a:t>fitrange_min</a:t>
            </a:r>
            <a:r>
              <a:rPr lang="en-US" dirty="0"/>
              <a:t>);</a:t>
            </a:r>
          </a:p>
          <a:p>
            <a:r>
              <a:rPr lang="en-US" dirty="0"/>
              <a:t>			double </a:t>
            </a:r>
            <a:r>
              <a:rPr lang="en-US" dirty="0" err="1"/>
              <a:t>bguess</a:t>
            </a:r>
            <a:r>
              <a:rPr lang="en-US" dirty="0"/>
              <a:t> = </a:t>
            </a:r>
            <a:r>
              <a:rPr lang="en-US" dirty="0" err="1"/>
              <a:t>lowcounts</a:t>
            </a:r>
            <a:r>
              <a:rPr lang="en-US" dirty="0"/>
              <a:t> - </a:t>
            </a:r>
            <a:r>
              <a:rPr lang="en-US" dirty="0" err="1"/>
              <a:t>fitrange_min</a:t>
            </a:r>
            <a:r>
              <a:rPr lang="en-US" dirty="0"/>
              <a:t> * </a:t>
            </a:r>
            <a:r>
              <a:rPr lang="en-US" dirty="0" err="1"/>
              <a:t>aguess</a:t>
            </a:r>
            <a:r>
              <a:rPr lang="en-US" dirty="0"/>
              <a:t>;</a:t>
            </a:r>
          </a:p>
          <a:p>
            <a:r>
              <a:rPr lang="en-US" dirty="0"/>
              <a:t>			</a:t>
            </a:r>
            <a:r>
              <a:rPr lang="en-US" dirty="0" err="1"/>
              <a:t>cout</a:t>
            </a:r>
            <a:r>
              <a:rPr lang="en-US" dirty="0"/>
              <a:t> &lt;&lt; "initial guesses= "&lt;&lt; </a:t>
            </a:r>
            <a:r>
              <a:rPr lang="en-US" dirty="0" err="1"/>
              <a:t>aguess</a:t>
            </a:r>
            <a:r>
              <a:rPr lang="en-US" dirty="0"/>
              <a:t> &lt;&lt; ",	" &lt;&lt; </a:t>
            </a:r>
            <a:r>
              <a:rPr lang="en-US" dirty="0" err="1"/>
              <a:t>bguess</a:t>
            </a:r>
            <a:r>
              <a:rPr lang="en-US" dirty="0"/>
              <a:t> &lt;&lt; ",	" &lt;&lt; </a:t>
            </a:r>
            <a:r>
              <a:rPr lang="en-US" dirty="0" err="1"/>
              <a:t>sigmaguess</a:t>
            </a:r>
            <a:r>
              <a:rPr lang="en-US" dirty="0"/>
              <a:t> &lt;&lt; ",	" &lt;&lt; </a:t>
            </a:r>
            <a:r>
              <a:rPr lang="en-US" dirty="0" err="1"/>
              <a:t>peakx</a:t>
            </a:r>
            <a:r>
              <a:rPr lang="en-US" dirty="0"/>
              <a:t>[ii] &lt;&lt; ",	" &lt;&lt; peaky[ii] &lt;&lt; </a:t>
            </a:r>
            <a:r>
              <a:rPr lang="en-US" dirty="0" err="1"/>
              <a:t>endl</a:t>
            </a:r>
            <a:r>
              <a:rPr lang="en-US" dirty="0"/>
              <a:t>;</a:t>
            </a:r>
          </a:p>
          <a:p>
            <a:r>
              <a:rPr lang="en-US" dirty="0"/>
              <a:t>			</a:t>
            </a:r>
            <a:r>
              <a:rPr lang="en-US" dirty="0" err="1"/>
              <a:t>fEMG</a:t>
            </a:r>
            <a:r>
              <a:rPr lang="en-US" dirty="0"/>
              <a:t>[ii] = new TF1("</a:t>
            </a:r>
            <a:r>
              <a:rPr lang="en-US" dirty="0" err="1"/>
              <a:t>fEMG</a:t>
            </a:r>
            <a:r>
              <a:rPr lang="en-US" dirty="0"/>
              <a:t>", "[0]*x+[1]+[2]/2/[3]*exp(0.5*([4]*[4]/([3]*[3]))+(x-[5])/[3])*ROOT::Math::</a:t>
            </a:r>
            <a:r>
              <a:rPr lang="en-US" dirty="0" err="1"/>
              <a:t>erfc</a:t>
            </a:r>
            <a:r>
              <a:rPr lang="en-US" dirty="0"/>
              <a:t>(1/sqrt(2)*([4]/[3]+(x-[5])/[4]))", </a:t>
            </a:r>
            <a:r>
              <a:rPr lang="en-US" dirty="0" err="1"/>
              <a:t>histomin</a:t>
            </a:r>
            <a:r>
              <a:rPr lang="en-US" dirty="0"/>
              <a:t>, </a:t>
            </a:r>
            <a:r>
              <a:rPr lang="en-US" dirty="0" err="1"/>
              <a:t>histomax</a:t>
            </a:r>
            <a:r>
              <a:rPr lang="en-US" dirty="0"/>
              <a:t>);// Sun PRC2021 low-energy tail</a:t>
            </a:r>
          </a:p>
          <a:p>
            <a:r>
              <a:rPr lang="en-US" dirty="0"/>
              <a:t>			g[ii] = new TF1("g", "</a:t>
            </a:r>
            <a:r>
              <a:rPr lang="en-US" dirty="0" err="1"/>
              <a:t>gausn</a:t>
            </a:r>
            <a:r>
              <a:rPr lang="en-US" dirty="0"/>
              <a:t>", </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p[ii]=new TF1("p","[0]*x+[1]-[0]*x-[1]+[2]/2/[3]*exp(0.5*([4]*[4]/([3]*[3]))+(x-[5])/[3])*ROOT::Math::</a:t>
            </a:r>
            <a:r>
              <a:rPr lang="en-US" dirty="0" err="1"/>
              <a:t>erfc</a:t>
            </a:r>
            <a:r>
              <a:rPr lang="en-US" dirty="0"/>
              <a:t>(1/sqrt(2)*([4]/[3]+(x-[5])/[4]))",</a:t>
            </a:r>
            <a:r>
              <a:rPr lang="en-US" dirty="0" err="1"/>
              <a:t>histomin</a:t>
            </a:r>
            <a:r>
              <a:rPr lang="en-US" dirty="0"/>
              <a:t>, </a:t>
            </a:r>
            <a:r>
              <a:rPr lang="en-US" dirty="0" err="1"/>
              <a:t>histomax</a:t>
            </a:r>
            <a:r>
              <a:rPr lang="en-US" dirty="0"/>
              <a:t>);//pure peak</a:t>
            </a:r>
          </a:p>
          <a:p>
            <a:r>
              <a:rPr lang="en-US" dirty="0"/>
              <a:t>			//p2[ii] = new TF1("p2", "[0]*exp(-0.5*((x-[1])/[2])^2) / (sqrt(2*3.141592654)*[2])", </a:t>
            </a:r>
            <a:r>
              <a:rPr lang="en-US" dirty="0" err="1"/>
              <a:t>histomin</a:t>
            </a:r>
            <a:r>
              <a:rPr lang="en-US" dirty="0"/>
              <a:t>, </a:t>
            </a:r>
            <a:r>
              <a:rPr lang="en-US" dirty="0" err="1"/>
              <a:t>histomax</a:t>
            </a:r>
            <a:r>
              <a:rPr lang="en-US" dirty="0"/>
              <a:t>);//pure peak2</a:t>
            </a:r>
          </a:p>
          <a:p>
            <a:r>
              <a:rPr lang="en-US" dirty="0"/>
              <a:t>			b[ii] = new TF1("b", "[0]*x+[1]", </a:t>
            </a:r>
            <a:r>
              <a:rPr lang="en-US" dirty="0" err="1"/>
              <a:t>histomin</a:t>
            </a:r>
            <a:r>
              <a:rPr lang="en-US" dirty="0"/>
              <a:t>, </a:t>
            </a:r>
            <a:r>
              <a:rPr lang="en-US" dirty="0" err="1"/>
              <a:t>histomax</a:t>
            </a:r>
            <a:r>
              <a:rPr lang="en-US" dirty="0"/>
              <a:t>);//pure </a:t>
            </a:r>
            <a:r>
              <a:rPr lang="en-US" dirty="0" err="1"/>
              <a:t>bkg</a:t>
            </a:r>
            <a:endParaRPr lang="en-US" dirty="0"/>
          </a:p>
          <a:p>
            <a:endParaRPr lang="en-US" dirty="0"/>
          </a:p>
          <a:p>
            <a:r>
              <a:rPr lang="en-US" dirty="0"/>
              <a:t>			// 			</a:t>
            </a:r>
            <a:r>
              <a:rPr lang="en-US" dirty="0" err="1"/>
              <a:t>fEMG</a:t>
            </a:r>
            <a:r>
              <a:rPr lang="en-US" dirty="0"/>
              <a:t>[ii]=new TF1("total","[0]*x+[1]+sqrt(3.141592654/2)*[2]/[3]*[4]*exp(0.5*([4]*[4]/([3]*[3]))+(x-[5])/[3])*ROOT::Math::</a:t>
            </a:r>
            <a:r>
              <a:rPr lang="en-US" dirty="0" err="1"/>
              <a:t>erfc</a:t>
            </a:r>
            <a:r>
              <a:rPr lang="en-US" dirty="0"/>
              <a:t>(1/sqrt(2)*([4]/[3]+(x-[5])/[4]))",</a:t>
            </a:r>
            <a:r>
              <a:rPr lang="en-US" dirty="0" err="1"/>
              <a:t>histomin</a:t>
            </a:r>
            <a:r>
              <a:rPr lang="en-US" dirty="0"/>
              <a:t>, </a:t>
            </a:r>
            <a:r>
              <a:rPr lang="en-US" dirty="0" err="1"/>
              <a:t>histomax</a:t>
            </a:r>
            <a:r>
              <a:rPr lang="en-US" dirty="0"/>
              <a:t>);// Glassman PRC2019 low-energy tail</a:t>
            </a:r>
          </a:p>
          <a:p>
            <a:r>
              <a:rPr lang="en-US" dirty="0"/>
              <a:t>			// 			g[ii]=new TF1("g","</a:t>
            </a:r>
            <a:r>
              <a:rPr lang="en-US" dirty="0" err="1"/>
              <a:t>gausn</a:t>
            </a:r>
            <a:r>
              <a:rPr lang="en-US" dirty="0"/>
              <a:t>",</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 			p[ii]=new TF1("p","[0]*x+[1]-[0]*x-[1]+sqrt(3.141592654/2)*[2]/[3]*[4]*exp(0.5*([4]*[4]/([3]*[3]))+(x-[5])/[3])*ROOT::Math::</a:t>
            </a:r>
            <a:r>
              <a:rPr lang="en-US" dirty="0" err="1"/>
              <a:t>erfc</a:t>
            </a:r>
            <a:r>
              <a:rPr lang="en-US" dirty="0"/>
              <a:t>(1/sqrt(2)*([4]/[3]+(x-[5])/[4]))",</a:t>
            </a:r>
            <a:r>
              <a:rPr lang="en-US" dirty="0" err="1"/>
              <a:t>histomin</a:t>
            </a:r>
            <a:r>
              <a:rPr lang="en-US" dirty="0"/>
              <a:t>, </a:t>
            </a:r>
            <a:r>
              <a:rPr lang="en-US" dirty="0" err="1"/>
              <a:t>histomax</a:t>
            </a:r>
            <a:r>
              <a:rPr lang="en-US" dirty="0"/>
              <a:t>);//pure peak</a:t>
            </a:r>
          </a:p>
          <a:p>
            <a:r>
              <a:rPr lang="en-US" dirty="0"/>
              <a:t>			// 			b[ii]=new TF1("b","[0]*x+[1]",</a:t>
            </a:r>
            <a:r>
              <a:rPr lang="en-US" dirty="0" err="1"/>
              <a:t>histomin</a:t>
            </a:r>
            <a:r>
              <a:rPr lang="en-US" dirty="0"/>
              <a:t>, </a:t>
            </a:r>
            <a:r>
              <a:rPr lang="en-US" dirty="0" err="1"/>
              <a:t>histomax</a:t>
            </a:r>
            <a:r>
              <a:rPr lang="en-US" dirty="0"/>
              <a:t>);//pure </a:t>
            </a:r>
            <a:r>
              <a:rPr lang="en-US" dirty="0" err="1"/>
              <a:t>bkg</a:t>
            </a:r>
            <a:endParaRPr lang="en-US" dirty="0"/>
          </a:p>
          <a:p>
            <a:r>
              <a:rPr lang="en-US" dirty="0"/>
              <a:t>			</a:t>
            </a:r>
            <a:r>
              <a:rPr lang="en-US" dirty="0" err="1"/>
              <a:t>fEMG</a:t>
            </a:r>
            <a:r>
              <a:rPr lang="en-US" dirty="0"/>
              <a:t>[ii]-&gt;</a:t>
            </a:r>
            <a:r>
              <a:rPr lang="en-US" dirty="0" err="1"/>
              <a:t>SetNpx</a:t>
            </a:r>
            <a:r>
              <a:rPr lang="en-US" dirty="0"/>
              <a:t>(</a:t>
            </a:r>
            <a:r>
              <a:rPr lang="en-US" dirty="0" err="1"/>
              <a:t>histoNbins</a:t>
            </a:r>
            <a:r>
              <a:rPr lang="en-US" dirty="0"/>
              <a:t> * 10);</a:t>
            </a:r>
          </a:p>
          <a:p>
            <a:r>
              <a:rPr lang="en-US" dirty="0"/>
              <a:t>			g[ii]-&gt;</a:t>
            </a:r>
            <a:r>
              <a:rPr lang="en-US" dirty="0" err="1"/>
              <a:t>SetNpx</a:t>
            </a:r>
            <a:r>
              <a:rPr lang="en-US" dirty="0"/>
              <a:t>(</a:t>
            </a:r>
            <a:r>
              <a:rPr lang="en-US" dirty="0" err="1"/>
              <a:t>histoNbins</a:t>
            </a:r>
            <a:r>
              <a:rPr lang="en-US" dirty="0"/>
              <a:t> * 10);</a:t>
            </a:r>
          </a:p>
          <a:p>
            <a:r>
              <a:rPr lang="en-US" dirty="0"/>
              <a:t>			p[ii]-&gt;</a:t>
            </a:r>
            <a:r>
              <a:rPr lang="en-US" dirty="0" err="1"/>
              <a:t>SetNpx</a:t>
            </a:r>
            <a:r>
              <a:rPr lang="en-US" dirty="0"/>
              <a:t>(</a:t>
            </a:r>
            <a:r>
              <a:rPr lang="en-US" dirty="0" err="1"/>
              <a:t>histoNbins</a:t>
            </a:r>
            <a:r>
              <a:rPr lang="en-US" dirty="0"/>
              <a:t> * 10);</a:t>
            </a:r>
          </a:p>
          <a:p>
            <a:r>
              <a:rPr lang="en-US" dirty="0"/>
              <a:t>			// 			p2[ii]-&gt;</a:t>
            </a:r>
            <a:r>
              <a:rPr lang="en-US" dirty="0" err="1"/>
              <a:t>SetNpx</a:t>
            </a:r>
            <a:r>
              <a:rPr lang="en-US" dirty="0"/>
              <a:t>(</a:t>
            </a:r>
            <a:r>
              <a:rPr lang="en-US" dirty="0" err="1"/>
              <a:t>histoNbins</a:t>
            </a:r>
            <a:r>
              <a:rPr lang="en-US" dirty="0"/>
              <a:t>);</a:t>
            </a:r>
          </a:p>
          <a:p>
            <a:r>
              <a:rPr lang="en-US" dirty="0"/>
              <a:t>			b[ii]-&gt;</a:t>
            </a:r>
            <a:r>
              <a:rPr lang="en-US" dirty="0" err="1"/>
              <a:t>SetNpx</a:t>
            </a:r>
            <a:r>
              <a:rPr lang="en-US" dirty="0"/>
              <a:t>(</a:t>
            </a:r>
            <a:r>
              <a:rPr lang="en-US" dirty="0" err="1"/>
              <a:t>histoNbins</a:t>
            </a:r>
            <a:r>
              <a:rPr lang="en-US" dirty="0"/>
              <a:t> * 10);</a:t>
            </a:r>
          </a:p>
          <a:p>
            <a:r>
              <a:rPr lang="en-US" dirty="0"/>
              <a:t>			//</a:t>
            </a:r>
            <a:r>
              <a:rPr lang="en-US" dirty="0" err="1"/>
              <a:t>fEMG</a:t>
            </a:r>
            <a:r>
              <a:rPr lang="en-US" dirty="0"/>
              <a:t>[ii]-&gt;</a:t>
            </a:r>
            <a:r>
              <a:rPr lang="en-US" dirty="0" err="1"/>
              <a:t>SetParameters</a:t>
            </a:r>
            <a:r>
              <a:rPr lang="en-US" dirty="0"/>
              <a:t>(0.1,15,peaky[ii],10,10,peakx[ii]);//initial value [0]-A, [1]-B, [2]-N, [3]-</a:t>
            </a:r>
            <a:r>
              <a:rPr lang="el-GR" dirty="0"/>
              <a:t>τ, [4]-σ, [5]-μ</a:t>
            </a:r>
          </a:p>
          <a:p>
            <a:r>
              <a:rPr lang="el-GR" dirty="0"/>
              <a:t>			</a:t>
            </a:r>
            <a:r>
              <a:rPr lang="en-US" dirty="0" err="1"/>
              <a:t>fEMG</a:t>
            </a:r>
            <a:r>
              <a:rPr lang="en-US" dirty="0"/>
              <a:t>[ii]-&gt;</a:t>
            </a:r>
            <a:r>
              <a:rPr lang="en-US" dirty="0" err="1"/>
              <a:t>SetParameters</a:t>
            </a:r>
            <a:r>
              <a:rPr lang="en-US" dirty="0"/>
              <a:t>(</a:t>
            </a:r>
            <a:r>
              <a:rPr lang="en-US" dirty="0" err="1"/>
              <a:t>aguess</a:t>
            </a:r>
            <a:r>
              <a:rPr lang="en-US" dirty="0"/>
              <a:t>, </a:t>
            </a:r>
            <a:r>
              <a:rPr lang="en-US" dirty="0" err="1"/>
              <a:t>bguess</a:t>
            </a:r>
            <a:r>
              <a:rPr lang="en-US" dirty="0"/>
              <a:t>, peaky[ii], 0.3, </a:t>
            </a:r>
            <a:r>
              <a:rPr lang="en-US" dirty="0" err="1"/>
              <a:t>sigmaguess</a:t>
            </a:r>
            <a:r>
              <a:rPr lang="en-US" dirty="0"/>
              <a:t>, </a:t>
            </a:r>
            <a:r>
              <a:rPr lang="en-US" dirty="0" err="1"/>
              <a:t>peakx</a:t>
            </a:r>
            <a:r>
              <a:rPr lang="en-US" dirty="0"/>
              <a:t>[ii]);//initial value [0]-A, [1]-B, [2]-N, [3]-</a:t>
            </a:r>
            <a:r>
              <a:rPr lang="el-GR" dirty="0"/>
              <a:t>τ, [4]-σ, [5]-μ</a:t>
            </a:r>
          </a:p>
          <a:p>
            <a:r>
              <a:rPr lang="el-GR" dirty="0"/>
              <a:t>			// 			</a:t>
            </a:r>
            <a:r>
              <a:rPr lang="en-US" dirty="0" err="1"/>
              <a:t>fEMG</a:t>
            </a:r>
            <a:r>
              <a:rPr lang="en-US" dirty="0"/>
              <a:t>[ii]-&gt;</a:t>
            </a:r>
            <a:r>
              <a:rPr lang="en-US" dirty="0" err="1"/>
              <a:t>SetParLimits</a:t>
            </a:r>
            <a:r>
              <a:rPr lang="en-US" dirty="0"/>
              <a:t>(0,-500,500);//</a:t>
            </a:r>
            <a:r>
              <a:rPr lang="en-US" dirty="0" err="1"/>
              <a:t>Bkg</a:t>
            </a:r>
            <a:r>
              <a:rPr lang="en-US" dirty="0"/>
              <a:t> A</a:t>
            </a:r>
          </a:p>
          <a:p>
            <a:r>
              <a:rPr lang="en-US" dirty="0"/>
              <a:t>			// 			</a:t>
            </a:r>
            <a:r>
              <a:rPr lang="en-US" dirty="0" err="1"/>
              <a:t>fEMG</a:t>
            </a:r>
            <a:r>
              <a:rPr lang="en-US" dirty="0"/>
              <a:t>[ii]-&gt;</a:t>
            </a:r>
            <a:r>
              <a:rPr lang="en-US" dirty="0" err="1"/>
              <a:t>SetParLimits</a:t>
            </a:r>
            <a:r>
              <a:rPr lang="en-US" dirty="0"/>
              <a:t>(1,-50000,300000);//</a:t>
            </a:r>
            <a:r>
              <a:rPr lang="en-US" dirty="0" err="1"/>
              <a:t>Bkg</a:t>
            </a:r>
            <a:r>
              <a:rPr lang="en-US" dirty="0"/>
              <a:t> B</a:t>
            </a:r>
          </a:p>
          <a:p>
            <a:r>
              <a:rPr lang="en-US" dirty="0"/>
              <a:t>			</a:t>
            </a:r>
            <a:r>
              <a:rPr lang="en-US" dirty="0" err="1"/>
              <a:t>fEMG</a:t>
            </a:r>
            <a:r>
              <a:rPr lang="en-US" dirty="0"/>
              <a:t>[ii]-&gt;</a:t>
            </a:r>
            <a:r>
              <a:rPr lang="en-US" dirty="0" err="1"/>
              <a:t>SetParLimits</a:t>
            </a:r>
            <a:r>
              <a:rPr lang="en-US" dirty="0"/>
              <a:t>(2, 40000, 70000);//</a:t>
            </a:r>
            <a:r>
              <a:rPr lang="en-US" dirty="0" err="1"/>
              <a:t>Constant,min,max</a:t>
            </a:r>
            <a:endParaRPr lang="en-US" dirty="0"/>
          </a:p>
          <a:p>
            <a:r>
              <a:rPr lang="en-US" dirty="0"/>
              <a:t>			</a:t>
            </a:r>
            <a:r>
              <a:rPr lang="en-US" dirty="0" err="1"/>
              <a:t>fEMG</a:t>
            </a:r>
            <a:r>
              <a:rPr lang="en-US" dirty="0"/>
              <a:t>[ii]-&gt;</a:t>
            </a:r>
            <a:r>
              <a:rPr lang="en-US" dirty="0" err="1"/>
              <a:t>SetParLimits</a:t>
            </a:r>
            <a:r>
              <a:rPr lang="en-US" dirty="0"/>
              <a:t>(3, 0.01, 10);//Tau</a:t>
            </a:r>
          </a:p>
          <a:p>
            <a:r>
              <a:rPr lang="en-US" dirty="0"/>
              <a:t>			</a:t>
            </a:r>
            <a:r>
              <a:rPr lang="en-US" dirty="0" err="1"/>
              <a:t>fEMG</a:t>
            </a:r>
            <a:r>
              <a:rPr lang="en-US" dirty="0"/>
              <a:t>[ii]-&gt;</a:t>
            </a:r>
            <a:r>
              <a:rPr lang="en-US" dirty="0" err="1"/>
              <a:t>SetParLimits</a:t>
            </a:r>
            <a:r>
              <a:rPr lang="en-US" dirty="0"/>
              <a:t>(4, 0.01, 10);//Sigma</a:t>
            </a:r>
          </a:p>
          <a:p>
            <a:r>
              <a:rPr lang="en-US" dirty="0"/>
              <a:t>			</a:t>
            </a:r>
            <a:r>
              <a:rPr lang="en-US" dirty="0" err="1"/>
              <a:t>fEMG</a:t>
            </a:r>
            <a:r>
              <a:rPr lang="en-US" dirty="0"/>
              <a:t>[ii]-&gt;</a:t>
            </a:r>
            <a:r>
              <a:rPr lang="en-US" dirty="0" err="1"/>
              <a:t>SetParLimits</a:t>
            </a:r>
            <a:r>
              <a:rPr lang="en-US" dirty="0"/>
              <a:t>(5, </a:t>
            </a:r>
            <a:r>
              <a:rPr lang="en-US" dirty="0" err="1"/>
              <a:t>peakx</a:t>
            </a:r>
            <a:r>
              <a:rPr lang="en-US" dirty="0"/>
              <a:t>[ii] - </a:t>
            </a:r>
            <a:r>
              <a:rPr lang="en-US" dirty="0" err="1"/>
              <a:t>gaplow</a:t>
            </a:r>
            <a:r>
              <a:rPr lang="en-US" dirty="0"/>
              <a:t>/4, </a:t>
            </a:r>
            <a:r>
              <a:rPr lang="en-US" dirty="0" err="1"/>
              <a:t>peakx</a:t>
            </a:r>
            <a:r>
              <a:rPr lang="en-US" dirty="0"/>
              <a:t>[ii] + </a:t>
            </a:r>
            <a:r>
              <a:rPr lang="en-US" dirty="0" err="1"/>
              <a:t>gaphigh</a:t>
            </a:r>
            <a:r>
              <a:rPr lang="en-US" dirty="0"/>
              <a:t>/2);//Mean</a:t>
            </a:r>
          </a:p>
          <a:p>
            <a:r>
              <a:rPr lang="en-US" dirty="0"/>
              <a:t>			</a:t>
            </a:r>
            <a:r>
              <a:rPr lang="en-US" dirty="0" err="1"/>
              <a:t>fEMG</a:t>
            </a:r>
            <a:r>
              <a:rPr lang="en-US" dirty="0"/>
              <a:t>[ii]-&gt;</a:t>
            </a:r>
            <a:r>
              <a:rPr lang="en-US" dirty="0" err="1"/>
              <a:t>SetParLimits</a:t>
            </a:r>
            <a:r>
              <a:rPr lang="en-US" dirty="0"/>
              <a:t>(5, 5485, 5492);//Mean</a:t>
            </a:r>
          </a:p>
          <a:p>
            <a:r>
              <a:rPr lang="en-US" dirty="0"/>
              <a:t>			</a:t>
            </a:r>
            <a:r>
              <a:rPr lang="en-US" dirty="0" err="1"/>
              <a:t>fEMG</a:t>
            </a:r>
            <a:r>
              <a:rPr lang="en-US" dirty="0"/>
              <a:t>[ii]-&gt;</a:t>
            </a:r>
            <a:r>
              <a:rPr lang="en-US" dirty="0" err="1"/>
              <a:t>SetParNames</a:t>
            </a:r>
            <a:r>
              <a:rPr lang="en-US" dirty="0"/>
              <a:t>("</a:t>
            </a:r>
            <a:r>
              <a:rPr lang="en-US" dirty="0" err="1"/>
              <a:t>BkgA</a:t>
            </a:r>
            <a:r>
              <a:rPr lang="en-US" dirty="0"/>
              <a:t>", "</a:t>
            </a:r>
            <a:r>
              <a:rPr lang="en-US" dirty="0" err="1"/>
              <a:t>BkgB</a:t>
            </a:r>
            <a:r>
              <a:rPr lang="en-US" dirty="0"/>
              <a:t>", "Const*bin", "Tau", "Sigma", "Mean");</a:t>
            </a:r>
          </a:p>
          <a:p>
            <a:endParaRPr lang="en-US" dirty="0"/>
          </a:p>
          <a:p>
            <a:r>
              <a:rPr lang="en-US" dirty="0"/>
              <a:t>			</a:t>
            </a:r>
            <a:r>
              <a:rPr lang="en-US" dirty="0" err="1"/>
              <a:t>histo</a:t>
            </a:r>
            <a:r>
              <a:rPr lang="en-US" dirty="0"/>
              <a:t>[</a:t>
            </a:r>
            <a:r>
              <a:rPr lang="en-US" dirty="0" err="1"/>
              <a:t>i</a:t>
            </a:r>
            <a:r>
              <a:rPr lang="en-US" dirty="0"/>
              <a:t>]-&gt;Fit("</a:t>
            </a:r>
            <a:r>
              <a:rPr lang="en-US" dirty="0" err="1"/>
              <a:t>fEMG</a:t>
            </a:r>
            <a:r>
              <a:rPr lang="en-US" dirty="0"/>
              <a:t>", "MLE", "", </a:t>
            </a:r>
            <a:r>
              <a:rPr lang="en-US" dirty="0" err="1"/>
              <a:t>fitrange_min</a:t>
            </a:r>
            <a:r>
              <a:rPr lang="en-US" dirty="0"/>
              <a:t>, </a:t>
            </a:r>
            <a:r>
              <a:rPr lang="en-US" dirty="0" err="1"/>
              <a:t>fitrange_max</a:t>
            </a:r>
            <a:r>
              <a:rPr lang="en-US" dirty="0"/>
              <a:t>);</a:t>
            </a:r>
          </a:p>
          <a:p>
            <a:r>
              <a:rPr lang="en-US" dirty="0"/>
              <a:t>			</a:t>
            </a:r>
            <a:r>
              <a:rPr lang="en-US" dirty="0" err="1"/>
              <a:t>TFitResultPtr</a:t>
            </a:r>
            <a:r>
              <a:rPr lang="en-US" dirty="0"/>
              <a:t> </a:t>
            </a:r>
            <a:r>
              <a:rPr lang="en-US" dirty="0" err="1"/>
              <a:t>Fit_result_pointer</a:t>
            </a:r>
            <a:r>
              <a:rPr lang="en-US" dirty="0"/>
              <a:t> = </a:t>
            </a:r>
            <a:r>
              <a:rPr lang="en-US" dirty="0" err="1"/>
              <a:t>histo</a:t>
            </a:r>
            <a:r>
              <a:rPr lang="en-US" dirty="0"/>
              <a:t>[</a:t>
            </a:r>
            <a:r>
              <a:rPr lang="en-US" dirty="0" err="1"/>
              <a:t>i</a:t>
            </a:r>
            <a:r>
              <a:rPr lang="en-US" dirty="0"/>
              <a:t>]-&gt;Fit("</a:t>
            </a:r>
            <a:r>
              <a:rPr lang="en-US" dirty="0" err="1"/>
              <a:t>fEMG</a:t>
            </a:r>
            <a:r>
              <a:rPr lang="en-US" dirty="0"/>
              <a:t>", "MLES", "", </a:t>
            </a:r>
            <a:r>
              <a:rPr lang="en-US" dirty="0" err="1"/>
              <a:t>fitrange_min</a:t>
            </a:r>
            <a:r>
              <a:rPr lang="en-US" dirty="0"/>
              <a:t>, </a:t>
            </a:r>
            <a:r>
              <a:rPr lang="en-US" dirty="0" err="1"/>
              <a:t>fitrange_max</a:t>
            </a:r>
            <a:r>
              <a:rPr lang="en-US" dirty="0"/>
              <a:t>);</a:t>
            </a:r>
          </a:p>
          <a:p>
            <a:r>
              <a:rPr lang="en-US" dirty="0"/>
              <a:t>			//"S" means the result of the fit is returned in the </a:t>
            </a:r>
            <a:r>
              <a:rPr lang="en-US" dirty="0" err="1"/>
              <a:t>TFitResultPtr</a:t>
            </a:r>
            <a:endParaRPr lang="en-US" dirty="0"/>
          </a:p>
          <a:p>
            <a:r>
              <a:rPr lang="en-US" dirty="0"/>
              <a:t>			//“E” Perform better errors estimation using the Minos technique.</a:t>
            </a:r>
          </a:p>
          <a:p>
            <a:r>
              <a:rPr lang="en-US" dirty="0"/>
              <a:t>			//“M” Improve fit results, by using the IMPROVE algorithm of </a:t>
            </a:r>
            <a:r>
              <a:rPr lang="en-US" dirty="0" err="1"/>
              <a:t>TMinuit</a:t>
            </a:r>
            <a:r>
              <a:rPr lang="en-US" dirty="0"/>
              <a:t>.</a:t>
            </a:r>
          </a:p>
          <a:p>
            <a:r>
              <a:rPr lang="en-US" dirty="0"/>
              <a:t>			//If the option "S" is instead used, </a:t>
            </a:r>
            <a:r>
              <a:rPr lang="en-US" dirty="0" err="1"/>
              <a:t>TFitResultPtr</a:t>
            </a:r>
            <a:r>
              <a:rPr lang="en-US" dirty="0"/>
              <a:t> contains the </a:t>
            </a:r>
            <a:r>
              <a:rPr lang="en-US" dirty="0" err="1"/>
              <a:t>TFitResult</a:t>
            </a:r>
            <a:r>
              <a:rPr lang="en-US" dirty="0"/>
              <a:t> and behaves as a smart pointer to it.</a:t>
            </a:r>
          </a:p>
          <a:p>
            <a:r>
              <a:rPr lang="en-US" dirty="0"/>
              <a:t>			//The fit parameters, error and chi2 (but not covariance matrix) can be retrieved also from the fitted function.</a:t>
            </a:r>
          </a:p>
          <a:p>
            <a:endParaRPr lang="en-US" dirty="0"/>
          </a:p>
          <a:p>
            <a:r>
              <a:rPr lang="en-US" dirty="0"/>
              <a:t>			</a:t>
            </a:r>
            <a:r>
              <a:rPr lang="en-US" dirty="0" err="1"/>
              <a:t>fEMG</a:t>
            </a:r>
            <a:r>
              <a:rPr lang="en-US" dirty="0"/>
              <a:t>[ii]-&gt;</a:t>
            </a:r>
            <a:r>
              <a:rPr lang="en-US" dirty="0" err="1"/>
              <a:t>GetParameters</a:t>
            </a:r>
            <a:r>
              <a:rPr lang="en-US" dirty="0"/>
              <a:t>(par[ii]);//</a:t>
            </a:r>
            <a:r>
              <a:rPr lang="zh-CN" altLang="en-US" dirty="0"/>
              <a:t>二维数组的</a:t>
            </a:r>
            <a:r>
              <a:rPr lang="en-US" dirty="0"/>
              <a:t>par[ii]</a:t>
            </a:r>
            <a:r>
              <a:rPr lang="zh-CN" altLang="en-US" dirty="0"/>
              <a:t>是地址</a:t>
            </a:r>
            <a:r>
              <a:rPr lang="en-US" altLang="zh-CN" dirty="0"/>
              <a:t>,</a:t>
            </a:r>
            <a:r>
              <a:rPr lang="en-US" dirty="0"/>
              <a:t>pointer to the TF1, </a:t>
            </a:r>
            <a:r>
              <a:rPr lang="en-US" dirty="0" err="1"/>
              <a:t>GetParameters</a:t>
            </a:r>
            <a:r>
              <a:rPr lang="zh-CN" altLang="en-US" dirty="0"/>
              <a:t>的数组得是</a:t>
            </a:r>
            <a:r>
              <a:rPr lang="en-US" dirty="0"/>
              <a:t>double</a:t>
            </a:r>
            <a:r>
              <a:rPr lang="zh-CN" altLang="en-US" dirty="0"/>
              <a:t>类型</a:t>
            </a:r>
            <a:r>
              <a:rPr lang="en-US" dirty="0"/>
              <a:t>Obtaining the value of parameters and saving them to par[]; </a:t>
            </a:r>
          </a:p>
          <a:p>
            <a:r>
              <a:rPr lang="en-US" dirty="0"/>
              <a:t>			</a:t>
            </a:r>
            <a:r>
              <a:rPr lang="en-US" dirty="0" err="1"/>
              <a:t>par_err</a:t>
            </a:r>
            <a:r>
              <a:rPr lang="en-US" dirty="0"/>
              <a:t>[ii][0] = </a:t>
            </a:r>
            <a:r>
              <a:rPr lang="en-US" dirty="0" err="1"/>
              <a:t>fEMG</a:t>
            </a:r>
            <a:r>
              <a:rPr lang="en-US" dirty="0"/>
              <a:t>[ii]-&gt;</a:t>
            </a:r>
            <a:r>
              <a:rPr lang="en-US" dirty="0" err="1"/>
              <a:t>GetParError</a:t>
            </a:r>
            <a:r>
              <a:rPr lang="en-US" dirty="0"/>
              <a:t>(0);//Obtaining the error of the 1st parameter</a:t>
            </a:r>
          </a:p>
          <a:p>
            <a:r>
              <a:rPr lang="en-US" dirty="0"/>
              <a:t>			</a:t>
            </a:r>
            <a:r>
              <a:rPr lang="en-US" dirty="0" err="1"/>
              <a:t>par_err</a:t>
            </a:r>
            <a:r>
              <a:rPr lang="en-US" dirty="0"/>
              <a:t>[ii][1] = </a:t>
            </a:r>
            <a:r>
              <a:rPr lang="en-US" dirty="0" err="1"/>
              <a:t>fEMG</a:t>
            </a:r>
            <a:r>
              <a:rPr lang="en-US" dirty="0"/>
              <a:t>[ii]-&gt;</a:t>
            </a:r>
            <a:r>
              <a:rPr lang="en-US" dirty="0" err="1"/>
              <a:t>GetParError</a:t>
            </a:r>
            <a:r>
              <a:rPr lang="en-US" dirty="0"/>
              <a:t>(1);//Obtaining the error of the 2nd parameter</a:t>
            </a:r>
          </a:p>
          <a:p>
            <a:r>
              <a:rPr lang="en-US" dirty="0"/>
              <a:t>			</a:t>
            </a:r>
            <a:r>
              <a:rPr lang="en-US" dirty="0" err="1"/>
              <a:t>par_err</a:t>
            </a:r>
            <a:r>
              <a:rPr lang="en-US" dirty="0"/>
              <a:t>[ii][2] = </a:t>
            </a:r>
            <a:r>
              <a:rPr lang="en-US" dirty="0" err="1"/>
              <a:t>fEMG</a:t>
            </a:r>
            <a:r>
              <a:rPr lang="en-US" dirty="0"/>
              <a:t>[ii]-&gt;</a:t>
            </a:r>
            <a:r>
              <a:rPr lang="en-US" dirty="0" err="1"/>
              <a:t>GetParError</a:t>
            </a:r>
            <a:r>
              <a:rPr lang="en-US" dirty="0"/>
              <a:t>(2);//Obtaining the error of the 3rd parameter</a:t>
            </a:r>
          </a:p>
          <a:p>
            <a:r>
              <a:rPr lang="en-US" dirty="0"/>
              <a:t>			</a:t>
            </a:r>
            <a:r>
              <a:rPr lang="en-US" dirty="0" err="1"/>
              <a:t>par_err</a:t>
            </a:r>
            <a:r>
              <a:rPr lang="en-US" dirty="0"/>
              <a:t>[ii][3] = </a:t>
            </a:r>
            <a:r>
              <a:rPr lang="en-US" dirty="0" err="1"/>
              <a:t>fEMG</a:t>
            </a:r>
            <a:r>
              <a:rPr lang="en-US" dirty="0"/>
              <a:t>[ii]-&gt;</a:t>
            </a:r>
            <a:r>
              <a:rPr lang="en-US" dirty="0" err="1"/>
              <a:t>GetParError</a:t>
            </a:r>
            <a:r>
              <a:rPr lang="en-US" dirty="0"/>
              <a:t>(3);//Obtaining the error of the 4th parameter</a:t>
            </a:r>
          </a:p>
          <a:p>
            <a:r>
              <a:rPr lang="en-US" dirty="0"/>
              <a:t>			</a:t>
            </a:r>
            <a:r>
              <a:rPr lang="en-US" dirty="0" err="1"/>
              <a:t>par_err</a:t>
            </a:r>
            <a:r>
              <a:rPr lang="en-US" dirty="0"/>
              <a:t>[ii][4] = </a:t>
            </a:r>
            <a:r>
              <a:rPr lang="en-US" dirty="0" err="1"/>
              <a:t>fEMG</a:t>
            </a:r>
            <a:r>
              <a:rPr lang="en-US" dirty="0"/>
              <a:t>[ii]-&gt;</a:t>
            </a:r>
            <a:r>
              <a:rPr lang="en-US" dirty="0" err="1"/>
              <a:t>GetParError</a:t>
            </a:r>
            <a:r>
              <a:rPr lang="en-US" dirty="0"/>
              <a:t>(4);//Obtaining the error of the 5th parameter</a:t>
            </a:r>
          </a:p>
          <a:p>
            <a:r>
              <a:rPr lang="en-US" dirty="0"/>
              <a:t>			</a:t>
            </a:r>
            <a:r>
              <a:rPr lang="en-US" dirty="0" err="1"/>
              <a:t>par_err</a:t>
            </a:r>
            <a:r>
              <a:rPr lang="en-US" dirty="0"/>
              <a:t>[ii][5] = </a:t>
            </a:r>
            <a:r>
              <a:rPr lang="en-US" dirty="0" err="1"/>
              <a:t>fEMG</a:t>
            </a:r>
            <a:r>
              <a:rPr lang="en-US" dirty="0"/>
              <a:t>[ii]-&gt;</a:t>
            </a:r>
            <a:r>
              <a:rPr lang="en-US" dirty="0" err="1"/>
              <a:t>GetParError</a:t>
            </a:r>
            <a:r>
              <a:rPr lang="en-US" dirty="0"/>
              <a:t>(5);//Obtaining the error of the 6th parameter</a:t>
            </a:r>
          </a:p>
          <a:p>
            <a:r>
              <a:rPr lang="en-US" dirty="0"/>
              <a:t>			</a:t>
            </a:r>
            <a:r>
              <a:rPr lang="en-US" dirty="0" err="1"/>
              <a:t>parChi</a:t>
            </a:r>
            <a:r>
              <a:rPr lang="en-US" dirty="0"/>
              <a:t>[ii] = </a:t>
            </a:r>
            <a:r>
              <a:rPr lang="en-US" dirty="0" err="1"/>
              <a:t>fEMG</a:t>
            </a:r>
            <a:r>
              <a:rPr lang="en-US" dirty="0"/>
              <a:t>[ii]-&gt;</a:t>
            </a:r>
            <a:r>
              <a:rPr lang="en-US" dirty="0" err="1"/>
              <a:t>GetChisquare</a:t>
            </a:r>
            <a:r>
              <a:rPr lang="en-US" dirty="0"/>
              <a:t>();</a:t>
            </a:r>
          </a:p>
          <a:p>
            <a:r>
              <a:rPr lang="en-US" dirty="0"/>
              <a:t>			</a:t>
            </a:r>
            <a:r>
              <a:rPr lang="en-US" dirty="0" err="1"/>
              <a:t>parNDF</a:t>
            </a:r>
            <a:r>
              <a:rPr lang="en-US" dirty="0"/>
              <a:t>[ii] = </a:t>
            </a:r>
            <a:r>
              <a:rPr lang="en-US" dirty="0" err="1"/>
              <a:t>fEMG</a:t>
            </a:r>
            <a:r>
              <a:rPr lang="en-US" dirty="0"/>
              <a:t>[ii]-&gt;</a:t>
            </a:r>
            <a:r>
              <a:rPr lang="en-US" dirty="0" err="1"/>
              <a:t>GetNDF</a:t>
            </a:r>
            <a:r>
              <a:rPr lang="en-US" dirty="0"/>
              <a:t>();</a:t>
            </a:r>
          </a:p>
          <a:p>
            <a:r>
              <a:rPr lang="en-US" dirty="0"/>
              <a:t>			</a:t>
            </a:r>
            <a:r>
              <a:rPr lang="en-US" dirty="0" err="1"/>
              <a:t>p_value</a:t>
            </a:r>
            <a:r>
              <a:rPr lang="en-US" dirty="0"/>
              <a:t>[ii] = </a:t>
            </a:r>
            <a:r>
              <a:rPr lang="en-US" dirty="0" err="1"/>
              <a:t>fEMG</a:t>
            </a:r>
            <a:r>
              <a:rPr lang="en-US" dirty="0"/>
              <a:t>[ii]-&gt;</a:t>
            </a:r>
            <a:r>
              <a:rPr lang="en-US" dirty="0" err="1"/>
              <a:t>GetProb</a:t>
            </a:r>
            <a:r>
              <a:rPr lang="en-US" dirty="0"/>
              <a:t>();//This probability is not the “probability that your fit is good.” If you did many fake experiments (draw many random samples of data points from the assumed distribution (your fit function)), this is the percentage of experiments that would give </a:t>
            </a:r>
            <a:r>
              <a:rPr lang="el-GR" dirty="0"/>
              <a:t>χ2 </a:t>
            </a:r>
            <a:r>
              <a:rPr lang="en-US" dirty="0"/>
              <a:t>values ≥ to the one you got in this experiment.</a:t>
            </a:r>
          </a:p>
          <a:p>
            <a:r>
              <a:rPr lang="en-US" dirty="0"/>
              <a:t>			g[ii]-&gt;</a:t>
            </a:r>
            <a:r>
              <a:rPr lang="en-US" dirty="0" err="1"/>
              <a:t>SetParameters</a:t>
            </a:r>
            <a:r>
              <a:rPr lang="en-US" dirty="0"/>
              <a:t>(par[ii][2], par[ii][5], par[ii][4]);//set parameters for drawing </a:t>
            </a:r>
            <a:r>
              <a:rPr lang="en-US" dirty="0" err="1"/>
              <a:t>gausn</a:t>
            </a:r>
            <a:endParaRPr lang="en-US" dirty="0"/>
          </a:p>
          <a:p>
            <a:r>
              <a:rPr lang="en-US" dirty="0"/>
              <a:t>			g[ii]-&gt;</a:t>
            </a:r>
            <a:r>
              <a:rPr lang="en-US" dirty="0" err="1"/>
              <a:t>SetLineColor</a:t>
            </a:r>
            <a:r>
              <a:rPr lang="en-US" dirty="0"/>
              <a:t>(7);</a:t>
            </a:r>
          </a:p>
          <a:p>
            <a:r>
              <a:rPr lang="en-US" dirty="0"/>
              <a:t>			p[ii]-&gt;</a:t>
            </a:r>
            <a:r>
              <a:rPr lang="en-US" dirty="0" err="1"/>
              <a:t>SetParameters</a:t>
            </a:r>
            <a:r>
              <a:rPr lang="en-US" dirty="0"/>
              <a:t>(par[ii][0],par[ii][1],par[ii][2],par[ii][3],par[ii][4],par[ii][5]);//set parameters for drawing peak</a:t>
            </a:r>
          </a:p>
          <a:p>
            <a:r>
              <a:rPr lang="en-US" dirty="0"/>
              <a:t>			p[ii]-&gt;</a:t>
            </a:r>
            <a:r>
              <a:rPr lang="en-US" dirty="0" err="1"/>
              <a:t>SetLineColor</a:t>
            </a:r>
            <a:r>
              <a:rPr lang="en-US" dirty="0"/>
              <a:t>(6);</a:t>
            </a:r>
          </a:p>
          <a:p>
            <a:r>
              <a:rPr lang="en-US" dirty="0"/>
              <a:t>			// 			p2[ii]-&gt;</a:t>
            </a:r>
            <a:r>
              <a:rPr lang="en-US" dirty="0" err="1"/>
              <a:t>SetParameters</a:t>
            </a:r>
            <a:r>
              <a:rPr lang="en-US" dirty="0"/>
              <a:t>(par[ii][6], par[ii][7], par[ii][8]);//set parameters for drawing peak</a:t>
            </a:r>
          </a:p>
          <a:p>
            <a:r>
              <a:rPr lang="en-US" dirty="0"/>
              <a:t>			// 			p2[ii]-&gt;</a:t>
            </a:r>
            <a:r>
              <a:rPr lang="en-US" dirty="0" err="1"/>
              <a:t>SetLineColor</a:t>
            </a:r>
            <a:r>
              <a:rPr lang="en-US" dirty="0"/>
              <a:t>(4);</a:t>
            </a:r>
          </a:p>
          <a:p>
            <a:r>
              <a:rPr lang="en-US" dirty="0"/>
              <a:t>			b[ii]-&gt;</a:t>
            </a:r>
            <a:r>
              <a:rPr lang="en-US" dirty="0" err="1"/>
              <a:t>SetParameters</a:t>
            </a:r>
            <a:r>
              <a:rPr lang="en-US" dirty="0"/>
              <a:t>(par[ii][0], par[ii][1]);//set parameters for drawing </a:t>
            </a:r>
            <a:r>
              <a:rPr lang="en-US" dirty="0" err="1"/>
              <a:t>bkg</a:t>
            </a:r>
            <a:endParaRPr lang="en-US" dirty="0"/>
          </a:p>
          <a:p>
            <a:r>
              <a:rPr lang="en-US" dirty="0"/>
              <a:t>			b[ii]-&gt;</a:t>
            </a:r>
            <a:r>
              <a:rPr lang="en-US" dirty="0" err="1"/>
              <a:t>SetLineColor</a:t>
            </a:r>
            <a:r>
              <a:rPr lang="en-US" dirty="0"/>
              <a:t>(8);</a:t>
            </a:r>
          </a:p>
          <a:p>
            <a:r>
              <a:rPr lang="en-US" dirty="0"/>
              <a:t>			</a:t>
            </a:r>
            <a:r>
              <a:rPr lang="en-US" dirty="0" err="1"/>
              <a:t>fEMG</a:t>
            </a:r>
            <a:r>
              <a:rPr lang="en-US" dirty="0"/>
              <a:t>[ii]-&gt;</a:t>
            </a:r>
            <a:r>
              <a:rPr lang="en-US" dirty="0" err="1"/>
              <a:t>SetLineWidth</a:t>
            </a:r>
            <a:r>
              <a:rPr lang="en-US" dirty="0"/>
              <a:t>(2);</a:t>
            </a:r>
          </a:p>
          <a:p>
            <a:r>
              <a:rPr lang="en-US" dirty="0"/>
              <a:t>			// The confidence band is not always properly displayed.</a:t>
            </a:r>
          </a:p>
          <a:p>
            <a:r>
              <a:rPr lang="en-US" dirty="0"/>
              <a:t>			</a:t>
            </a:r>
          </a:p>
          <a:p>
            <a:r>
              <a:rPr lang="en-US" dirty="0"/>
              <a:t>			// Uncertainty Band</a:t>
            </a:r>
          </a:p>
          <a:p>
            <a:r>
              <a:rPr lang="en-US" dirty="0"/>
              <a:t>			</a:t>
            </a:r>
            <a:r>
              <a:rPr lang="en-US" dirty="0" err="1"/>
              <a:t>sprintf</a:t>
            </a:r>
            <a:r>
              <a:rPr lang="en-US" dirty="0"/>
              <a:t>(filename, "%</a:t>
            </a:r>
            <a:r>
              <a:rPr lang="en-US" dirty="0" err="1"/>
              <a:t>s%s%d%s%d</a:t>
            </a:r>
            <a:r>
              <a:rPr lang="en-US" dirty="0"/>
              <a:t>", "</a:t>
            </a:r>
            <a:r>
              <a:rPr lang="en-US" dirty="0" err="1"/>
              <a:t>h_confidence_interval</a:t>
            </a:r>
            <a:r>
              <a:rPr lang="en-US" dirty="0"/>
              <a:t>", "_", </a:t>
            </a:r>
            <a:r>
              <a:rPr lang="en-US" dirty="0" err="1"/>
              <a:t>i</a:t>
            </a:r>
            <a:r>
              <a:rPr lang="en-US" dirty="0"/>
              <a:t>, "_", ii);</a:t>
            </a:r>
          </a:p>
          <a:p>
            <a:r>
              <a:rPr lang="en-US" dirty="0"/>
              <a:t>			</a:t>
            </a:r>
            <a:r>
              <a:rPr lang="en-US" dirty="0" err="1"/>
              <a:t>h_confidence_interval</a:t>
            </a:r>
            <a:r>
              <a:rPr lang="en-US" dirty="0"/>
              <a:t>[</a:t>
            </a:r>
            <a:r>
              <a:rPr lang="en-US" dirty="0" err="1"/>
              <a:t>i</a:t>
            </a:r>
            <a:r>
              <a:rPr lang="en-US" dirty="0"/>
              <a:t>][ii] = (TH1D*)</a:t>
            </a:r>
            <a:r>
              <a:rPr lang="en-US" dirty="0" err="1"/>
              <a:t>histo</a:t>
            </a:r>
            <a:r>
              <a:rPr lang="en-US" dirty="0"/>
              <a:t>[</a:t>
            </a:r>
            <a:r>
              <a:rPr lang="en-US" dirty="0" err="1"/>
              <a:t>i</a:t>
            </a:r>
            <a:r>
              <a:rPr lang="en-US" dirty="0"/>
              <a:t>]-&gt;Clone(filename);//Create a histogram to hold the confidence intervals</a:t>
            </a:r>
          </a:p>
          <a:p>
            <a:r>
              <a:rPr lang="en-US" dirty="0"/>
              <a:t>			</a:t>
            </a:r>
            <a:r>
              <a:rPr lang="en-US" dirty="0" err="1"/>
              <a:t>TVirtualFitter</a:t>
            </a:r>
            <a:r>
              <a:rPr lang="en-US" dirty="0"/>
              <a:t>* fitter = </a:t>
            </a:r>
            <a:r>
              <a:rPr lang="en-US" dirty="0" err="1"/>
              <a:t>TVirtualFitter</a:t>
            </a:r>
            <a:r>
              <a:rPr lang="en-US" dirty="0"/>
              <a:t>::</a:t>
            </a:r>
            <a:r>
              <a:rPr lang="en-US" dirty="0" err="1"/>
              <a:t>GetFitter</a:t>
            </a:r>
            <a:r>
              <a:rPr lang="en-US" dirty="0"/>
              <a:t>();//The method </a:t>
            </a:r>
            <a:r>
              <a:rPr lang="en-US" dirty="0" err="1"/>
              <a:t>TVirtualFitter</a:t>
            </a:r>
            <a:r>
              <a:rPr lang="en-US" dirty="0"/>
              <a:t>::</a:t>
            </a:r>
            <a:r>
              <a:rPr lang="en-US" dirty="0" err="1"/>
              <a:t>GetFitter</a:t>
            </a:r>
            <a:r>
              <a:rPr lang="en-US" dirty="0"/>
              <a:t>())-&gt;Get the parameters of your fitting function after having it fitted to an histogram.</a:t>
            </a:r>
          </a:p>
          <a:p>
            <a:r>
              <a:rPr lang="en-US" dirty="0"/>
              <a:t>			fitter-&gt;</a:t>
            </a:r>
            <a:r>
              <a:rPr lang="en-US" dirty="0" err="1"/>
              <a:t>GetConfidenceIntervals</a:t>
            </a:r>
            <a:r>
              <a:rPr lang="en-US" dirty="0"/>
              <a:t>(</a:t>
            </a:r>
            <a:r>
              <a:rPr lang="en-US" dirty="0" err="1"/>
              <a:t>h_confidence_interval</a:t>
            </a:r>
            <a:r>
              <a:rPr lang="en-US" dirty="0"/>
              <a:t>[</a:t>
            </a:r>
            <a:r>
              <a:rPr lang="en-US" dirty="0" err="1"/>
              <a:t>i</a:t>
            </a:r>
            <a:r>
              <a:rPr lang="en-US" dirty="0"/>
              <a:t>][ii], 0.95);//By default the intervals are inflated using the chi2/</a:t>
            </a:r>
            <a:r>
              <a:rPr lang="en-US" dirty="0" err="1"/>
              <a:t>ndf</a:t>
            </a:r>
            <a:r>
              <a:rPr lang="en-US" dirty="0"/>
              <a:t> value of the fit if a chi2 fit is performed</a:t>
            </a:r>
          </a:p>
          <a:p>
            <a:r>
              <a:rPr lang="en-US" dirty="0"/>
              <a:t>			//confidence interval for the colored band: 1</a:t>
            </a:r>
            <a:r>
              <a:rPr lang="el-GR" dirty="0"/>
              <a:t>σ </a:t>
            </a:r>
            <a:r>
              <a:rPr lang="en-US" dirty="0"/>
              <a:t>confidence interval: P=0.683, 1</a:t>
            </a:r>
            <a:r>
              <a:rPr lang="el-GR" dirty="0"/>
              <a:t>σ </a:t>
            </a:r>
            <a:r>
              <a:rPr lang="en-US" dirty="0"/>
              <a:t>confidence interval: P=0.95, 3</a:t>
            </a:r>
            <a:r>
              <a:rPr lang="el-GR" dirty="0"/>
              <a:t>σ </a:t>
            </a:r>
            <a:r>
              <a:rPr lang="en-US" dirty="0"/>
              <a:t>confidence interval: P=0.997</a:t>
            </a:r>
          </a:p>
          <a:p>
            <a:r>
              <a:rPr lang="en-US" dirty="0"/>
              <a:t>			//</a:t>
            </a:r>
            <a:r>
              <a:rPr lang="en-US" dirty="0" err="1"/>
              <a:t>h_confidence_interval</a:t>
            </a:r>
            <a:r>
              <a:rPr lang="en-US" dirty="0"/>
              <a:t> will contain the CL result that you can draw on top of your fitted graph.</a:t>
            </a:r>
          </a:p>
          <a:p>
            <a:r>
              <a:rPr lang="en-US" dirty="0"/>
              <a:t>			//where </a:t>
            </a:r>
            <a:r>
              <a:rPr lang="en-US" dirty="0" err="1"/>
              <a:t>h_confidence_interval</a:t>
            </a:r>
            <a:r>
              <a:rPr lang="en-US" dirty="0"/>
              <a:t> will hold the errors and could superimpose it on the same canvas where you plot central values.</a:t>
            </a:r>
          </a:p>
          <a:p>
            <a:r>
              <a:rPr lang="en-US" dirty="0"/>
              <a:t>			</a:t>
            </a:r>
            <a:r>
              <a:rPr lang="en-US" dirty="0" err="1"/>
              <a:t>h_confidence_interval</a:t>
            </a:r>
            <a:r>
              <a:rPr lang="en-US" dirty="0"/>
              <a:t>[</a:t>
            </a:r>
            <a:r>
              <a:rPr lang="en-US" dirty="0" err="1"/>
              <a:t>i</a:t>
            </a:r>
            <a:r>
              <a:rPr lang="en-US" dirty="0"/>
              <a:t>][ii]-&gt;</a:t>
            </a:r>
            <a:r>
              <a:rPr lang="en-US" dirty="0" err="1"/>
              <a:t>SetStats</a:t>
            </a:r>
            <a:r>
              <a:rPr lang="en-US" dirty="0"/>
              <a:t>(</a:t>
            </a:r>
            <a:r>
              <a:rPr lang="en-US" dirty="0" err="1"/>
              <a:t>kFALSE</a:t>
            </a:r>
            <a:r>
              <a:rPr lang="en-US" dirty="0"/>
              <a:t>);</a:t>
            </a:r>
          </a:p>
          <a:p>
            <a:r>
              <a:rPr lang="en-US" dirty="0"/>
              <a:t>			</a:t>
            </a:r>
            <a:r>
              <a:rPr lang="en-US" dirty="0" err="1"/>
              <a:t>h_confidence_interval</a:t>
            </a:r>
            <a:r>
              <a:rPr lang="en-US" dirty="0"/>
              <a:t>[</a:t>
            </a:r>
            <a:r>
              <a:rPr lang="en-US" dirty="0" err="1"/>
              <a:t>i</a:t>
            </a:r>
            <a:r>
              <a:rPr lang="en-US" dirty="0"/>
              <a:t>][ii]-&gt;</a:t>
            </a:r>
            <a:r>
              <a:rPr lang="en-US" dirty="0" err="1"/>
              <a:t>SetFillColor</a:t>
            </a:r>
            <a:r>
              <a:rPr lang="en-US" dirty="0"/>
              <a:t>(</a:t>
            </a:r>
            <a:r>
              <a:rPr lang="en-US" dirty="0" err="1"/>
              <a:t>kRed</a:t>
            </a:r>
            <a:r>
              <a:rPr lang="en-US" dirty="0"/>
              <a:t> - 10);</a:t>
            </a:r>
          </a:p>
          <a:p>
            <a:r>
              <a:rPr lang="en-US" dirty="0"/>
              <a:t>			</a:t>
            </a:r>
            <a:r>
              <a:rPr lang="en-US" dirty="0" err="1"/>
              <a:t>h_confidence_interval</a:t>
            </a:r>
            <a:r>
              <a:rPr lang="en-US" dirty="0"/>
              <a:t>[</a:t>
            </a:r>
            <a:r>
              <a:rPr lang="en-US" dirty="0" err="1"/>
              <a:t>i</a:t>
            </a:r>
            <a:r>
              <a:rPr lang="en-US" dirty="0"/>
              <a:t>][ii]-&gt;Draw("e3 same"); // plot the uncertainty band</a:t>
            </a:r>
          </a:p>
          <a:p>
            <a:r>
              <a:rPr lang="en-US" dirty="0"/>
              <a:t>			</a:t>
            </a:r>
            <a:r>
              <a:rPr lang="en-US" dirty="0" err="1"/>
              <a:t>fEMG</a:t>
            </a:r>
            <a:r>
              <a:rPr lang="en-US" dirty="0"/>
              <a:t>[ii]-&gt;Draw("same");</a:t>
            </a:r>
          </a:p>
          <a:p>
            <a:r>
              <a:rPr lang="en-US" dirty="0"/>
              <a:t>			//g[ii]-&gt;Draw("same");</a:t>
            </a:r>
          </a:p>
          <a:p>
            <a:r>
              <a:rPr lang="en-US" dirty="0"/>
              <a:t> 			//p[ii]-&gt;Draw("same");</a:t>
            </a:r>
          </a:p>
          <a:p>
            <a:r>
              <a:rPr lang="en-US" dirty="0"/>
              <a:t> 			//p2[ii]-&gt;Draw("same");</a:t>
            </a:r>
          </a:p>
          <a:p>
            <a:r>
              <a:rPr lang="en-US" dirty="0"/>
              <a:t>			b[ii]-&gt;Draw("same");</a:t>
            </a:r>
          </a:p>
          <a:p>
            <a:r>
              <a:rPr lang="en-US" dirty="0"/>
              <a:t>			</a:t>
            </a:r>
            <a:r>
              <a:rPr lang="en-US" dirty="0" err="1"/>
              <a:t>histo</a:t>
            </a:r>
            <a:r>
              <a:rPr lang="en-US" dirty="0"/>
              <a:t>[</a:t>
            </a:r>
            <a:r>
              <a:rPr lang="en-US" dirty="0" err="1"/>
              <a:t>i</a:t>
            </a:r>
            <a:r>
              <a:rPr lang="en-US" dirty="0"/>
              <a:t>]-&gt;Draw("e same");</a:t>
            </a:r>
          </a:p>
          <a:p>
            <a:endParaRPr lang="en-US" dirty="0"/>
          </a:p>
          <a:p>
            <a:r>
              <a:rPr lang="en-US" dirty="0"/>
              <a:t>			</a:t>
            </a:r>
            <a:r>
              <a:rPr lang="en-US" dirty="0" err="1"/>
              <a:t>TMatrixD</a:t>
            </a:r>
            <a:r>
              <a:rPr lang="en-US" dirty="0"/>
              <a:t> </a:t>
            </a:r>
            <a:r>
              <a:rPr lang="en-US" dirty="0" err="1"/>
              <a:t>cov</a:t>
            </a:r>
            <a:r>
              <a:rPr lang="en-US" dirty="0"/>
              <a:t> = </a:t>
            </a:r>
            <a:r>
              <a:rPr lang="en-US" dirty="0" err="1"/>
              <a:t>Fit_result_pointer</a:t>
            </a:r>
            <a:r>
              <a:rPr lang="en-US" dirty="0"/>
              <a:t>-&gt;</a:t>
            </a:r>
            <a:r>
              <a:rPr lang="en-US" dirty="0" err="1"/>
              <a:t>GetCovarianceMatrix</a:t>
            </a:r>
            <a:r>
              <a:rPr lang="en-US" dirty="0"/>
              <a:t>();//error matrix</a:t>
            </a:r>
          </a:p>
          <a:p>
            <a:r>
              <a:rPr lang="en-US" dirty="0"/>
              <a:t>			</a:t>
            </a:r>
            <a:r>
              <a:rPr lang="en-US" dirty="0" err="1"/>
              <a:t>TMatrixD</a:t>
            </a:r>
            <a:r>
              <a:rPr lang="en-US" dirty="0"/>
              <a:t> </a:t>
            </a:r>
            <a:r>
              <a:rPr lang="en-US" dirty="0" err="1"/>
              <a:t>cor</a:t>
            </a:r>
            <a:r>
              <a:rPr lang="en-US" dirty="0"/>
              <a:t> = </a:t>
            </a:r>
            <a:r>
              <a:rPr lang="en-US" dirty="0" err="1"/>
              <a:t>Fit_result_pointer</a:t>
            </a:r>
            <a:r>
              <a:rPr lang="en-US" dirty="0"/>
              <a:t>-&gt;</a:t>
            </a:r>
            <a:r>
              <a:rPr lang="en-US" dirty="0" err="1"/>
              <a:t>GetCorrelationMatrix</a:t>
            </a:r>
            <a:r>
              <a:rPr lang="en-US" dirty="0"/>
              <a:t>();//parameter correlation coefficients</a:t>
            </a:r>
          </a:p>
          <a:p>
            <a:r>
              <a:rPr lang="en-US" dirty="0"/>
              <a:t>			</a:t>
            </a:r>
            <a:r>
              <a:rPr lang="en-US" dirty="0" err="1"/>
              <a:t>cov.Print</a:t>
            </a:r>
            <a:r>
              <a:rPr lang="en-US" dirty="0"/>
              <a:t>();</a:t>
            </a:r>
          </a:p>
          <a:p>
            <a:r>
              <a:rPr lang="en-US" dirty="0"/>
              <a:t>			</a:t>
            </a:r>
            <a:r>
              <a:rPr lang="en-US" dirty="0" err="1"/>
              <a:t>cor.Print</a:t>
            </a:r>
            <a:r>
              <a:rPr lang="en-US" dirty="0"/>
              <a:t>();</a:t>
            </a:r>
          </a:p>
          <a:p>
            <a:r>
              <a:rPr lang="en-US" dirty="0"/>
              <a:t>			double </a:t>
            </a:r>
            <a:r>
              <a:rPr lang="en-US" dirty="0" err="1"/>
              <a:t>Utau_Utau</a:t>
            </a:r>
            <a:r>
              <a:rPr lang="en-US" dirty="0"/>
              <a:t> = fitter-&gt;</a:t>
            </a:r>
            <a:r>
              <a:rPr lang="en-US" dirty="0" err="1"/>
              <a:t>GetCovarianceMatrixElement</a:t>
            </a:r>
            <a:r>
              <a:rPr lang="en-US" dirty="0"/>
              <a:t>(3, 3);//(</a:t>
            </a:r>
            <a:r>
              <a:rPr lang="en-US" dirty="0" err="1"/>
              <a:t>Utau</a:t>
            </a:r>
            <a:r>
              <a:rPr lang="en-US" dirty="0"/>
              <a:t>)^2</a:t>
            </a:r>
          </a:p>
          <a:p>
            <a:r>
              <a:rPr lang="en-US" dirty="0"/>
              <a:t>			double </a:t>
            </a:r>
            <a:r>
              <a:rPr lang="en-US" dirty="0" err="1"/>
              <a:t>Usigma_Usigma</a:t>
            </a:r>
            <a:r>
              <a:rPr lang="en-US" dirty="0"/>
              <a:t> = fitter-&gt;</a:t>
            </a:r>
            <a:r>
              <a:rPr lang="en-US" dirty="0" err="1"/>
              <a:t>GetCovarianceMatrixElement</a:t>
            </a:r>
            <a:r>
              <a:rPr lang="en-US" dirty="0"/>
              <a:t>(4, 4);//(</a:t>
            </a:r>
            <a:r>
              <a:rPr lang="en-US" dirty="0" err="1"/>
              <a:t>Usigma</a:t>
            </a:r>
            <a:r>
              <a:rPr lang="en-US" dirty="0"/>
              <a:t>)^2</a:t>
            </a:r>
          </a:p>
          <a:p>
            <a:r>
              <a:rPr lang="en-US" dirty="0"/>
              <a:t>			double </a:t>
            </a:r>
            <a:r>
              <a:rPr lang="en-US" dirty="0" err="1"/>
              <a:t>Umean_Umean</a:t>
            </a:r>
            <a:r>
              <a:rPr lang="en-US" dirty="0"/>
              <a:t> = fitter-&gt;</a:t>
            </a:r>
            <a:r>
              <a:rPr lang="en-US" dirty="0" err="1"/>
              <a:t>GetCovarianceMatrixElement</a:t>
            </a:r>
            <a:r>
              <a:rPr lang="en-US" dirty="0"/>
              <a:t>(5, 5);//(</a:t>
            </a:r>
            <a:r>
              <a:rPr lang="en-US" dirty="0" err="1"/>
              <a:t>Umean</a:t>
            </a:r>
            <a:r>
              <a:rPr lang="en-US" dirty="0"/>
              <a:t>)^2</a:t>
            </a:r>
          </a:p>
          <a:p>
            <a:r>
              <a:rPr lang="en-US" dirty="0"/>
              <a:t>			double </a:t>
            </a:r>
            <a:r>
              <a:rPr lang="en-US" dirty="0" err="1"/>
              <a:t>rou_Utau_Umean</a:t>
            </a:r>
            <a:r>
              <a:rPr lang="en-US" dirty="0"/>
              <a:t> = fitter-&gt;</a:t>
            </a:r>
            <a:r>
              <a:rPr lang="en-US" dirty="0" err="1"/>
              <a:t>GetCovarianceMatrixElement</a:t>
            </a:r>
            <a:r>
              <a:rPr lang="en-US" dirty="0"/>
              <a:t>(3, 5);//(</a:t>
            </a:r>
            <a:r>
              <a:rPr lang="el-GR" dirty="0"/>
              <a:t>ρ*</a:t>
            </a:r>
            <a:r>
              <a:rPr lang="en-US" dirty="0" err="1"/>
              <a:t>Utau</a:t>
            </a:r>
            <a:r>
              <a:rPr lang="en-US" dirty="0"/>
              <a:t>*</a:t>
            </a:r>
            <a:r>
              <a:rPr lang="en-US" dirty="0" err="1"/>
              <a:t>Umean</a:t>
            </a:r>
            <a:r>
              <a:rPr lang="en-US" dirty="0"/>
              <a:t>), (3,5) (5,3) doesn't matter.</a:t>
            </a:r>
          </a:p>
          <a:p>
            <a:r>
              <a:rPr lang="en-US" dirty="0"/>
              <a:t>			double </a:t>
            </a:r>
            <a:r>
              <a:rPr lang="en-US" dirty="0" err="1"/>
              <a:t>rou_Usigma_Umean</a:t>
            </a:r>
            <a:r>
              <a:rPr lang="en-US" dirty="0"/>
              <a:t> = fitter-&gt;</a:t>
            </a:r>
            <a:r>
              <a:rPr lang="en-US" dirty="0" err="1"/>
              <a:t>GetCovarianceMatrixElement</a:t>
            </a:r>
            <a:r>
              <a:rPr lang="en-US" dirty="0"/>
              <a:t>(4, 5);//</a:t>
            </a:r>
          </a:p>
          <a:p>
            <a:r>
              <a:rPr lang="en-US" dirty="0"/>
              <a:t>			// </a:t>
            </a:r>
            <a:r>
              <a:rPr lang="en-US" dirty="0" err="1"/>
              <a:t>cout</a:t>
            </a:r>
            <a:r>
              <a:rPr lang="en-US" dirty="0"/>
              <a:t> &lt;&lt; </a:t>
            </a:r>
            <a:r>
              <a:rPr lang="en-US" dirty="0" err="1"/>
              <a:t>rou_Usigma_Umean</a:t>
            </a:r>
            <a:r>
              <a:rPr lang="en-US" dirty="0"/>
              <a:t> &lt;&lt; </a:t>
            </a:r>
            <a:r>
              <a:rPr lang="en-US" dirty="0" err="1"/>
              <a:t>endl</a:t>
            </a:r>
            <a:r>
              <a:rPr lang="en-US" dirty="0"/>
              <a:t>;</a:t>
            </a:r>
          </a:p>
          <a:p>
            <a:endParaRPr lang="en-US" dirty="0"/>
          </a:p>
          <a:p>
            <a:r>
              <a:rPr lang="en-US" dirty="0"/>
              <a:t>			peaky[ii] = </a:t>
            </a:r>
            <a:r>
              <a:rPr lang="en-US" dirty="0" err="1"/>
              <a:t>fEMG</a:t>
            </a:r>
            <a:r>
              <a:rPr lang="en-US" dirty="0"/>
              <a:t>[ii]-&gt;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peakx</a:t>
            </a:r>
            <a:r>
              <a:rPr lang="en-US" dirty="0"/>
              <a:t>[ii] = </a:t>
            </a:r>
            <a:r>
              <a:rPr lang="en-US" dirty="0" err="1"/>
              <a:t>fEMG</a:t>
            </a:r>
            <a:r>
              <a:rPr lang="en-US" dirty="0"/>
              <a:t>[ii]-&gt;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peakxerr</a:t>
            </a:r>
            <a:r>
              <a:rPr lang="en-US" dirty="0"/>
              <a:t>[ii] = sqrt(</a:t>
            </a:r>
            <a:r>
              <a:rPr lang="en-US" dirty="0" err="1"/>
              <a:t>Utau_Utau</a:t>
            </a:r>
            <a:r>
              <a:rPr lang="en-US" dirty="0"/>
              <a:t> + </a:t>
            </a:r>
            <a:r>
              <a:rPr lang="en-US" dirty="0" err="1"/>
              <a:t>Umean_Umean</a:t>
            </a:r>
            <a:r>
              <a:rPr lang="en-US" dirty="0"/>
              <a:t> + 2 * </a:t>
            </a:r>
            <a:r>
              <a:rPr lang="en-US" dirty="0" err="1"/>
              <a:t>rou_Utau_Umean</a:t>
            </a:r>
            <a:r>
              <a:rPr lang="en-US" dirty="0"/>
              <a:t>);</a:t>
            </a:r>
          </a:p>
          <a:p>
            <a:endParaRPr lang="en-US" dirty="0"/>
          </a:p>
          <a:p>
            <a:r>
              <a:rPr lang="en-US" dirty="0"/>
              <a:t>			//FWHM[ii] = par[ii][4] / par[ii][5] * 2.355 * </a:t>
            </a:r>
            <a:r>
              <a:rPr lang="en-US" dirty="0" err="1"/>
              <a:t>Eg</a:t>
            </a:r>
            <a:r>
              <a:rPr lang="en-US" dirty="0"/>
              <a:t>;</a:t>
            </a:r>
          </a:p>
          <a:p>
            <a:r>
              <a:rPr lang="en-US" dirty="0"/>
              <a:t>			//</a:t>
            </a:r>
            <a:r>
              <a:rPr lang="en-US" dirty="0" err="1"/>
              <a:t>FWHM_err</a:t>
            </a:r>
            <a:r>
              <a:rPr lang="en-US" dirty="0"/>
              <a:t>[ii] = 2.355 * </a:t>
            </a:r>
            <a:r>
              <a:rPr lang="en-US" dirty="0" err="1"/>
              <a:t>Eg</a:t>
            </a:r>
            <a:r>
              <a:rPr lang="en-US" dirty="0"/>
              <a:t> * sqrt(</a:t>
            </a:r>
            <a:r>
              <a:rPr lang="en-US" dirty="0" err="1"/>
              <a:t>Usigma_Usigma</a:t>
            </a:r>
            <a:r>
              <a:rPr lang="en-US" dirty="0"/>
              <a:t> / (par[ii][5] * par[ii][5]) + </a:t>
            </a:r>
            <a:r>
              <a:rPr lang="en-US" dirty="0" err="1"/>
              <a:t>Umean_Umean</a:t>
            </a:r>
            <a:r>
              <a:rPr lang="en-US" dirty="0"/>
              <a:t> * (-par[ii][4] / par[ii][5] / par[ii][5]) * (-par[ii][4] / par[ii][5] / par[ii][5]) + 2 * </a:t>
            </a:r>
            <a:r>
              <a:rPr lang="en-US" dirty="0" err="1"/>
              <a:t>rou_Usigma_Umean</a:t>
            </a:r>
            <a:r>
              <a:rPr lang="en-US" dirty="0"/>
              <a:t> / par[ii][5] * (-par[ii][4] / par[ii][5] / par[ii][5]));</a:t>
            </a:r>
          </a:p>
          <a:p>
            <a:r>
              <a:rPr lang="en-US" dirty="0"/>
              <a:t>			</a:t>
            </a:r>
          </a:p>
          <a:p>
            <a:r>
              <a:rPr lang="en-US" dirty="0"/>
              <a:t>// 			</a:t>
            </a:r>
            <a:r>
              <a:rPr lang="en-US" dirty="0" err="1"/>
              <a:t>inflation_factor</a:t>
            </a:r>
            <a:r>
              <a:rPr lang="en-US" dirty="0"/>
              <a:t> = sqrt(</a:t>
            </a:r>
            <a:r>
              <a:rPr lang="en-US" dirty="0" err="1"/>
              <a:t>parChi</a:t>
            </a:r>
            <a:r>
              <a:rPr lang="en-US" dirty="0"/>
              <a:t>[ii] / </a:t>
            </a:r>
            <a:r>
              <a:rPr lang="en-US" dirty="0" err="1"/>
              <a:t>parNDF</a:t>
            </a:r>
            <a:r>
              <a:rPr lang="en-US" dirty="0"/>
              <a:t>[ii]);</a:t>
            </a:r>
          </a:p>
          <a:p>
            <a:r>
              <a:rPr lang="en-US" dirty="0"/>
              <a:t>// 			if (</a:t>
            </a:r>
            <a:r>
              <a:rPr lang="en-US" dirty="0" err="1"/>
              <a:t>inflation_factor</a:t>
            </a:r>
            <a:r>
              <a:rPr lang="en-US" dirty="0"/>
              <a:t> &lt; 1)</a:t>
            </a:r>
          </a:p>
          <a:p>
            <a:r>
              <a:rPr lang="en-US" dirty="0"/>
              <a:t>				</a:t>
            </a:r>
            <a:r>
              <a:rPr lang="en-US" dirty="0" err="1"/>
              <a:t>inflation_factor</a:t>
            </a:r>
            <a:r>
              <a:rPr lang="en-US" dirty="0"/>
              <a:t> = 1;</a:t>
            </a:r>
          </a:p>
          <a:p>
            <a:r>
              <a:rPr lang="en-US" dirty="0"/>
              <a:t>			constant[ii] = par[ii][2]; </a:t>
            </a:r>
            <a:r>
              <a:rPr lang="en-US" dirty="0" err="1"/>
              <a:t>constant_err</a:t>
            </a:r>
            <a:r>
              <a:rPr lang="en-US" dirty="0"/>
              <a:t>[ii] = </a:t>
            </a:r>
            <a:r>
              <a:rPr lang="en-US" dirty="0" err="1"/>
              <a:t>par_err</a:t>
            </a:r>
            <a:r>
              <a:rPr lang="en-US" dirty="0"/>
              <a:t>[ii][2] * </a:t>
            </a:r>
            <a:r>
              <a:rPr lang="en-US" dirty="0" err="1"/>
              <a:t>inflation_factor</a:t>
            </a:r>
            <a:r>
              <a:rPr lang="en-US" dirty="0"/>
              <a:t>;</a:t>
            </a:r>
          </a:p>
          <a:p>
            <a:r>
              <a:rPr lang="en-US" dirty="0"/>
              <a:t>			tau[ii] = par[ii][3]; </a:t>
            </a:r>
            <a:r>
              <a:rPr lang="en-US" dirty="0" err="1"/>
              <a:t>tau_err</a:t>
            </a:r>
            <a:r>
              <a:rPr lang="en-US" dirty="0"/>
              <a:t>[ii] = </a:t>
            </a:r>
            <a:r>
              <a:rPr lang="en-US" dirty="0" err="1"/>
              <a:t>par_err</a:t>
            </a:r>
            <a:r>
              <a:rPr lang="en-US" dirty="0"/>
              <a:t>[ii][3] * </a:t>
            </a:r>
            <a:r>
              <a:rPr lang="en-US" dirty="0" err="1"/>
              <a:t>inflation_factor</a:t>
            </a:r>
            <a:r>
              <a:rPr lang="en-US" dirty="0"/>
              <a:t>;</a:t>
            </a:r>
          </a:p>
          <a:p>
            <a:r>
              <a:rPr lang="en-US" dirty="0"/>
              <a:t>			sig[ii] = par[ii][4]; </a:t>
            </a:r>
            <a:r>
              <a:rPr lang="en-US" dirty="0" err="1"/>
              <a:t>sig_err</a:t>
            </a:r>
            <a:r>
              <a:rPr lang="en-US" dirty="0"/>
              <a:t>[ii] = </a:t>
            </a:r>
            <a:r>
              <a:rPr lang="en-US" dirty="0" err="1"/>
              <a:t>par_err</a:t>
            </a:r>
            <a:r>
              <a:rPr lang="en-US" dirty="0"/>
              <a:t>[ii][4] * </a:t>
            </a:r>
            <a:r>
              <a:rPr lang="en-US" dirty="0" err="1"/>
              <a:t>inflation_factor</a:t>
            </a:r>
            <a:r>
              <a:rPr lang="en-US" dirty="0"/>
              <a:t>;</a:t>
            </a:r>
          </a:p>
          <a:p>
            <a:r>
              <a:rPr lang="en-US" dirty="0"/>
              <a:t>			mean[ii] = par[ii][5]; </a:t>
            </a:r>
            <a:r>
              <a:rPr lang="en-US" dirty="0" err="1"/>
              <a:t>mean_err</a:t>
            </a:r>
            <a:r>
              <a:rPr lang="en-US" dirty="0"/>
              <a:t>[ii] = </a:t>
            </a:r>
            <a:r>
              <a:rPr lang="en-US" dirty="0" err="1"/>
              <a:t>par_err</a:t>
            </a:r>
            <a:r>
              <a:rPr lang="en-US" dirty="0"/>
              <a:t>[ii][5] * </a:t>
            </a:r>
            <a:r>
              <a:rPr lang="en-US" dirty="0" err="1"/>
              <a:t>inflation_factor</a:t>
            </a:r>
            <a:r>
              <a:rPr lang="en-US" dirty="0"/>
              <a:t>;</a:t>
            </a:r>
          </a:p>
          <a:p>
            <a:r>
              <a:rPr lang="en-US" dirty="0"/>
              <a:t>			FWHM[ii] = par[ii][4] * 2.355; </a:t>
            </a:r>
            <a:r>
              <a:rPr lang="en-US" dirty="0" err="1"/>
              <a:t>FWHM_err</a:t>
            </a:r>
            <a:r>
              <a:rPr lang="en-US" dirty="0"/>
              <a:t>[ii] = </a:t>
            </a:r>
            <a:r>
              <a:rPr lang="en-US" dirty="0" err="1"/>
              <a:t>par_err</a:t>
            </a:r>
            <a:r>
              <a:rPr lang="en-US" dirty="0"/>
              <a:t>[ii][4] * 2.355 * </a:t>
            </a:r>
            <a:r>
              <a:rPr lang="en-US" dirty="0" err="1"/>
              <a:t>inflation_factor</a:t>
            </a:r>
            <a:r>
              <a:rPr lang="en-US" dirty="0"/>
              <a:t>;</a:t>
            </a:r>
          </a:p>
          <a:p>
            <a:endParaRPr lang="en-US" dirty="0"/>
          </a:p>
          <a:p>
            <a:r>
              <a:rPr lang="en-US" dirty="0"/>
              <a:t>			</a:t>
            </a:r>
            <a:r>
              <a:rPr lang="en-US" dirty="0" err="1"/>
              <a:t>Double_t</a:t>
            </a:r>
            <a:r>
              <a:rPr lang="en-US" dirty="0"/>
              <a:t> top, </a:t>
            </a:r>
            <a:r>
              <a:rPr lang="en-US" dirty="0" err="1"/>
              <a:t>lower_half</a:t>
            </a:r>
            <a:r>
              <a:rPr lang="en-US" dirty="0"/>
              <a:t>, </a:t>
            </a:r>
            <a:r>
              <a:rPr lang="en-US" dirty="0" err="1"/>
              <a:t>higher_half</a:t>
            </a:r>
            <a:r>
              <a:rPr lang="en-US" dirty="0"/>
              <a:t>;</a:t>
            </a:r>
          </a:p>
          <a:p>
            <a:r>
              <a:rPr lang="en-US" dirty="0"/>
              <a:t>			top = p[ii]-&gt;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lower_half</a:t>
            </a:r>
            <a:r>
              <a:rPr lang="en-US" dirty="0"/>
              <a:t> = p[ii]-&gt;</a:t>
            </a:r>
            <a:r>
              <a:rPr lang="en-US" dirty="0" err="1"/>
              <a:t>GetX</a:t>
            </a:r>
            <a:r>
              <a:rPr lang="en-US" dirty="0"/>
              <a:t>(top/2.0, </a:t>
            </a:r>
            <a:r>
              <a:rPr lang="en-US" dirty="0" err="1"/>
              <a:t>fitrange_min</a:t>
            </a:r>
            <a:r>
              <a:rPr lang="en-US" dirty="0"/>
              <a:t>, </a:t>
            </a:r>
            <a:r>
              <a:rPr lang="en-US" dirty="0" err="1"/>
              <a:t>peakx</a:t>
            </a:r>
            <a:r>
              <a:rPr lang="en-US" dirty="0"/>
              <a:t>[ii], 1E-12);</a:t>
            </a:r>
          </a:p>
          <a:p>
            <a:r>
              <a:rPr lang="en-US" dirty="0"/>
              <a:t>			</a:t>
            </a:r>
            <a:r>
              <a:rPr lang="en-US" dirty="0" err="1"/>
              <a:t>higher_half</a:t>
            </a:r>
            <a:r>
              <a:rPr lang="en-US" dirty="0"/>
              <a:t> = p[ii]-&gt;</a:t>
            </a:r>
            <a:r>
              <a:rPr lang="en-US" dirty="0" err="1"/>
              <a:t>GetX</a:t>
            </a:r>
            <a:r>
              <a:rPr lang="en-US" dirty="0"/>
              <a:t>(top / 2.0, </a:t>
            </a:r>
            <a:r>
              <a:rPr lang="en-US" dirty="0" err="1"/>
              <a:t>peakx</a:t>
            </a:r>
            <a:r>
              <a:rPr lang="en-US" dirty="0"/>
              <a:t>[ii], </a:t>
            </a:r>
            <a:r>
              <a:rPr lang="en-US" dirty="0" err="1"/>
              <a:t>fitrange_max</a:t>
            </a:r>
            <a:r>
              <a:rPr lang="en-US" dirty="0"/>
              <a:t>, 1E-12);</a:t>
            </a:r>
          </a:p>
          <a:p>
            <a:r>
              <a:rPr lang="en-US" dirty="0"/>
              <a:t>			FWHM[ii]= </a:t>
            </a:r>
            <a:r>
              <a:rPr lang="en-US" dirty="0" err="1"/>
              <a:t>higher_half</a:t>
            </a:r>
            <a:r>
              <a:rPr lang="en-US" dirty="0"/>
              <a:t> - </a:t>
            </a:r>
            <a:r>
              <a:rPr lang="en-US" dirty="0" err="1"/>
              <a:t>lower_half</a:t>
            </a:r>
            <a:r>
              <a:rPr lang="en-US" dirty="0"/>
              <a:t>;</a:t>
            </a:r>
          </a:p>
          <a:p>
            <a:endParaRPr lang="en-US" dirty="0"/>
          </a:p>
          <a:p>
            <a:r>
              <a:rPr lang="en-US" dirty="0"/>
              <a:t>			</a:t>
            </a:r>
            <a:r>
              <a:rPr lang="en-US" dirty="0" err="1"/>
              <a:t>outfile</a:t>
            </a:r>
            <a:r>
              <a:rPr lang="en-US" dirty="0"/>
              <a:t> &lt;&lt; </a:t>
            </a:r>
            <a:r>
              <a:rPr lang="en-US" dirty="0" err="1"/>
              <a:t>histo_name</a:t>
            </a:r>
            <a:r>
              <a:rPr lang="en-US" dirty="0"/>
              <a:t> &lt;&lt; </a:t>
            </a:r>
            <a:r>
              <a:rPr lang="en-US" dirty="0" err="1"/>
              <a:t>i</a:t>
            </a:r>
            <a:r>
              <a:rPr lang="en-US" dirty="0"/>
              <a:t> &lt;&lt; "	Constant*</a:t>
            </a:r>
            <a:r>
              <a:rPr lang="en-US" dirty="0" err="1"/>
              <a:t>binsize</a:t>
            </a:r>
            <a:r>
              <a:rPr lang="en-US" dirty="0"/>
              <a:t>" &lt;&lt; ii &lt;&lt; "=	" &lt;&lt; constant[ii] &lt;&lt; "	+/-	" &lt;&lt; </a:t>
            </a:r>
            <a:r>
              <a:rPr lang="en-US" dirty="0" err="1"/>
              <a:t>constant_err</a:t>
            </a:r>
            <a:r>
              <a:rPr lang="en-US" dirty="0"/>
              <a:t>[ii] &lt;&lt; "	Mean" &lt;&lt; ii &lt;&lt; "=	" &lt;&lt; mean[ii] &lt;&lt; "	+/-	" &lt;&lt; </a:t>
            </a:r>
            <a:r>
              <a:rPr lang="en-US" dirty="0" err="1"/>
              <a:t>mean_err</a:t>
            </a:r>
            <a:r>
              <a:rPr lang="en-US" dirty="0"/>
              <a:t>[ii] &lt;&lt; "	Maximum" &lt;&lt; ii &lt;&lt; "=	" &lt;&lt; </a:t>
            </a:r>
            <a:r>
              <a:rPr lang="en-US" dirty="0" err="1"/>
              <a:t>peakx</a:t>
            </a:r>
            <a:r>
              <a:rPr lang="en-US" dirty="0"/>
              <a:t>[ii] &lt;&lt; "	+/-	" &lt;&lt; </a:t>
            </a:r>
            <a:r>
              <a:rPr lang="en-US" dirty="0" err="1"/>
              <a:t>peakxerr</a:t>
            </a:r>
            <a:r>
              <a:rPr lang="en-US" dirty="0"/>
              <a:t>[ii] &lt;&lt; "	Sigma" &lt;&lt; ii &lt;&lt; "=	" &lt;&lt; sig[ii] &lt;&lt; "	+/-	" &lt;&lt; </a:t>
            </a:r>
            <a:r>
              <a:rPr lang="en-US" dirty="0" err="1"/>
              <a:t>sig_err</a:t>
            </a:r>
            <a:r>
              <a:rPr lang="en-US" dirty="0"/>
              <a:t>[ii] &lt;&lt; "	Tau" &lt;&lt; ii &lt;&lt; "=	" &lt;&lt; tau[ii] &lt;&lt; "	+/-	" &lt;&lt; </a:t>
            </a:r>
            <a:r>
              <a:rPr lang="en-US" dirty="0" err="1"/>
              <a:t>tau_err</a:t>
            </a:r>
            <a:r>
              <a:rPr lang="en-US" dirty="0"/>
              <a:t>[ii] &lt;&lt; "	A" &lt;&lt; ii &lt;&lt; "=	" &lt;&lt; par[ii][0] &lt;&lt; "	+/-	" &lt;&lt; </a:t>
            </a:r>
            <a:r>
              <a:rPr lang="en-US" dirty="0" err="1"/>
              <a:t>par_err</a:t>
            </a:r>
            <a:r>
              <a:rPr lang="en-US" dirty="0"/>
              <a:t>[ii][0] &lt;&lt; "	B" &lt;&lt; ii &lt;&lt; "=	" &lt;&lt; par[ii][1] &lt;&lt; "	+/-	" &lt;&lt; </a:t>
            </a:r>
            <a:r>
              <a:rPr lang="en-US" dirty="0" err="1"/>
              <a:t>par_err</a:t>
            </a:r>
            <a:r>
              <a:rPr lang="en-US" dirty="0"/>
              <a:t>[ii][1] &lt;&lt; "	Chi2" &lt;&lt; ii &lt;&lt; "=	" &lt;&lt; </a:t>
            </a:r>
            <a:r>
              <a:rPr lang="en-US" dirty="0" err="1"/>
              <a:t>parChi</a:t>
            </a:r>
            <a:r>
              <a:rPr lang="en-US" dirty="0"/>
              <a:t>[ii] &lt;&lt; "	NDF" &lt;&lt; ii &lt;&lt; "=	" &lt;&lt; </a:t>
            </a:r>
            <a:r>
              <a:rPr lang="en-US" dirty="0" err="1"/>
              <a:t>parNDF</a:t>
            </a:r>
            <a:r>
              <a:rPr lang="en-US" dirty="0"/>
              <a:t>[ii] &lt;&lt; "	Area" &lt;&lt; ii &lt;&lt; "=	" &lt;&lt; par[ii][2] / </a:t>
            </a:r>
            <a:r>
              <a:rPr lang="en-US" dirty="0" err="1"/>
              <a:t>binwidth</a:t>
            </a:r>
            <a:r>
              <a:rPr lang="en-US" dirty="0"/>
              <a:t> &lt;&lt; "	FWHM" &lt;&lt; ii &lt;&lt; "=	" &lt;&lt; FWHM[ii] &lt;&lt; "	+/-	" &lt;&lt; </a:t>
            </a:r>
            <a:r>
              <a:rPr lang="en-US" dirty="0" err="1"/>
              <a:t>FWHM_err</a:t>
            </a:r>
            <a:r>
              <a:rPr lang="en-US" dirty="0"/>
              <a:t>[ii] &lt;&lt; </a:t>
            </a:r>
            <a:r>
              <a:rPr lang="en-US" dirty="0" err="1"/>
              <a:t>endl</a:t>
            </a:r>
            <a:r>
              <a:rPr lang="en-US" dirty="0"/>
              <a:t>;</a:t>
            </a:r>
          </a:p>
          <a:p>
            <a:endParaRPr lang="en-US" dirty="0"/>
          </a:p>
          <a:p>
            <a:r>
              <a:rPr lang="en-US" dirty="0"/>
              <a:t>			</a:t>
            </a:r>
            <a:r>
              <a:rPr lang="en-US" dirty="0" err="1"/>
              <a:t>TPaveText</a:t>
            </a:r>
            <a:r>
              <a:rPr lang="en-US" dirty="0"/>
              <a:t>* </a:t>
            </a:r>
            <a:r>
              <a:rPr lang="en-US" dirty="0" err="1"/>
              <a:t>textgaus</a:t>
            </a:r>
            <a:r>
              <a:rPr lang="en-US" dirty="0"/>
              <a:t> = new </a:t>
            </a:r>
            <a:r>
              <a:rPr lang="en-US" dirty="0" err="1"/>
              <a:t>TPaveText</a:t>
            </a:r>
            <a:r>
              <a:rPr lang="en-US" dirty="0"/>
              <a:t>(0.7, 0.4, 0.975, 0.98, "</a:t>
            </a:r>
            <a:r>
              <a:rPr lang="en-US" dirty="0" err="1"/>
              <a:t>brNDC</a:t>
            </a:r>
            <a:r>
              <a:rPr lang="en-US" dirty="0"/>
              <a:t>");//</a:t>
            </a:r>
            <a:r>
              <a:rPr lang="zh-CN" altLang="en-US" dirty="0"/>
              <a:t>加标注</a:t>
            </a:r>
            <a:r>
              <a:rPr lang="en-US" dirty="0"/>
              <a:t>left, down, right, up</a:t>
            </a:r>
          </a:p>
          <a:p>
            <a:r>
              <a:rPr lang="en-US" dirty="0"/>
              <a:t>			</a:t>
            </a:r>
            <a:r>
              <a:rPr lang="en-US" dirty="0" err="1"/>
              <a:t>textgaus</a:t>
            </a:r>
            <a:r>
              <a:rPr lang="en-US" dirty="0"/>
              <a:t>-&gt;</a:t>
            </a:r>
            <a:r>
              <a:rPr lang="en-US" dirty="0" err="1"/>
              <a:t>SetBorderSize</a:t>
            </a:r>
            <a:r>
              <a:rPr lang="en-US" dirty="0"/>
              <a:t>(1);//</a:t>
            </a:r>
            <a:r>
              <a:rPr lang="zh-CN" altLang="en-US" dirty="0"/>
              <a:t>边框宽度</a:t>
            </a:r>
          </a:p>
          <a:p>
            <a:r>
              <a:rPr lang="zh-CN" altLang="en-US" dirty="0"/>
              <a:t>			</a:t>
            </a:r>
            <a:r>
              <a:rPr lang="en-US" dirty="0" err="1"/>
              <a:t>textgaus</a:t>
            </a:r>
            <a:r>
              <a:rPr lang="en-US" dirty="0"/>
              <a:t>-&gt;</a:t>
            </a:r>
            <a:r>
              <a:rPr lang="en-US" dirty="0" err="1"/>
              <a:t>SetFillColor</a:t>
            </a:r>
            <a:r>
              <a:rPr lang="en-US" dirty="0"/>
              <a:t>(0);//</a:t>
            </a:r>
            <a:r>
              <a:rPr lang="zh-CN" altLang="en-US" dirty="0"/>
              <a:t>填充颜色</a:t>
            </a:r>
          </a:p>
          <a:p>
            <a:r>
              <a:rPr lang="zh-CN" altLang="en-US" dirty="0"/>
              <a:t>			</a:t>
            </a:r>
            <a:r>
              <a:rPr lang="en-US" dirty="0" err="1"/>
              <a:t>textgaus</a:t>
            </a:r>
            <a:r>
              <a:rPr lang="en-US" dirty="0"/>
              <a:t>-&gt;</a:t>
            </a:r>
            <a:r>
              <a:rPr lang="en-US" dirty="0" err="1"/>
              <a:t>SetTextAlign</a:t>
            </a:r>
            <a:r>
              <a:rPr lang="en-US" dirty="0"/>
              <a:t>(12);//align = 10*</a:t>
            </a:r>
            <a:r>
              <a:rPr lang="en-US" dirty="0" err="1"/>
              <a:t>HorizontalAlign</a:t>
            </a:r>
            <a:r>
              <a:rPr lang="en-US" dirty="0"/>
              <a:t> + </a:t>
            </a:r>
            <a:r>
              <a:rPr lang="en-US" dirty="0" err="1"/>
              <a:t>VerticalAlign</a:t>
            </a:r>
            <a:r>
              <a:rPr lang="en-US" dirty="0"/>
              <a:t>, 12 means</a:t>
            </a:r>
            <a:r>
              <a:rPr lang="zh-CN" altLang="en-US" dirty="0"/>
              <a:t>水平左对齐、垂直居中对齐</a:t>
            </a:r>
          </a:p>
          <a:p>
            <a:r>
              <a:rPr lang="zh-CN" altLang="en-US" dirty="0"/>
              <a:t>			</a:t>
            </a:r>
            <a:r>
              <a:rPr lang="en-US" dirty="0" err="1"/>
              <a:t>textgaus</a:t>
            </a:r>
            <a:r>
              <a:rPr lang="en-US" dirty="0"/>
              <a:t>-&gt;</a:t>
            </a:r>
            <a:r>
              <a:rPr lang="en-US" dirty="0" err="1"/>
              <a:t>SetTextFont</a:t>
            </a:r>
            <a:r>
              <a:rPr lang="en-US" dirty="0"/>
              <a:t>(132);//font = 10 * </a:t>
            </a:r>
            <a:r>
              <a:rPr lang="en-US" dirty="0" err="1"/>
              <a:t>fontID</a:t>
            </a:r>
            <a:r>
              <a:rPr lang="en-US" dirty="0"/>
              <a:t> + precision, 12+2,12 means Symbol; 13+2, 13 means News Times Roman</a:t>
            </a:r>
          </a:p>
          <a:p>
            <a:r>
              <a:rPr lang="en-US" dirty="0"/>
              <a:t>			//text-&gt;</a:t>
            </a:r>
            <a:r>
              <a:rPr lang="en-US" dirty="0" err="1"/>
              <a:t>SetTextColor</a:t>
            </a:r>
            <a:r>
              <a:rPr lang="en-US" dirty="0"/>
              <a:t>(2);//</a:t>
            </a:r>
            <a:r>
              <a:rPr lang="zh-CN" altLang="en-US" dirty="0"/>
              <a:t>文本颜色</a:t>
            </a:r>
          </a:p>
          <a:p>
            <a:r>
              <a:rPr lang="zh-CN" altLang="en-US" dirty="0"/>
              <a:t>			</a:t>
            </a:r>
            <a:r>
              <a:rPr lang="en-US" dirty="0" err="1"/>
              <a:t>sprintf</a:t>
            </a:r>
            <a:r>
              <a:rPr lang="en-US" dirty="0"/>
              <a:t>(</a:t>
            </a:r>
            <a:r>
              <a:rPr lang="en-US" dirty="0" err="1"/>
              <a:t>paraprint</a:t>
            </a:r>
            <a:r>
              <a:rPr lang="en-US" dirty="0"/>
              <a:t>, "Constant*</a:t>
            </a:r>
            <a:r>
              <a:rPr lang="en-US" dirty="0" err="1"/>
              <a:t>binsize%d</a:t>
            </a:r>
            <a:r>
              <a:rPr lang="en-US" dirty="0"/>
              <a:t>=%.4f%s%.4f", ii, par[ii][2], "+/-", </a:t>
            </a:r>
            <a:r>
              <a:rPr lang="en-US" dirty="0" err="1"/>
              <a:t>par_err</a:t>
            </a:r>
            <a:r>
              <a:rPr lang="en-US" dirty="0"/>
              <a:t>[ii][2]);//par</a:t>
            </a:r>
            <a:r>
              <a:rPr lang="zh-CN" altLang="en-US" dirty="0"/>
              <a:t>数组还保持着刚才的参数</a:t>
            </a:r>
          </a:p>
          <a:p>
            <a:r>
              <a:rPr lang="zh-CN" alt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Mean%d</a:t>
            </a:r>
            <a:r>
              <a:rPr lang="en-US" dirty="0"/>
              <a:t>=%.6f%s%.6f", ii, par[ii][5], "+/-", </a:t>
            </a:r>
            <a:r>
              <a:rPr lang="en-US" dirty="0" err="1"/>
              <a:t>par_err</a:t>
            </a:r>
            <a:r>
              <a:rPr lang="en-US" dirty="0"/>
              <a:t>[ii][5]);</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Sigma%d</a:t>
            </a:r>
            <a:r>
              <a:rPr lang="en-US" dirty="0"/>
              <a:t>=%.6f%s%.6f", ii, par[ii][4], "+/-", </a:t>
            </a:r>
            <a:r>
              <a:rPr lang="en-US" dirty="0" err="1"/>
              <a:t>par_err</a:t>
            </a:r>
            <a:r>
              <a:rPr lang="en-US" dirty="0"/>
              <a:t>[ii][4]);</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FWHM%d</a:t>
            </a:r>
            <a:r>
              <a:rPr lang="en-US" dirty="0"/>
              <a:t>=%.6f%s%.6f", ii, FWHM[ii], "+/-", </a:t>
            </a:r>
            <a:r>
              <a:rPr lang="en-US" dirty="0" err="1"/>
              <a:t>FWHM_err</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Res%d</a:t>
            </a:r>
            <a:r>
              <a:rPr lang="en-US" dirty="0"/>
              <a:t>=%.4f%%", ii, FWHM[ii] / par[ii][5] * 100);</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Tau%d</a:t>
            </a:r>
            <a:r>
              <a:rPr lang="en-US" dirty="0"/>
              <a:t>=%.6f%s%.6f", ii, par[ii][3], "+/-", </a:t>
            </a:r>
            <a:r>
              <a:rPr lang="en-US" dirty="0" err="1"/>
              <a:t>par_err</a:t>
            </a:r>
            <a:r>
              <a:rPr lang="en-US" dirty="0"/>
              <a:t>[ii][3]);</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A%d</a:t>
            </a:r>
            <a:r>
              <a:rPr lang="en-US" dirty="0"/>
              <a:t>(%.4f%s%.4f)*</a:t>
            </a:r>
            <a:r>
              <a:rPr lang="en-US" dirty="0" err="1"/>
              <a:t>x+B%d</a:t>
            </a:r>
            <a:r>
              <a:rPr lang="en-US" dirty="0"/>
              <a:t>(%.3f%s%.3f)", ii, par[ii][0], "+/-", </a:t>
            </a:r>
            <a:r>
              <a:rPr lang="en-US" dirty="0" err="1"/>
              <a:t>par_err</a:t>
            </a:r>
            <a:r>
              <a:rPr lang="en-US" dirty="0"/>
              <a:t>[ii][0], ii, par[ii][1], "+/-", </a:t>
            </a:r>
            <a:r>
              <a:rPr lang="en-US" dirty="0" err="1"/>
              <a:t>par_err</a:t>
            </a:r>
            <a:r>
              <a:rPr lang="en-US" dirty="0"/>
              <a:t>[ii][1]);</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Chisquare%d</a:t>
            </a:r>
            <a:r>
              <a:rPr lang="en-US" dirty="0"/>
              <a:t>=%.6f", ii, </a:t>
            </a:r>
            <a:r>
              <a:rPr lang="en-US" dirty="0" err="1"/>
              <a:t>parChi</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NDF%d</a:t>
            </a:r>
            <a:r>
              <a:rPr lang="en-US" dirty="0"/>
              <a:t>=%.1f", ii, </a:t>
            </a:r>
            <a:r>
              <a:rPr lang="en-US" dirty="0" err="1"/>
              <a:t>parNDF</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"p-</a:t>
            </a:r>
            <a:r>
              <a:rPr lang="en-US" dirty="0" err="1"/>
              <a:t>val</a:t>
            </a:r>
            <a:r>
              <a:rPr lang="en-US" dirty="0"/>
              <a:t>=%e", </a:t>
            </a:r>
            <a:r>
              <a:rPr lang="en-US" dirty="0" err="1"/>
              <a:t>p_value</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Maximum%d</a:t>
            </a:r>
            <a:r>
              <a:rPr lang="en-US" dirty="0"/>
              <a:t>=%.6f%s%.6f", ii, </a:t>
            </a:r>
            <a:r>
              <a:rPr lang="en-US" dirty="0" err="1"/>
              <a:t>peakx</a:t>
            </a:r>
            <a:r>
              <a:rPr lang="en-US" dirty="0"/>
              <a:t>[ii], "+/-", </a:t>
            </a:r>
            <a:r>
              <a:rPr lang="en-US" dirty="0" err="1"/>
              <a:t>peakxerr</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textgaus</a:t>
            </a:r>
            <a:r>
              <a:rPr lang="en-US" dirty="0"/>
              <a:t>-&gt;Draw();</a:t>
            </a:r>
          </a:p>
          <a:p>
            <a:endParaRPr lang="en-US" dirty="0"/>
          </a:p>
          <a:p>
            <a:r>
              <a:rPr lang="en-US" dirty="0"/>
              <a:t>			// for residuals plot</a:t>
            </a:r>
          </a:p>
          <a:p>
            <a:r>
              <a:rPr lang="en-US" dirty="0"/>
              <a:t>			double </a:t>
            </a:r>
            <a:r>
              <a:rPr lang="en-US" dirty="0" err="1"/>
              <a:t>x_values</a:t>
            </a:r>
            <a:r>
              <a:rPr lang="en-US" dirty="0"/>
              <a:t>[</a:t>
            </a:r>
            <a:r>
              <a:rPr lang="en-US" dirty="0" err="1"/>
              <a:t>fit_Nbins</a:t>
            </a:r>
            <a:r>
              <a:rPr lang="en-US" dirty="0"/>
              <a:t>], </a:t>
            </a:r>
            <a:r>
              <a:rPr lang="en-US" dirty="0" err="1"/>
              <a:t>y_values</a:t>
            </a:r>
            <a:r>
              <a:rPr lang="en-US" dirty="0"/>
              <a:t>[</a:t>
            </a:r>
            <a:r>
              <a:rPr lang="en-US" dirty="0" err="1"/>
              <a:t>fit_Nbins</a:t>
            </a:r>
            <a:r>
              <a:rPr lang="en-US" dirty="0"/>
              <a:t>], </a:t>
            </a:r>
            <a:r>
              <a:rPr lang="en-US" dirty="0" err="1"/>
              <a:t>y_fit_values</a:t>
            </a:r>
            <a:r>
              <a:rPr lang="en-US" dirty="0"/>
              <a:t>[</a:t>
            </a:r>
            <a:r>
              <a:rPr lang="en-US" dirty="0" err="1"/>
              <a:t>fit_Nbins</a:t>
            </a:r>
            <a:r>
              <a:rPr lang="en-US" dirty="0"/>
              <a:t>], </a:t>
            </a:r>
            <a:r>
              <a:rPr lang="en-US" dirty="0" err="1"/>
              <a:t>y_residuals</a:t>
            </a:r>
            <a:r>
              <a:rPr lang="en-US" dirty="0"/>
              <a:t>[</a:t>
            </a:r>
            <a:r>
              <a:rPr lang="en-US" dirty="0" err="1"/>
              <a:t>fit_Nbins</a:t>
            </a:r>
            <a:r>
              <a:rPr lang="en-US" dirty="0"/>
              <a:t>],  </a:t>
            </a:r>
            <a:r>
              <a:rPr lang="en-US" dirty="0" err="1"/>
              <a:t>x_errors</a:t>
            </a:r>
            <a:r>
              <a:rPr lang="en-US" dirty="0"/>
              <a:t>[</a:t>
            </a:r>
            <a:r>
              <a:rPr lang="en-US" dirty="0" err="1"/>
              <a:t>fit_Nbins</a:t>
            </a:r>
            <a:r>
              <a:rPr lang="en-US" dirty="0"/>
              <a:t>], </a:t>
            </a:r>
            <a:r>
              <a:rPr lang="en-US" dirty="0" err="1"/>
              <a:t>y_errors</a:t>
            </a:r>
            <a:r>
              <a:rPr lang="en-US" dirty="0"/>
              <a:t>[</a:t>
            </a:r>
            <a:r>
              <a:rPr lang="en-US" dirty="0" err="1"/>
              <a:t>fit_Nbins</a:t>
            </a:r>
            <a:r>
              <a:rPr lang="en-US" dirty="0"/>
              <a:t>];</a:t>
            </a:r>
          </a:p>
          <a:p>
            <a:endParaRPr lang="en-US" dirty="0"/>
          </a:p>
          <a:p>
            <a:r>
              <a:rPr lang="en-US" dirty="0"/>
              <a:t>			for (</a:t>
            </a:r>
            <a:r>
              <a:rPr lang="en-US" dirty="0" err="1"/>
              <a:t>ibin</a:t>
            </a:r>
            <a:r>
              <a:rPr lang="en-US" dirty="0"/>
              <a:t> = 1; </a:t>
            </a:r>
            <a:r>
              <a:rPr lang="en-US" dirty="0" err="1"/>
              <a:t>ibin</a:t>
            </a:r>
            <a:r>
              <a:rPr lang="en-US" dirty="0"/>
              <a:t> &lt;= </a:t>
            </a:r>
            <a:r>
              <a:rPr lang="en-US" dirty="0" err="1"/>
              <a:t>fit_Nbins</a:t>
            </a:r>
            <a:r>
              <a:rPr lang="en-US" dirty="0"/>
              <a:t>; </a:t>
            </a:r>
            <a:r>
              <a:rPr lang="en-US" dirty="0" err="1"/>
              <a:t>ibin</a:t>
            </a:r>
            <a:r>
              <a:rPr lang="en-US" dirty="0"/>
              <a:t>++)</a:t>
            </a:r>
          </a:p>
          <a:p>
            <a:r>
              <a:rPr lang="en-US" dirty="0"/>
              <a:t>			{ // data array starts from [0], bin starts from [1]</a:t>
            </a:r>
          </a:p>
          <a:p>
            <a:r>
              <a:rPr lang="en-US" dirty="0"/>
              <a:t>				</a:t>
            </a:r>
            <a:r>
              <a:rPr lang="en-US" dirty="0" err="1"/>
              <a:t>x_values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GetBinCenter</a:t>
            </a:r>
            <a:r>
              <a:rPr lang="en-US" dirty="0"/>
              <a:t>(</a:t>
            </a:r>
            <a:r>
              <a:rPr lang="en-US" dirty="0" err="1"/>
              <a:t>minbin</a:t>
            </a:r>
            <a:r>
              <a:rPr lang="en-US" dirty="0"/>
              <a:t> + </a:t>
            </a:r>
            <a:r>
              <a:rPr lang="en-US" dirty="0" err="1"/>
              <a:t>ibin</a:t>
            </a:r>
            <a:r>
              <a:rPr lang="en-US" dirty="0"/>
              <a:t> - 1);</a:t>
            </a:r>
          </a:p>
          <a:p>
            <a:r>
              <a:rPr lang="en-US" dirty="0"/>
              <a:t>				// </a:t>
            </a:r>
            <a:r>
              <a:rPr lang="en-US" dirty="0" err="1"/>
              <a:t>cout</a:t>
            </a:r>
            <a:r>
              <a:rPr lang="en-US" dirty="0"/>
              <a:t> &lt;&lt; </a:t>
            </a:r>
            <a:r>
              <a:rPr lang="en-US" dirty="0" err="1"/>
              <a:t>x_values</a:t>
            </a:r>
            <a:r>
              <a:rPr lang="en-US" dirty="0"/>
              <a:t>[</a:t>
            </a:r>
            <a:r>
              <a:rPr lang="en-US" dirty="0" err="1"/>
              <a:t>ibin</a:t>
            </a:r>
            <a:r>
              <a:rPr lang="en-US" dirty="0"/>
              <a:t> - 1] &lt;&lt; " " &lt;&lt; minbin+ibin-1 &lt;&lt; </a:t>
            </a:r>
            <a:r>
              <a:rPr lang="en-US" dirty="0" err="1"/>
              <a:t>endl</a:t>
            </a:r>
            <a:r>
              <a:rPr lang="en-US" dirty="0"/>
              <a:t>;</a:t>
            </a:r>
          </a:p>
          <a:p>
            <a:r>
              <a:rPr lang="en-US" dirty="0"/>
              <a:t>				</a:t>
            </a:r>
            <a:r>
              <a:rPr lang="en-US" dirty="0" err="1"/>
              <a:t>x_errors</a:t>
            </a:r>
            <a:r>
              <a:rPr lang="en-US" dirty="0"/>
              <a:t>[</a:t>
            </a:r>
            <a:r>
              <a:rPr lang="en-US" dirty="0" err="1"/>
              <a:t>ibin</a:t>
            </a:r>
            <a:r>
              <a:rPr lang="en-US" dirty="0"/>
              <a:t> - 1] = </a:t>
            </a:r>
            <a:r>
              <a:rPr lang="en-US" dirty="0" err="1"/>
              <a:t>binwidth</a:t>
            </a:r>
            <a:r>
              <a:rPr lang="en-US" dirty="0"/>
              <a:t> / 2.0;</a:t>
            </a:r>
          </a:p>
          <a:p>
            <a:r>
              <a:rPr lang="en-US" dirty="0"/>
              <a:t>				</a:t>
            </a:r>
            <a:r>
              <a:rPr lang="en-US" dirty="0" err="1"/>
              <a:t>y_values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GetBinContent</a:t>
            </a:r>
            <a:r>
              <a:rPr lang="en-US" dirty="0"/>
              <a:t>(</a:t>
            </a:r>
            <a:r>
              <a:rPr lang="en-US" dirty="0" err="1"/>
              <a:t>minbin</a:t>
            </a:r>
            <a:r>
              <a:rPr lang="en-US" dirty="0"/>
              <a:t> + </a:t>
            </a:r>
            <a:r>
              <a:rPr lang="en-US" dirty="0" err="1"/>
              <a:t>ibin</a:t>
            </a:r>
            <a:r>
              <a:rPr lang="en-US" dirty="0"/>
              <a:t> - 1);</a:t>
            </a:r>
          </a:p>
          <a:p>
            <a:r>
              <a:rPr lang="en-US" dirty="0"/>
              <a:t>				</a:t>
            </a:r>
            <a:r>
              <a:rPr lang="en-US" dirty="0" err="1"/>
              <a:t>y_errors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GetBinErrorUp</a:t>
            </a:r>
            <a:r>
              <a:rPr lang="en-US" dirty="0"/>
              <a:t>(</a:t>
            </a:r>
            <a:r>
              <a:rPr lang="en-US" dirty="0" err="1"/>
              <a:t>minbin</a:t>
            </a:r>
            <a:r>
              <a:rPr lang="en-US" dirty="0"/>
              <a:t> + </a:t>
            </a:r>
            <a:r>
              <a:rPr lang="en-US" dirty="0" err="1"/>
              <a:t>ibin</a:t>
            </a:r>
            <a:r>
              <a:rPr lang="en-US" dirty="0"/>
              <a:t> - 1) + </a:t>
            </a:r>
            <a:r>
              <a:rPr lang="en-US" dirty="0" err="1"/>
              <a:t>histo</a:t>
            </a:r>
            <a:r>
              <a:rPr lang="en-US" dirty="0"/>
              <a:t>[</a:t>
            </a:r>
            <a:r>
              <a:rPr lang="en-US" dirty="0" err="1"/>
              <a:t>i</a:t>
            </a:r>
            <a:r>
              <a:rPr lang="en-US" dirty="0"/>
              <a:t>]-&gt;</a:t>
            </a:r>
            <a:r>
              <a:rPr lang="en-US" dirty="0" err="1"/>
              <a:t>GetBinErrorLow</a:t>
            </a:r>
            <a:r>
              <a:rPr lang="en-US" dirty="0"/>
              <a:t>(</a:t>
            </a:r>
            <a:r>
              <a:rPr lang="en-US" dirty="0" err="1"/>
              <a:t>minbin</a:t>
            </a:r>
            <a:r>
              <a:rPr lang="en-US" dirty="0"/>
              <a:t> + </a:t>
            </a:r>
            <a:r>
              <a:rPr lang="en-US" dirty="0" err="1"/>
              <a:t>ibin</a:t>
            </a:r>
            <a:r>
              <a:rPr lang="en-US" dirty="0"/>
              <a:t> - 1)) / 2.0;</a:t>
            </a:r>
          </a:p>
          <a:p>
            <a:endParaRPr lang="en-US" dirty="0"/>
          </a:p>
          <a:p>
            <a:r>
              <a:rPr lang="en-US" dirty="0"/>
              <a:t>				</a:t>
            </a:r>
            <a:r>
              <a:rPr lang="en-US" dirty="0" err="1"/>
              <a:t>y_fit_values</a:t>
            </a:r>
            <a:r>
              <a:rPr lang="en-US" dirty="0"/>
              <a:t>[</a:t>
            </a:r>
            <a:r>
              <a:rPr lang="en-US" dirty="0" err="1"/>
              <a:t>ibin</a:t>
            </a:r>
            <a:r>
              <a:rPr lang="en-US" dirty="0"/>
              <a:t> - 1] = </a:t>
            </a:r>
            <a:r>
              <a:rPr lang="en-US" dirty="0" err="1"/>
              <a:t>fEMG</a:t>
            </a:r>
            <a:r>
              <a:rPr lang="en-US" dirty="0"/>
              <a:t>[ii]-&gt;Eval(</a:t>
            </a:r>
            <a:r>
              <a:rPr lang="en-US" dirty="0" err="1"/>
              <a:t>x_values</a:t>
            </a:r>
            <a:r>
              <a:rPr lang="en-US" dirty="0"/>
              <a:t>[</a:t>
            </a:r>
            <a:r>
              <a:rPr lang="en-US" dirty="0" err="1"/>
              <a:t>ibin</a:t>
            </a:r>
            <a:r>
              <a:rPr lang="en-US" dirty="0"/>
              <a:t> - 1]);</a:t>
            </a:r>
          </a:p>
          <a:p>
            <a:r>
              <a:rPr lang="en-US" dirty="0"/>
              <a:t>				</a:t>
            </a:r>
            <a:r>
              <a:rPr lang="en-US" dirty="0" err="1"/>
              <a:t>y_residuals</a:t>
            </a:r>
            <a:r>
              <a:rPr lang="en-US" dirty="0"/>
              <a:t>[</a:t>
            </a:r>
            <a:r>
              <a:rPr lang="en-US" dirty="0" err="1"/>
              <a:t>ibin</a:t>
            </a:r>
            <a:r>
              <a:rPr lang="en-US" dirty="0"/>
              <a:t> - 1] = </a:t>
            </a:r>
            <a:r>
              <a:rPr lang="en-US" dirty="0" err="1"/>
              <a:t>y_fit_values</a:t>
            </a:r>
            <a:r>
              <a:rPr lang="en-US" dirty="0"/>
              <a:t>[</a:t>
            </a:r>
            <a:r>
              <a:rPr lang="en-US" dirty="0" err="1"/>
              <a:t>ibin</a:t>
            </a:r>
            <a:r>
              <a:rPr lang="en-US" dirty="0"/>
              <a:t> - 1] - </a:t>
            </a:r>
            <a:r>
              <a:rPr lang="en-US" dirty="0" err="1"/>
              <a:t>y_values</a:t>
            </a:r>
            <a:r>
              <a:rPr lang="en-US" dirty="0"/>
              <a:t>[</a:t>
            </a:r>
            <a:r>
              <a:rPr lang="en-US" dirty="0" err="1"/>
              <a:t>ibin</a:t>
            </a:r>
            <a:r>
              <a:rPr lang="en-US" dirty="0"/>
              <a:t> - 1];</a:t>
            </a:r>
          </a:p>
          <a:p>
            <a:r>
              <a:rPr lang="en-US" dirty="0"/>
              <a:t>			}</a:t>
            </a:r>
          </a:p>
          <a:p>
            <a:endParaRPr lang="en-US" dirty="0"/>
          </a:p>
          <a:p>
            <a:r>
              <a:rPr lang="en-US" dirty="0"/>
              <a:t>			</a:t>
            </a:r>
            <a:r>
              <a:rPr lang="en-US" dirty="0" err="1"/>
              <a:t>graph_residual</a:t>
            </a:r>
            <a:r>
              <a:rPr lang="en-US" dirty="0"/>
              <a:t>[</a:t>
            </a:r>
            <a:r>
              <a:rPr lang="en-US" dirty="0" err="1"/>
              <a:t>i</a:t>
            </a:r>
            <a:r>
              <a:rPr lang="en-US" dirty="0"/>
              <a:t>] = new </a:t>
            </a:r>
            <a:r>
              <a:rPr lang="en-US" dirty="0" err="1"/>
              <a:t>TGraphErrors</a:t>
            </a:r>
            <a:r>
              <a:rPr lang="en-US" dirty="0"/>
              <a:t>(</a:t>
            </a:r>
            <a:r>
              <a:rPr lang="en-US" dirty="0" err="1"/>
              <a:t>fit_Nbins</a:t>
            </a:r>
            <a:r>
              <a:rPr lang="en-US" dirty="0"/>
              <a:t>, </a:t>
            </a:r>
            <a:r>
              <a:rPr lang="en-US" dirty="0" err="1"/>
              <a:t>x_values</a:t>
            </a:r>
            <a:r>
              <a:rPr lang="en-US" dirty="0"/>
              <a:t>, </a:t>
            </a:r>
            <a:r>
              <a:rPr lang="en-US" dirty="0" err="1"/>
              <a:t>y_residuals</a:t>
            </a:r>
            <a:r>
              <a:rPr lang="en-US" dirty="0"/>
              <a:t>, </a:t>
            </a:r>
            <a:r>
              <a:rPr lang="en-US" dirty="0" err="1"/>
              <a:t>x_errors</a:t>
            </a:r>
            <a:r>
              <a:rPr lang="en-US" dirty="0"/>
              <a:t>, </a:t>
            </a:r>
            <a:r>
              <a:rPr lang="en-US" dirty="0" err="1"/>
              <a:t>y_errors</a:t>
            </a:r>
            <a:r>
              <a:rPr lang="en-US" dirty="0"/>
              <a:t>); //</a:t>
            </a:r>
            <a:r>
              <a:rPr lang="en-US" dirty="0" err="1"/>
              <a:t>TGraph</a:t>
            </a:r>
            <a:r>
              <a:rPr lang="en-US" dirty="0"/>
              <a:t>(</a:t>
            </a:r>
            <a:r>
              <a:rPr lang="en-US" dirty="0" err="1"/>
              <a:t>n,x,y,ex,ey</a:t>
            </a:r>
            <a:r>
              <a:rPr lang="en-US" dirty="0"/>
              <a:t>);</a:t>
            </a:r>
          </a:p>
          <a:p>
            <a:r>
              <a:rPr lang="en-US" dirty="0"/>
              <a:t>			</a:t>
            </a:r>
            <a:r>
              <a:rPr lang="en-US" dirty="0" err="1"/>
              <a:t>graph_residual</a:t>
            </a:r>
            <a:r>
              <a:rPr lang="en-US" dirty="0"/>
              <a:t>[</a:t>
            </a:r>
            <a:r>
              <a:rPr lang="en-US" dirty="0" err="1"/>
              <a:t>i</a:t>
            </a:r>
            <a:r>
              <a:rPr lang="en-US" dirty="0"/>
              <a:t>]-&gt;</a:t>
            </a:r>
            <a:r>
              <a:rPr lang="en-US" dirty="0" err="1"/>
              <a:t>SetTitle</a:t>
            </a:r>
            <a:r>
              <a:rPr lang="en-US" dirty="0"/>
              <a:t>("");//</a:t>
            </a:r>
            <a:r>
              <a:rPr lang="zh-CN" altLang="en-US" dirty="0"/>
              <a:t>图名</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a:t>
            </a:r>
            <a:r>
              <a:rPr lang="en-US" dirty="0"/>
              <a:t>("Energy (keV)");//</a:t>
            </a:r>
            <a:r>
              <a:rPr lang="zh-CN" altLang="en-US" dirty="0"/>
              <a:t>轴名</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a:t>
            </a:r>
            <a:r>
              <a:rPr lang="en-US" dirty="0"/>
              <a:t>("Fit - Data");//</a:t>
            </a:r>
            <a:r>
              <a:rPr lang="zh-CN" altLang="en-US" dirty="0"/>
              <a:t>轴名</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SetLabelSize</a:t>
            </a:r>
            <a:r>
              <a:rPr lang="en-US" dirty="0"/>
              <a:t>(0.11);</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SetLabelSize</a:t>
            </a:r>
            <a:r>
              <a:rPr lang="en-US" dirty="0"/>
              <a:t>(0.11);</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SetTitleOffset</a:t>
            </a:r>
            <a:r>
              <a:rPr lang="en-US" dirty="0"/>
              <a:t>(1.0);//</a:t>
            </a:r>
            <a:r>
              <a:rPr lang="zh-CN" altLang="en-US" dirty="0"/>
              <a:t>轴名偏移</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SetTitleOffset</a:t>
            </a:r>
            <a:r>
              <a:rPr lang="en-US" dirty="0"/>
              <a:t>(0.3);//</a:t>
            </a:r>
            <a:r>
              <a:rPr lang="zh-CN" altLang="en-US" dirty="0"/>
              <a:t>轴名偏移</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SetTitleSize</a:t>
            </a:r>
            <a:r>
              <a:rPr lang="en-US" dirty="0"/>
              <a:t>(0.14);</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SetTitleSize</a:t>
            </a:r>
            <a:r>
              <a:rPr lang="en-US" dirty="0"/>
              <a:t>(0.14);</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SetNdivisions</a:t>
            </a:r>
            <a:r>
              <a:rPr lang="en-US" dirty="0"/>
              <a:t>(505);</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SetTickLength</a:t>
            </a:r>
            <a:r>
              <a:rPr lang="en-US" dirty="0"/>
              <a:t>(0.02);</a:t>
            </a:r>
          </a:p>
          <a:p>
            <a:r>
              <a:rPr lang="en-US" dirty="0"/>
              <a:t>			</a:t>
            </a:r>
            <a:r>
              <a:rPr lang="en-US" dirty="0" err="1"/>
              <a:t>graph_residual</a:t>
            </a:r>
            <a:r>
              <a:rPr lang="en-US" dirty="0"/>
              <a:t>[</a:t>
            </a:r>
            <a:r>
              <a:rPr lang="en-US" dirty="0" err="1"/>
              <a:t>i</a:t>
            </a:r>
            <a:r>
              <a:rPr lang="en-US" dirty="0"/>
              <a:t>]-&gt;</a:t>
            </a:r>
            <a:r>
              <a:rPr lang="en-US" dirty="0" err="1"/>
              <a:t>SetStats</a:t>
            </a:r>
            <a:r>
              <a:rPr lang="en-US" dirty="0"/>
              <a:t>(0);</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fitrange_min</a:t>
            </a:r>
            <a:r>
              <a:rPr lang="en-US" dirty="0"/>
              <a:t>, </a:t>
            </a:r>
            <a:r>
              <a:rPr lang="en-US" dirty="0" err="1"/>
              <a:t>fitrange_max</a:t>
            </a:r>
            <a:r>
              <a:rPr lang="en-US" dirty="0"/>
              <a:t>);</a:t>
            </a:r>
          </a:p>
          <a:p>
            <a:r>
              <a:rPr lang="en-US" dirty="0"/>
              <a:t>			// </a:t>
            </a:r>
            <a:r>
              <a:rPr lang="en-US" dirty="0" err="1"/>
              <a:t>graph_residual</a:t>
            </a:r>
            <a:r>
              <a:rPr lang="en-US" dirty="0"/>
              <a:t>[</a:t>
            </a:r>
            <a:r>
              <a:rPr lang="en-US" dirty="0" err="1"/>
              <a:t>i</a:t>
            </a:r>
            <a:r>
              <a:rPr lang="en-US" dirty="0"/>
              <a:t>]-&gt;</a:t>
            </a:r>
            <a:r>
              <a:rPr lang="en-US" dirty="0" err="1"/>
              <a:t>GetYaxis</a:t>
            </a:r>
            <a:r>
              <a:rPr lang="en-US" dirty="0"/>
              <a:t>()-&gt;</a:t>
            </a:r>
            <a:r>
              <a:rPr lang="en-US" dirty="0" err="1"/>
              <a:t>SetRangeUser</a:t>
            </a:r>
            <a:r>
              <a:rPr lang="en-US" dirty="0"/>
              <a:t>(-50, 50); </a:t>
            </a:r>
          </a:p>
          <a:p>
            <a:r>
              <a:rPr lang="en-US" dirty="0"/>
              <a:t>			</a:t>
            </a:r>
            <a:r>
              <a:rPr lang="en-US" dirty="0" err="1"/>
              <a:t>graph_residual</a:t>
            </a:r>
            <a:r>
              <a:rPr lang="en-US" dirty="0"/>
              <a:t>[</a:t>
            </a:r>
            <a:r>
              <a:rPr lang="en-US" dirty="0" err="1"/>
              <a:t>i</a:t>
            </a:r>
            <a:r>
              <a:rPr lang="en-US" dirty="0"/>
              <a:t>]-&gt;</a:t>
            </a:r>
            <a:r>
              <a:rPr lang="en-US" dirty="0" err="1"/>
              <a:t>SetLineWidth</a:t>
            </a:r>
            <a:r>
              <a:rPr lang="en-US" dirty="0"/>
              <a:t>(2);</a:t>
            </a:r>
          </a:p>
          <a:p>
            <a:r>
              <a:rPr lang="en-US" dirty="0"/>
              <a:t>			</a:t>
            </a:r>
            <a:r>
              <a:rPr lang="en-US" dirty="0" err="1"/>
              <a:t>graph_residual</a:t>
            </a:r>
            <a:r>
              <a:rPr lang="en-US" dirty="0"/>
              <a:t>[</a:t>
            </a:r>
            <a:r>
              <a:rPr lang="en-US" dirty="0" err="1"/>
              <a:t>i</a:t>
            </a:r>
            <a:r>
              <a:rPr lang="en-US" dirty="0"/>
              <a:t>]-&gt;</a:t>
            </a:r>
            <a:r>
              <a:rPr lang="en-US" dirty="0" err="1"/>
              <a:t>SetLineColor</a:t>
            </a:r>
            <a:r>
              <a:rPr lang="en-US" dirty="0"/>
              <a:t>(</a:t>
            </a:r>
            <a:r>
              <a:rPr lang="en-US" dirty="0" err="1"/>
              <a:t>kBlue</a:t>
            </a:r>
            <a:r>
              <a:rPr lang="en-US" dirty="0"/>
              <a:t> + 2);</a:t>
            </a:r>
          </a:p>
          <a:p>
            <a:r>
              <a:rPr lang="en-US" dirty="0"/>
              <a:t>			</a:t>
            </a:r>
            <a:r>
              <a:rPr lang="en-US" dirty="0" err="1"/>
              <a:t>graph_residual</a:t>
            </a:r>
            <a:r>
              <a:rPr lang="en-US" dirty="0"/>
              <a:t>[</a:t>
            </a:r>
            <a:r>
              <a:rPr lang="en-US" dirty="0" err="1"/>
              <a:t>i</a:t>
            </a:r>
            <a:r>
              <a:rPr lang="en-US" dirty="0"/>
              <a:t>]-&gt;</a:t>
            </a:r>
            <a:r>
              <a:rPr lang="en-US" dirty="0" err="1"/>
              <a:t>SetMarkerStyle</a:t>
            </a:r>
            <a:r>
              <a:rPr lang="en-US" dirty="0"/>
              <a:t>(6);</a:t>
            </a:r>
          </a:p>
          <a:p>
            <a:r>
              <a:rPr lang="en-US" dirty="0"/>
              <a:t>			</a:t>
            </a:r>
            <a:r>
              <a:rPr lang="en-US" dirty="0" err="1"/>
              <a:t>graph_residual</a:t>
            </a:r>
            <a:r>
              <a:rPr lang="en-US" dirty="0"/>
              <a:t>[</a:t>
            </a:r>
            <a:r>
              <a:rPr lang="en-US" dirty="0" err="1"/>
              <a:t>i</a:t>
            </a:r>
            <a:r>
              <a:rPr lang="en-US" dirty="0"/>
              <a:t>]-&gt;</a:t>
            </a:r>
            <a:r>
              <a:rPr lang="en-US" dirty="0" err="1"/>
              <a:t>SetMarkerColor</a:t>
            </a:r>
            <a:r>
              <a:rPr lang="en-US" dirty="0"/>
              <a:t>(kBlue+2);</a:t>
            </a:r>
          </a:p>
          <a:p>
            <a:r>
              <a:rPr lang="en-US" dirty="0"/>
              <a:t>			</a:t>
            </a:r>
            <a:r>
              <a:rPr lang="en-US" dirty="0" err="1"/>
              <a:t>canvaspeak</a:t>
            </a:r>
            <a:r>
              <a:rPr lang="en-US" dirty="0"/>
              <a:t>[</a:t>
            </a:r>
            <a:r>
              <a:rPr lang="en-US" dirty="0" err="1"/>
              <a:t>i</a:t>
            </a:r>
            <a:r>
              <a:rPr lang="en-US" dirty="0"/>
              <a:t>][ii]-&gt;cd();//</a:t>
            </a:r>
            <a:r>
              <a:rPr lang="zh-CN" altLang="en-US" dirty="0"/>
              <a:t>进入画布</a:t>
            </a:r>
          </a:p>
          <a:p>
            <a:r>
              <a:rPr lang="zh-CN" altLang="en-US" dirty="0"/>
              <a:t>			</a:t>
            </a:r>
            <a:r>
              <a:rPr lang="en-US" dirty="0"/>
              <a:t>pad2-&gt;Draw();</a:t>
            </a:r>
          </a:p>
          <a:p>
            <a:r>
              <a:rPr lang="en-US" dirty="0"/>
              <a:t>			pad2-&gt;cd();</a:t>
            </a:r>
          </a:p>
          <a:p>
            <a:r>
              <a:rPr lang="en-US" dirty="0"/>
              <a:t>			</a:t>
            </a:r>
            <a:r>
              <a:rPr lang="en-US" dirty="0" err="1"/>
              <a:t>graph_residual</a:t>
            </a:r>
            <a:r>
              <a:rPr lang="en-US" dirty="0"/>
              <a:t>[</a:t>
            </a:r>
            <a:r>
              <a:rPr lang="en-US" dirty="0" err="1"/>
              <a:t>i</a:t>
            </a:r>
            <a:r>
              <a:rPr lang="en-US" dirty="0"/>
              <a:t>]-&gt;Draw("APZ");//"A": Axis are drawn around the graph, "P": The current marker is plotted at each point, "Z": Do not draw small horizontal and vertical lines the end of the error bars. Without "Z", the default is to draw these.</a:t>
            </a:r>
          </a:p>
          <a:p>
            <a:r>
              <a:rPr lang="en-US" dirty="0"/>
              <a:t>			</a:t>
            </a:r>
            <a:r>
              <a:rPr lang="en-US" dirty="0" err="1"/>
              <a:t>TLine</a:t>
            </a:r>
            <a:r>
              <a:rPr lang="en-US" dirty="0"/>
              <a:t>* T1 = new </a:t>
            </a:r>
            <a:r>
              <a:rPr lang="en-US" dirty="0" err="1"/>
              <a:t>TLine</a:t>
            </a:r>
            <a:r>
              <a:rPr lang="en-US" dirty="0"/>
              <a:t>(</a:t>
            </a:r>
            <a:r>
              <a:rPr lang="en-US" dirty="0" err="1"/>
              <a:t>fitrange_min</a:t>
            </a:r>
            <a:r>
              <a:rPr lang="en-US" dirty="0"/>
              <a:t>, 0, </a:t>
            </a:r>
            <a:r>
              <a:rPr lang="en-US" dirty="0" err="1"/>
              <a:t>fitrange_max</a:t>
            </a:r>
            <a:r>
              <a:rPr lang="en-US" dirty="0"/>
              <a:t>, 0);</a:t>
            </a:r>
          </a:p>
          <a:p>
            <a:r>
              <a:rPr lang="en-US" dirty="0"/>
              <a:t>			T1-&gt;Draw("R");//"R" means the line is drawn with the current line attributes</a:t>
            </a:r>
          </a:p>
          <a:p>
            <a:r>
              <a:rPr lang="en-US" dirty="0"/>
              <a:t>			</a:t>
            </a:r>
          </a:p>
          <a:p>
            <a:r>
              <a:rPr lang="en-US" dirty="0"/>
              <a:t>			</a:t>
            </a:r>
            <a:r>
              <a:rPr lang="en-US" dirty="0" err="1"/>
              <a:t>sprintf</a:t>
            </a:r>
            <a:r>
              <a:rPr lang="en-US" dirty="0"/>
              <a:t>(filename, "%</a:t>
            </a:r>
            <a:r>
              <a:rPr lang="en-US" dirty="0" err="1"/>
              <a:t>s%s%s</a:t>
            </a:r>
            <a:r>
              <a:rPr lang="en-US" dirty="0"/>
              <a:t>", pathname, </a:t>
            </a:r>
            <a:r>
              <a:rPr lang="en-US" dirty="0" err="1"/>
              <a:t>hfit_name</a:t>
            </a:r>
            <a:r>
              <a:rPr lang="en-US" dirty="0"/>
              <a:t>, ".</a:t>
            </a:r>
            <a:r>
              <a:rPr lang="en-US" dirty="0" err="1"/>
              <a:t>png</a:t>
            </a:r>
            <a:r>
              <a:rPr lang="en-US" dirty="0"/>
              <a:t>");</a:t>
            </a:r>
          </a:p>
          <a:p>
            <a:r>
              <a:rPr lang="en-US" dirty="0"/>
              <a:t>			</a:t>
            </a:r>
            <a:r>
              <a:rPr lang="en-US" dirty="0" err="1"/>
              <a:t>canvaspeak</a:t>
            </a:r>
            <a:r>
              <a:rPr lang="en-US" dirty="0"/>
              <a:t>[</a:t>
            </a:r>
            <a:r>
              <a:rPr lang="en-US" dirty="0" err="1"/>
              <a:t>i</a:t>
            </a:r>
            <a:r>
              <a:rPr lang="en-US" dirty="0"/>
              <a:t>][ii]-&gt;</a:t>
            </a:r>
            <a:r>
              <a:rPr lang="en-US" dirty="0" err="1"/>
              <a:t>SaveAs</a:t>
            </a:r>
            <a:r>
              <a:rPr lang="en-US" dirty="0"/>
              <a:t>(filename);</a:t>
            </a:r>
          </a:p>
          <a:p>
            <a:endParaRPr lang="en-US" dirty="0"/>
          </a:p>
          <a:p>
            <a:r>
              <a:rPr lang="en-US" dirty="0"/>
              <a:t>		}//for(ii=0;ii&lt;</a:t>
            </a:r>
            <a:r>
              <a:rPr lang="en-US" dirty="0" err="1"/>
              <a:t>peaknum;ii</a:t>
            </a:r>
            <a:r>
              <a:rPr lang="en-US" dirty="0"/>
              <a:t>++)</a:t>
            </a:r>
          </a:p>
          <a:p>
            <a:r>
              <a:rPr lang="en-US" dirty="0"/>
              <a:t>		</a:t>
            </a:r>
            <a:r>
              <a:rPr lang="en-US" dirty="0" err="1"/>
              <a:t>outfile</a:t>
            </a:r>
            <a:r>
              <a:rPr lang="en-US" dirty="0"/>
              <a:t> &lt;&lt; "\n\n" &lt;&lt; </a:t>
            </a:r>
            <a:r>
              <a:rPr lang="en-US" dirty="0" err="1"/>
              <a:t>endl</a:t>
            </a:r>
            <a:r>
              <a:rPr lang="en-US" dirty="0"/>
              <a:t>;</a:t>
            </a:r>
          </a:p>
          <a:p>
            <a:r>
              <a:rPr lang="en-US" dirty="0"/>
              <a:t>	}//for (</a:t>
            </a:r>
            <a:r>
              <a:rPr lang="en-US" dirty="0" err="1"/>
              <a:t>i</a:t>
            </a:r>
            <a:r>
              <a:rPr lang="en-US" dirty="0"/>
              <a:t>=0;i&lt;</a:t>
            </a:r>
            <a:r>
              <a:rPr lang="en-US" dirty="0" err="1"/>
              <a:t>ID;i</a:t>
            </a:r>
            <a:r>
              <a:rPr lang="en-US" dirty="0"/>
              <a:t>++)</a:t>
            </a:r>
          </a:p>
          <a:p>
            <a:r>
              <a:rPr lang="en-US" dirty="0"/>
              <a:t>}//</a:t>
            </a:r>
            <a:r>
              <a:rPr lang="en-US" dirty="0" err="1"/>
              <a:t>peakcali</a:t>
            </a:r>
            <a:r>
              <a:rPr lang="en-US" dirty="0"/>
              <a:t> main</a:t>
            </a:r>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2</a:t>
            </a:fld>
            <a:endParaRPr lang="zh-CN" altLang="en-US"/>
          </a:p>
        </p:txBody>
      </p:sp>
    </p:spTree>
    <p:extLst>
      <p:ext uri="{BB962C8B-B14F-4D97-AF65-F5344CB8AC3E}">
        <p14:creationId xmlns:p14="http://schemas.microsoft.com/office/powerpoint/2010/main" val="360855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TFile</a:t>
            </a:r>
            <a:r>
              <a:rPr lang="en-US" dirty="0"/>
              <a:t> *_file1 = </a:t>
            </a:r>
            <a:r>
              <a:rPr lang="en-US" dirty="0" err="1"/>
              <a:t>TFile</a:t>
            </a:r>
            <a:r>
              <a:rPr lang="en-US" dirty="0"/>
              <a:t>::Open("F:/e21010/pxct/run0045-00_LEGe_MSD_XtRa_241Am_3mmcollimator_152Eu_120min_window1.5us_cal.root");</a:t>
            </a:r>
          </a:p>
          <a:p>
            <a:r>
              <a:rPr lang="en-US" dirty="0" err="1"/>
              <a:t>TCanvas</a:t>
            </a:r>
            <a:r>
              <a:rPr lang="en-US" dirty="0"/>
              <a:t>* </a:t>
            </a:r>
            <a:r>
              <a:rPr lang="en-US" dirty="0" err="1"/>
              <a:t>canvaspeak</a:t>
            </a:r>
            <a:r>
              <a:rPr lang="en-US" dirty="0"/>
              <a:t> = new </a:t>
            </a:r>
            <a:r>
              <a:rPr lang="en-US" dirty="0" err="1"/>
              <a:t>TCanvas</a:t>
            </a:r>
            <a:r>
              <a:rPr lang="en-US" dirty="0"/>
              <a:t>("MSD", "MSD", 1400, 540);//</a:t>
            </a:r>
            <a:r>
              <a:rPr lang="zh-CN" altLang="en-US" dirty="0"/>
              <a:t>建立画布</a:t>
            </a:r>
          </a:p>
          <a:p>
            <a:r>
              <a:rPr lang="en-US" dirty="0" err="1"/>
              <a:t>canvaspeak</a:t>
            </a:r>
            <a:r>
              <a:rPr lang="en-US" dirty="0"/>
              <a:t>-&gt;cd();//</a:t>
            </a:r>
            <a:r>
              <a:rPr lang="zh-CN" altLang="en-US" dirty="0"/>
              <a:t>进入画布</a:t>
            </a:r>
          </a:p>
          <a:p>
            <a:r>
              <a:rPr lang="en-US" dirty="0" err="1"/>
              <a:t>canvaspeak</a:t>
            </a:r>
            <a:r>
              <a:rPr lang="en-US" dirty="0"/>
              <a:t>-&gt;</a:t>
            </a:r>
            <a:r>
              <a:rPr lang="en-US" dirty="0" err="1"/>
              <a:t>SetTopMargin</a:t>
            </a:r>
            <a:r>
              <a:rPr lang="en-US" dirty="0"/>
              <a:t>(0.025);</a:t>
            </a:r>
          </a:p>
          <a:p>
            <a:r>
              <a:rPr lang="en-US" dirty="0" err="1"/>
              <a:t>canvaspeak</a:t>
            </a:r>
            <a:r>
              <a:rPr lang="en-US" dirty="0"/>
              <a:t>-&gt;</a:t>
            </a:r>
            <a:r>
              <a:rPr lang="en-US" dirty="0" err="1"/>
              <a:t>SetRightMargin</a:t>
            </a:r>
            <a:r>
              <a:rPr lang="en-US" dirty="0"/>
              <a:t>(0.03);</a:t>
            </a:r>
          </a:p>
          <a:p>
            <a:r>
              <a:rPr lang="en-US" dirty="0" err="1"/>
              <a:t>canvaspeak</a:t>
            </a:r>
            <a:r>
              <a:rPr lang="en-US" dirty="0"/>
              <a:t>-&gt;</a:t>
            </a:r>
            <a:r>
              <a:rPr lang="en-US" dirty="0" err="1"/>
              <a:t>SetLeftMargin</a:t>
            </a:r>
            <a:r>
              <a:rPr lang="en-US" dirty="0"/>
              <a:t>(0.09);</a:t>
            </a:r>
          </a:p>
          <a:p>
            <a:r>
              <a:rPr lang="en-US" dirty="0" err="1"/>
              <a:t>canvaspeak</a:t>
            </a:r>
            <a:r>
              <a:rPr lang="en-US" dirty="0"/>
              <a:t>-&gt;</a:t>
            </a:r>
            <a:r>
              <a:rPr lang="en-US" dirty="0" err="1"/>
              <a:t>SetBottomMargin</a:t>
            </a:r>
            <a:r>
              <a:rPr lang="en-US" dirty="0"/>
              <a:t>(0.13);</a:t>
            </a:r>
          </a:p>
          <a:p>
            <a:r>
              <a:rPr lang="en-US" dirty="0"/>
              <a:t>hmsd26_e-&gt;</a:t>
            </a:r>
            <a:r>
              <a:rPr lang="en-US" dirty="0" err="1"/>
              <a:t>SetLineWidth</a:t>
            </a:r>
            <a:r>
              <a:rPr lang="en-US" dirty="0"/>
              <a:t>(1);</a:t>
            </a:r>
          </a:p>
          <a:p>
            <a:r>
              <a:rPr lang="en-US" dirty="0"/>
              <a:t>//hmsd26_e-&gt;</a:t>
            </a:r>
            <a:r>
              <a:rPr lang="en-US" dirty="0" err="1"/>
              <a:t>Rebin</a:t>
            </a:r>
            <a:r>
              <a:rPr lang="en-US" dirty="0"/>
              <a:t>(2);</a:t>
            </a:r>
          </a:p>
          <a:p>
            <a:r>
              <a:rPr lang="en-US" dirty="0"/>
              <a:t>hmsd26_e-&gt;</a:t>
            </a:r>
            <a:r>
              <a:rPr lang="en-US" dirty="0" err="1"/>
              <a:t>SetLineColor</a:t>
            </a:r>
            <a:r>
              <a:rPr lang="en-US" dirty="0"/>
              <a:t>(8);</a:t>
            </a:r>
          </a:p>
          <a:p>
            <a:r>
              <a:rPr lang="en-US" dirty="0"/>
              <a:t>hmsd26_e-&gt;</a:t>
            </a:r>
            <a:r>
              <a:rPr lang="en-US" dirty="0" err="1"/>
              <a:t>SetStats</a:t>
            </a:r>
            <a:r>
              <a:rPr lang="en-US" dirty="0"/>
              <a:t>(0);</a:t>
            </a:r>
          </a:p>
          <a:p>
            <a:r>
              <a:rPr lang="en-US" dirty="0"/>
              <a:t>hmsd26_e-&gt;</a:t>
            </a:r>
            <a:r>
              <a:rPr lang="en-US" dirty="0" err="1"/>
              <a:t>SetTitle</a:t>
            </a:r>
            <a:r>
              <a:rPr lang="en-US" dirty="0"/>
              <a:t>("");</a:t>
            </a:r>
          </a:p>
          <a:p>
            <a:r>
              <a:rPr lang="en-US" dirty="0"/>
              <a:t>hmsd26_e-&gt;</a:t>
            </a:r>
            <a:r>
              <a:rPr lang="en-US" dirty="0" err="1"/>
              <a:t>GetXaxis</a:t>
            </a:r>
            <a:r>
              <a:rPr lang="en-US" dirty="0"/>
              <a:t>()-&gt;</a:t>
            </a:r>
            <a:r>
              <a:rPr lang="en-US" dirty="0" err="1"/>
              <a:t>SetTitle</a:t>
            </a:r>
            <a:r>
              <a:rPr lang="en-US" dirty="0"/>
              <a:t>("Energy (keV)");//</a:t>
            </a:r>
            <a:r>
              <a:rPr lang="zh-CN" altLang="en-US" dirty="0"/>
              <a:t>轴名</a:t>
            </a:r>
          </a:p>
          <a:p>
            <a:r>
              <a:rPr lang="en-US" dirty="0"/>
              <a:t>hmsd26_e-&gt;</a:t>
            </a:r>
            <a:r>
              <a:rPr lang="en-US" dirty="0" err="1"/>
              <a:t>GetYaxis</a:t>
            </a:r>
            <a:r>
              <a:rPr lang="en-US" dirty="0"/>
              <a:t>()-&gt;</a:t>
            </a:r>
            <a:r>
              <a:rPr lang="en-US" dirty="0" err="1"/>
              <a:t>SetTitle</a:t>
            </a:r>
            <a:r>
              <a:rPr lang="en-US" dirty="0"/>
              <a:t>("Counts per 116 eV");//</a:t>
            </a:r>
            <a:r>
              <a:rPr lang="zh-CN" altLang="en-US" dirty="0"/>
              <a:t>轴名</a:t>
            </a:r>
          </a:p>
          <a:p>
            <a:r>
              <a:rPr lang="en-US" dirty="0"/>
              <a:t>hmsd26_e-&gt;</a:t>
            </a:r>
            <a:r>
              <a:rPr lang="en-US" dirty="0" err="1"/>
              <a:t>GetXaxis</a:t>
            </a:r>
            <a:r>
              <a:rPr lang="en-US" dirty="0"/>
              <a:t>()-&gt;</a:t>
            </a:r>
            <a:r>
              <a:rPr lang="en-US" dirty="0" err="1"/>
              <a:t>CenterTitle</a:t>
            </a:r>
            <a:r>
              <a:rPr lang="en-US" dirty="0"/>
              <a:t>();//</a:t>
            </a:r>
            <a:r>
              <a:rPr lang="zh-CN" altLang="en-US" dirty="0"/>
              <a:t>居中</a:t>
            </a:r>
          </a:p>
          <a:p>
            <a:r>
              <a:rPr lang="en-US" dirty="0"/>
              <a:t>hmsd26_e-&gt;</a:t>
            </a:r>
            <a:r>
              <a:rPr lang="en-US" dirty="0" err="1"/>
              <a:t>GetYaxis</a:t>
            </a:r>
            <a:r>
              <a:rPr lang="en-US" dirty="0"/>
              <a:t>()-&gt;</a:t>
            </a:r>
            <a:r>
              <a:rPr lang="en-US" dirty="0" err="1"/>
              <a:t>CenterTitle</a:t>
            </a:r>
            <a:r>
              <a:rPr lang="en-US" dirty="0"/>
              <a:t>();//</a:t>
            </a:r>
            <a:r>
              <a:rPr lang="zh-CN" altLang="en-US" dirty="0"/>
              <a:t>居中</a:t>
            </a:r>
          </a:p>
          <a:p>
            <a:r>
              <a:rPr lang="en-US" dirty="0"/>
              <a:t>hmsd26_e-&gt;</a:t>
            </a:r>
            <a:r>
              <a:rPr lang="en-US" dirty="0" err="1"/>
              <a:t>GetXaxis</a:t>
            </a:r>
            <a:r>
              <a:rPr lang="en-US" dirty="0"/>
              <a:t>()-&gt;</a:t>
            </a:r>
            <a:r>
              <a:rPr lang="en-US" dirty="0" err="1"/>
              <a:t>SetLabelFont</a:t>
            </a:r>
            <a:r>
              <a:rPr lang="en-US" dirty="0"/>
              <a:t>(132);//</a:t>
            </a:r>
            <a:r>
              <a:rPr lang="zh-CN" altLang="en-US" dirty="0"/>
              <a:t>坐标字体</a:t>
            </a:r>
          </a:p>
          <a:p>
            <a:r>
              <a:rPr lang="en-US" dirty="0"/>
              <a:t>hmsd26_e-&gt;</a:t>
            </a:r>
            <a:r>
              <a:rPr lang="en-US" dirty="0" err="1"/>
              <a:t>GetYaxis</a:t>
            </a:r>
            <a:r>
              <a:rPr lang="en-US" dirty="0"/>
              <a:t>()-&gt;</a:t>
            </a:r>
            <a:r>
              <a:rPr lang="en-US" dirty="0" err="1"/>
              <a:t>SetLabelFont</a:t>
            </a:r>
            <a:r>
              <a:rPr lang="en-US" dirty="0"/>
              <a:t>(132);//</a:t>
            </a:r>
            <a:r>
              <a:rPr lang="zh-CN" altLang="en-US" dirty="0"/>
              <a:t>坐标字体</a:t>
            </a:r>
          </a:p>
          <a:p>
            <a:r>
              <a:rPr lang="en-US" dirty="0"/>
              <a:t>hmsd26_e-&gt;</a:t>
            </a:r>
            <a:r>
              <a:rPr lang="en-US" dirty="0" err="1"/>
              <a:t>GetXaxis</a:t>
            </a:r>
            <a:r>
              <a:rPr lang="en-US" dirty="0"/>
              <a:t>()-&gt;</a:t>
            </a:r>
            <a:r>
              <a:rPr lang="en-US" dirty="0" err="1"/>
              <a:t>SetLabelSize</a:t>
            </a:r>
            <a:r>
              <a:rPr lang="en-US" dirty="0"/>
              <a:t>(0.05);</a:t>
            </a:r>
          </a:p>
          <a:p>
            <a:r>
              <a:rPr lang="en-US" dirty="0"/>
              <a:t>hmsd26_e-&gt;</a:t>
            </a:r>
            <a:r>
              <a:rPr lang="en-US" dirty="0" err="1"/>
              <a:t>GetYaxis</a:t>
            </a:r>
            <a:r>
              <a:rPr lang="en-US" dirty="0"/>
              <a:t>()-&gt;</a:t>
            </a:r>
            <a:r>
              <a:rPr lang="en-US" dirty="0" err="1"/>
              <a:t>SetLabelSize</a:t>
            </a:r>
            <a:r>
              <a:rPr lang="en-US" dirty="0"/>
              <a:t>(0.05);</a:t>
            </a:r>
          </a:p>
          <a:p>
            <a:r>
              <a:rPr lang="en-US" dirty="0"/>
              <a:t>hmsd26_e-&gt;</a:t>
            </a:r>
            <a:r>
              <a:rPr lang="en-US" dirty="0" err="1"/>
              <a:t>GetXaxis</a:t>
            </a:r>
            <a:r>
              <a:rPr lang="en-US" dirty="0"/>
              <a:t>()-&gt;</a:t>
            </a:r>
            <a:r>
              <a:rPr lang="en-US" dirty="0" err="1"/>
              <a:t>SetTitleFont</a:t>
            </a:r>
            <a:r>
              <a:rPr lang="en-US" dirty="0"/>
              <a:t>(132);//</a:t>
            </a:r>
            <a:r>
              <a:rPr lang="zh-CN" altLang="en-US" dirty="0"/>
              <a:t>轴名字体</a:t>
            </a:r>
          </a:p>
          <a:p>
            <a:r>
              <a:rPr lang="en-US" dirty="0"/>
              <a:t>hmsd26_e-&gt;</a:t>
            </a:r>
            <a:r>
              <a:rPr lang="en-US" dirty="0" err="1"/>
              <a:t>GetYaxis</a:t>
            </a:r>
            <a:r>
              <a:rPr lang="en-US" dirty="0"/>
              <a:t>()-&gt;</a:t>
            </a:r>
            <a:r>
              <a:rPr lang="en-US" dirty="0" err="1"/>
              <a:t>SetTitleFont</a:t>
            </a:r>
            <a:r>
              <a:rPr lang="en-US" dirty="0"/>
              <a:t>(132);//</a:t>
            </a:r>
            <a:r>
              <a:rPr lang="zh-CN" altLang="en-US" dirty="0"/>
              <a:t>轴名字体</a:t>
            </a:r>
          </a:p>
          <a:p>
            <a:r>
              <a:rPr lang="en-US" dirty="0"/>
              <a:t>hmsd26_e-&gt;</a:t>
            </a:r>
            <a:r>
              <a:rPr lang="en-US" dirty="0" err="1"/>
              <a:t>GetXaxis</a:t>
            </a:r>
            <a:r>
              <a:rPr lang="en-US" dirty="0"/>
              <a:t>()-&gt;</a:t>
            </a:r>
            <a:r>
              <a:rPr lang="en-US" dirty="0" err="1"/>
              <a:t>SetTitleOffset</a:t>
            </a:r>
            <a:r>
              <a:rPr lang="en-US" dirty="0"/>
              <a:t>(1.0);//</a:t>
            </a:r>
            <a:r>
              <a:rPr lang="zh-CN" altLang="en-US" dirty="0"/>
              <a:t>轴名偏移</a:t>
            </a:r>
          </a:p>
          <a:p>
            <a:r>
              <a:rPr lang="en-US" dirty="0"/>
              <a:t>hmsd26_e-&gt;</a:t>
            </a:r>
            <a:r>
              <a:rPr lang="en-US" dirty="0" err="1"/>
              <a:t>GetYaxis</a:t>
            </a:r>
            <a:r>
              <a:rPr lang="en-US" dirty="0"/>
              <a:t>()-&gt;</a:t>
            </a:r>
            <a:r>
              <a:rPr lang="en-US" dirty="0" err="1"/>
              <a:t>SetTitleOffset</a:t>
            </a:r>
            <a:r>
              <a:rPr lang="en-US" dirty="0"/>
              <a:t>(0.72);//</a:t>
            </a:r>
            <a:r>
              <a:rPr lang="zh-CN" altLang="en-US" dirty="0"/>
              <a:t>轴名偏移</a:t>
            </a:r>
          </a:p>
          <a:p>
            <a:r>
              <a:rPr lang="en-US" dirty="0"/>
              <a:t>hmsd26_e-&gt;</a:t>
            </a:r>
            <a:r>
              <a:rPr lang="en-US" dirty="0" err="1"/>
              <a:t>GetXaxis</a:t>
            </a:r>
            <a:r>
              <a:rPr lang="en-US" dirty="0"/>
              <a:t>()-&gt;</a:t>
            </a:r>
            <a:r>
              <a:rPr lang="en-US" dirty="0" err="1"/>
              <a:t>SetTitleSize</a:t>
            </a:r>
            <a:r>
              <a:rPr lang="en-US" dirty="0"/>
              <a:t>(0.06);</a:t>
            </a:r>
          </a:p>
          <a:p>
            <a:r>
              <a:rPr lang="en-US" dirty="0"/>
              <a:t>hmsd26_e-&gt;</a:t>
            </a:r>
            <a:r>
              <a:rPr lang="en-US" dirty="0" err="1"/>
              <a:t>GetYaxis</a:t>
            </a:r>
            <a:r>
              <a:rPr lang="en-US" dirty="0"/>
              <a:t>()-&gt;</a:t>
            </a:r>
            <a:r>
              <a:rPr lang="en-US" dirty="0" err="1"/>
              <a:t>SetTitleSize</a:t>
            </a:r>
            <a:r>
              <a:rPr lang="en-US" dirty="0"/>
              <a:t>(0.06);</a:t>
            </a:r>
          </a:p>
          <a:p>
            <a:r>
              <a:rPr lang="en-US" dirty="0"/>
              <a:t>hmsd26_e-&gt;</a:t>
            </a:r>
            <a:r>
              <a:rPr lang="en-US" dirty="0" err="1"/>
              <a:t>GetXaxis</a:t>
            </a:r>
            <a:r>
              <a:rPr lang="en-US" dirty="0"/>
              <a:t>()-&gt;</a:t>
            </a:r>
            <a:r>
              <a:rPr lang="en-US" dirty="0" err="1"/>
              <a:t>SetRangeUser</a:t>
            </a:r>
            <a:r>
              <a:rPr lang="en-US" dirty="0"/>
              <a:t>(0,6000);</a:t>
            </a:r>
          </a:p>
          <a:p>
            <a:r>
              <a:rPr lang="en-US" dirty="0"/>
              <a:t>//hmsd26_e-&gt;</a:t>
            </a:r>
            <a:r>
              <a:rPr lang="en-US" dirty="0" err="1"/>
              <a:t>GetYaxis</a:t>
            </a:r>
            <a:r>
              <a:rPr lang="en-US" dirty="0"/>
              <a:t>()-&gt;</a:t>
            </a:r>
            <a:r>
              <a:rPr lang="en-US" dirty="0" err="1"/>
              <a:t>SetRangeUser</a:t>
            </a:r>
            <a:r>
              <a:rPr lang="en-US" dirty="0"/>
              <a:t>(1,20000);</a:t>
            </a:r>
          </a:p>
          <a:p>
            <a:r>
              <a:rPr lang="en-US" dirty="0"/>
              <a:t>hmsd26_e-&gt;Draw("hist");</a:t>
            </a:r>
          </a:p>
          <a:p>
            <a:r>
              <a:rPr lang="en-US" dirty="0"/>
              <a:t>hmsd12_e-&gt;</a:t>
            </a:r>
            <a:r>
              <a:rPr lang="en-US" dirty="0" err="1"/>
              <a:t>SetLineColor</a:t>
            </a:r>
            <a:r>
              <a:rPr lang="en-US" dirty="0"/>
              <a:t>(6);</a:t>
            </a:r>
          </a:p>
          <a:p>
            <a:r>
              <a:rPr lang="en-US" dirty="0"/>
              <a:t>hmsd12_e-&gt;Draw("same");</a:t>
            </a:r>
          </a:p>
          <a:p>
            <a:endParaRPr lang="en-US" dirty="0"/>
          </a:p>
          <a:p>
            <a:r>
              <a:rPr lang="en-US" dirty="0" err="1"/>
              <a:t>TFile</a:t>
            </a:r>
            <a:r>
              <a:rPr lang="en-US" dirty="0"/>
              <a:t> *_file2 = </a:t>
            </a:r>
            <a:r>
              <a:rPr lang="en-US" dirty="0" err="1"/>
              <a:t>TFile</a:t>
            </a:r>
            <a:r>
              <a:rPr lang="en-US" dirty="0"/>
              <a:t>::Open("F:/e21010/pxct/run0046-00_LEGe_MSD_XtRa_241Am_3mmcollimator_152Eu_121min_window1.5us_cal.root");</a:t>
            </a:r>
          </a:p>
          <a:p>
            <a:r>
              <a:rPr lang="en-US" dirty="0"/>
              <a:t>hmsd26_e-&gt;</a:t>
            </a:r>
            <a:r>
              <a:rPr lang="en-US" dirty="0" err="1"/>
              <a:t>SetLineColor</a:t>
            </a:r>
            <a:r>
              <a:rPr lang="en-US" dirty="0"/>
              <a:t>(2);</a:t>
            </a:r>
          </a:p>
          <a:p>
            <a:r>
              <a:rPr lang="en-US" dirty="0"/>
              <a:t>hmsd26_e-&gt;Draw("same");</a:t>
            </a:r>
          </a:p>
          <a:p>
            <a:r>
              <a:rPr lang="en-US" dirty="0"/>
              <a:t>hmsd12_e-&gt;</a:t>
            </a:r>
            <a:r>
              <a:rPr lang="en-US" dirty="0" err="1"/>
              <a:t>SetLineColor</a:t>
            </a:r>
            <a:r>
              <a:rPr lang="en-US" dirty="0"/>
              <a:t>(4);</a:t>
            </a:r>
          </a:p>
          <a:p>
            <a:r>
              <a:rPr lang="en-US" dirty="0"/>
              <a:t>hmsd12_e-&gt;Draw("same");</a:t>
            </a:r>
          </a:p>
          <a:p>
            <a:r>
              <a:rPr lang="en-US" dirty="0"/>
              <a:t>tree-&gt;</a:t>
            </a:r>
            <a:r>
              <a:rPr lang="en-US" dirty="0" err="1"/>
              <a:t>SetLineColor</a:t>
            </a:r>
            <a:r>
              <a:rPr lang="en-US" dirty="0"/>
              <a:t>(4);</a:t>
            </a:r>
          </a:p>
          <a:p>
            <a:r>
              <a:rPr lang="en-US" dirty="0"/>
              <a:t>tree-&gt;Draw("msd12_e","msd12_e&gt;0&amp;&amp;msd12_e&lt;6000","same");</a:t>
            </a:r>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3</a:t>
            </a:fld>
            <a:endParaRPr lang="zh-CN" altLang="en-US"/>
          </a:p>
        </p:txBody>
      </p:sp>
    </p:spTree>
    <p:extLst>
      <p:ext uri="{BB962C8B-B14F-4D97-AF65-F5344CB8AC3E}">
        <p14:creationId xmlns:p14="http://schemas.microsoft.com/office/powerpoint/2010/main" val="3671566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TFile</a:t>
            </a:r>
            <a:r>
              <a:rPr lang="en-US" dirty="0"/>
              <a:t> *_file1 = </a:t>
            </a:r>
            <a:r>
              <a:rPr lang="en-US" dirty="0" err="1"/>
              <a:t>TFile</a:t>
            </a:r>
            <a:r>
              <a:rPr lang="en-US" dirty="0"/>
              <a:t>::Open("F:/e21010/pxct/run0046-00_LEGe_MSD_XtRa_241Am_3mmcollimator_152Eu_121min_window1.5us_cal.root");</a:t>
            </a:r>
          </a:p>
          <a:p>
            <a:r>
              <a:rPr lang="en-US" dirty="0" err="1"/>
              <a:t>TCanvas</a:t>
            </a:r>
            <a:r>
              <a:rPr lang="en-US" dirty="0"/>
              <a:t>* </a:t>
            </a:r>
            <a:r>
              <a:rPr lang="en-US" dirty="0" err="1"/>
              <a:t>canvaspeak</a:t>
            </a:r>
            <a:r>
              <a:rPr lang="en-US" dirty="0"/>
              <a:t> = new </a:t>
            </a:r>
            <a:r>
              <a:rPr lang="en-US" dirty="0" err="1"/>
              <a:t>TCanvas</a:t>
            </a:r>
            <a:r>
              <a:rPr lang="en-US" dirty="0"/>
              <a:t>("</a:t>
            </a:r>
            <a:r>
              <a:rPr lang="en-US" dirty="0" err="1"/>
              <a:t>canvaspeak</a:t>
            </a:r>
            <a:r>
              <a:rPr lang="en-US" dirty="0"/>
              <a:t>", "</a:t>
            </a:r>
            <a:r>
              <a:rPr lang="en-US" dirty="0" err="1"/>
              <a:t>canvaspeak</a:t>
            </a:r>
            <a:r>
              <a:rPr lang="en-US" dirty="0"/>
              <a:t>", 1400, 540);//</a:t>
            </a:r>
            <a:r>
              <a:rPr lang="zh-CN" altLang="en-US" dirty="0"/>
              <a:t>建立画布</a:t>
            </a:r>
          </a:p>
          <a:p>
            <a:r>
              <a:rPr lang="en-US" dirty="0" err="1"/>
              <a:t>canvaspeak</a:t>
            </a:r>
            <a:r>
              <a:rPr lang="en-US" dirty="0"/>
              <a:t>-&gt;cd();//</a:t>
            </a:r>
            <a:r>
              <a:rPr lang="zh-CN" altLang="en-US" dirty="0"/>
              <a:t>进入画布</a:t>
            </a:r>
          </a:p>
          <a:p>
            <a:r>
              <a:rPr lang="en-US" dirty="0" err="1"/>
              <a:t>canvaspeak</a:t>
            </a:r>
            <a:r>
              <a:rPr lang="en-US" dirty="0"/>
              <a:t>-&gt;</a:t>
            </a:r>
            <a:r>
              <a:rPr lang="en-US" dirty="0" err="1"/>
              <a:t>SetTopMargin</a:t>
            </a:r>
            <a:r>
              <a:rPr lang="en-US" dirty="0"/>
              <a:t>(0.025);</a:t>
            </a:r>
          </a:p>
          <a:p>
            <a:r>
              <a:rPr lang="en-US" dirty="0" err="1"/>
              <a:t>canvaspeak</a:t>
            </a:r>
            <a:r>
              <a:rPr lang="en-US" dirty="0"/>
              <a:t>-&gt;</a:t>
            </a:r>
            <a:r>
              <a:rPr lang="en-US" dirty="0" err="1"/>
              <a:t>SetRightMargin</a:t>
            </a:r>
            <a:r>
              <a:rPr lang="en-US" dirty="0"/>
              <a:t>(0.03);</a:t>
            </a:r>
          </a:p>
          <a:p>
            <a:r>
              <a:rPr lang="en-US" dirty="0" err="1"/>
              <a:t>canvaspeak</a:t>
            </a:r>
            <a:r>
              <a:rPr lang="en-US" dirty="0"/>
              <a:t>-&gt;</a:t>
            </a:r>
            <a:r>
              <a:rPr lang="en-US" dirty="0" err="1"/>
              <a:t>SetLeftMargin</a:t>
            </a:r>
            <a:r>
              <a:rPr lang="en-US" dirty="0"/>
              <a:t>(0.09);</a:t>
            </a:r>
          </a:p>
          <a:p>
            <a:r>
              <a:rPr lang="en-US" dirty="0" err="1"/>
              <a:t>canvaspeak</a:t>
            </a:r>
            <a:r>
              <a:rPr lang="en-US" dirty="0"/>
              <a:t>-&gt;</a:t>
            </a:r>
            <a:r>
              <a:rPr lang="en-US" dirty="0" err="1"/>
              <a:t>SetBottomMargin</a:t>
            </a:r>
            <a:r>
              <a:rPr lang="en-US" dirty="0"/>
              <a:t>(0.13);</a:t>
            </a:r>
          </a:p>
          <a:p>
            <a:r>
              <a:rPr lang="en-US" dirty="0"/>
              <a:t>hmsd26_e-&gt;</a:t>
            </a:r>
            <a:r>
              <a:rPr lang="en-US" dirty="0" err="1"/>
              <a:t>SetLineWidth</a:t>
            </a:r>
            <a:r>
              <a:rPr lang="en-US" dirty="0"/>
              <a:t>(2);</a:t>
            </a:r>
          </a:p>
          <a:p>
            <a:r>
              <a:rPr lang="en-US" dirty="0"/>
              <a:t>//hmsd26_e-&gt;</a:t>
            </a:r>
            <a:r>
              <a:rPr lang="en-US" dirty="0" err="1"/>
              <a:t>Rebin</a:t>
            </a:r>
            <a:r>
              <a:rPr lang="en-US" dirty="0"/>
              <a:t>(2);</a:t>
            </a:r>
          </a:p>
          <a:p>
            <a:r>
              <a:rPr lang="en-US" dirty="0"/>
              <a:t>hmsd26_e-&gt;</a:t>
            </a:r>
            <a:r>
              <a:rPr lang="en-US" dirty="0" err="1"/>
              <a:t>SetLineColor</a:t>
            </a:r>
            <a:r>
              <a:rPr lang="en-US" dirty="0"/>
              <a:t>(</a:t>
            </a:r>
            <a:r>
              <a:rPr lang="en-US" dirty="0" err="1"/>
              <a:t>kViolet</a:t>
            </a:r>
            <a:r>
              <a:rPr lang="en-US" dirty="0"/>
              <a:t>);</a:t>
            </a:r>
          </a:p>
          <a:p>
            <a:r>
              <a:rPr lang="en-US" dirty="0"/>
              <a:t>hmsd26_e-&gt;</a:t>
            </a:r>
            <a:r>
              <a:rPr lang="en-US" dirty="0" err="1"/>
              <a:t>SetStats</a:t>
            </a:r>
            <a:r>
              <a:rPr lang="en-US" dirty="0"/>
              <a:t>(0);</a:t>
            </a:r>
          </a:p>
          <a:p>
            <a:r>
              <a:rPr lang="en-US" dirty="0"/>
              <a:t>hmsd26_e-&gt;</a:t>
            </a:r>
            <a:r>
              <a:rPr lang="en-US" dirty="0" err="1"/>
              <a:t>SetTitle</a:t>
            </a:r>
            <a:r>
              <a:rPr lang="en-US" dirty="0"/>
              <a:t>("");</a:t>
            </a:r>
          </a:p>
          <a:p>
            <a:r>
              <a:rPr lang="en-US" dirty="0"/>
              <a:t>hmsd26_e-&gt;</a:t>
            </a:r>
            <a:r>
              <a:rPr lang="en-US" dirty="0" err="1"/>
              <a:t>GetXaxis</a:t>
            </a:r>
            <a:r>
              <a:rPr lang="en-US" dirty="0"/>
              <a:t>()-&gt;</a:t>
            </a:r>
            <a:r>
              <a:rPr lang="en-US" dirty="0" err="1"/>
              <a:t>SetTitle</a:t>
            </a:r>
            <a:r>
              <a:rPr lang="en-US" dirty="0"/>
              <a:t>("Energy (keV)");//</a:t>
            </a:r>
            <a:r>
              <a:rPr lang="zh-CN" altLang="en-US" dirty="0"/>
              <a:t>轴名</a:t>
            </a:r>
          </a:p>
          <a:p>
            <a:r>
              <a:rPr lang="en-US" dirty="0"/>
              <a:t>hmsd26_e-&gt;</a:t>
            </a:r>
            <a:r>
              <a:rPr lang="en-US" dirty="0" err="1"/>
              <a:t>GetYaxis</a:t>
            </a:r>
            <a:r>
              <a:rPr lang="en-US" dirty="0"/>
              <a:t>()-&gt;</a:t>
            </a:r>
            <a:r>
              <a:rPr lang="en-US" dirty="0" err="1"/>
              <a:t>SetTitle</a:t>
            </a:r>
            <a:r>
              <a:rPr lang="en-US" dirty="0"/>
              <a:t>("Counts per 116 eV");//</a:t>
            </a:r>
            <a:r>
              <a:rPr lang="zh-CN" altLang="en-US" dirty="0"/>
              <a:t>轴名</a:t>
            </a:r>
          </a:p>
          <a:p>
            <a:r>
              <a:rPr lang="en-US" dirty="0"/>
              <a:t>hmsd26_e-&gt;</a:t>
            </a:r>
            <a:r>
              <a:rPr lang="en-US" dirty="0" err="1"/>
              <a:t>GetXaxis</a:t>
            </a:r>
            <a:r>
              <a:rPr lang="en-US" dirty="0"/>
              <a:t>()-&gt;</a:t>
            </a:r>
            <a:r>
              <a:rPr lang="en-US" dirty="0" err="1"/>
              <a:t>CenterTitle</a:t>
            </a:r>
            <a:r>
              <a:rPr lang="en-US" dirty="0"/>
              <a:t>();//</a:t>
            </a:r>
            <a:r>
              <a:rPr lang="zh-CN" altLang="en-US" dirty="0"/>
              <a:t>居中</a:t>
            </a:r>
          </a:p>
          <a:p>
            <a:r>
              <a:rPr lang="en-US" dirty="0"/>
              <a:t>hmsd26_e-&gt;</a:t>
            </a:r>
            <a:r>
              <a:rPr lang="en-US" dirty="0" err="1"/>
              <a:t>GetYaxis</a:t>
            </a:r>
            <a:r>
              <a:rPr lang="en-US" dirty="0"/>
              <a:t>()-&gt;</a:t>
            </a:r>
            <a:r>
              <a:rPr lang="en-US" dirty="0" err="1"/>
              <a:t>CenterTitle</a:t>
            </a:r>
            <a:r>
              <a:rPr lang="en-US" dirty="0"/>
              <a:t>();//</a:t>
            </a:r>
            <a:r>
              <a:rPr lang="zh-CN" altLang="en-US" dirty="0"/>
              <a:t>居中</a:t>
            </a:r>
          </a:p>
          <a:p>
            <a:r>
              <a:rPr lang="en-US" dirty="0"/>
              <a:t>hmsd26_e-&gt;</a:t>
            </a:r>
            <a:r>
              <a:rPr lang="en-US" dirty="0" err="1"/>
              <a:t>GetXaxis</a:t>
            </a:r>
            <a:r>
              <a:rPr lang="en-US" dirty="0"/>
              <a:t>()-&gt;</a:t>
            </a:r>
            <a:r>
              <a:rPr lang="en-US" dirty="0" err="1"/>
              <a:t>SetLabelFont</a:t>
            </a:r>
            <a:r>
              <a:rPr lang="en-US" dirty="0"/>
              <a:t>(132);//</a:t>
            </a:r>
            <a:r>
              <a:rPr lang="zh-CN" altLang="en-US" dirty="0"/>
              <a:t>坐标字体</a:t>
            </a:r>
          </a:p>
          <a:p>
            <a:r>
              <a:rPr lang="en-US" dirty="0"/>
              <a:t>hmsd26_e-&gt;</a:t>
            </a:r>
            <a:r>
              <a:rPr lang="en-US" dirty="0" err="1"/>
              <a:t>GetYaxis</a:t>
            </a:r>
            <a:r>
              <a:rPr lang="en-US" dirty="0"/>
              <a:t>()-&gt;</a:t>
            </a:r>
            <a:r>
              <a:rPr lang="en-US" dirty="0" err="1"/>
              <a:t>SetLabelFont</a:t>
            </a:r>
            <a:r>
              <a:rPr lang="en-US" dirty="0"/>
              <a:t>(132);//</a:t>
            </a:r>
            <a:r>
              <a:rPr lang="zh-CN" altLang="en-US" dirty="0"/>
              <a:t>坐标字体</a:t>
            </a:r>
          </a:p>
          <a:p>
            <a:r>
              <a:rPr lang="en-US" dirty="0"/>
              <a:t>hmsd26_e-&gt;</a:t>
            </a:r>
            <a:r>
              <a:rPr lang="en-US" dirty="0" err="1"/>
              <a:t>GetXaxis</a:t>
            </a:r>
            <a:r>
              <a:rPr lang="en-US" dirty="0"/>
              <a:t>()-&gt;</a:t>
            </a:r>
            <a:r>
              <a:rPr lang="en-US" dirty="0" err="1"/>
              <a:t>SetLabelSize</a:t>
            </a:r>
            <a:r>
              <a:rPr lang="en-US" dirty="0"/>
              <a:t>(0.05);</a:t>
            </a:r>
          </a:p>
          <a:p>
            <a:r>
              <a:rPr lang="en-US" dirty="0"/>
              <a:t>hmsd26_e-&gt;</a:t>
            </a:r>
            <a:r>
              <a:rPr lang="en-US" dirty="0" err="1"/>
              <a:t>GetYaxis</a:t>
            </a:r>
            <a:r>
              <a:rPr lang="en-US" dirty="0"/>
              <a:t>()-&gt;</a:t>
            </a:r>
            <a:r>
              <a:rPr lang="en-US" dirty="0" err="1"/>
              <a:t>SetLabelSize</a:t>
            </a:r>
            <a:r>
              <a:rPr lang="en-US" dirty="0"/>
              <a:t>(0.05);</a:t>
            </a:r>
          </a:p>
          <a:p>
            <a:r>
              <a:rPr lang="en-US" dirty="0"/>
              <a:t>hmsd26_e-&gt;</a:t>
            </a:r>
            <a:r>
              <a:rPr lang="en-US" dirty="0" err="1"/>
              <a:t>GetXaxis</a:t>
            </a:r>
            <a:r>
              <a:rPr lang="en-US" dirty="0"/>
              <a:t>()-&gt;</a:t>
            </a:r>
            <a:r>
              <a:rPr lang="en-US" dirty="0" err="1"/>
              <a:t>SetTitleFont</a:t>
            </a:r>
            <a:r>
              <a:rPr lang="en-US" dirty="0"/>
              <a:t>(132);//</a:t>
            </a:r>
            <a:r>
              <a:rPr lang="zh-CN" altLang="en-US" dirty="0"/>
              <a:t>轴名字体</a:t>
            </a:r>
          </a:p>
          <a:p>
            <a:r>
              <a:rPr lang="en-US" dirty="0"/>
              <a:t>hmsd26_e-&gt;</a:t>
            </a:r>
            <a:r>
              <a:rPr lang="en-US" dirty="0" err="1"/>
              <a:t>GetYaxis</a:t>
            </a:r>
            <a:r>
              <a:rPr lang="en-US" dirty="0"/>
              <a:t>()-&gt;</a:t>
            </a:r>
            <a:r>
              <a:rPr lang="en-US" dirty="0" err="1"/>
              <a:t>SetTitleFont</a:t>
            </a:r>
            <a:r>
              <a:rPr lang="en-US" dirty="0"/>
              <a:t>(132);//</a:t>
            </a:r>
            <a:r>
              <a:rPr lang="zh-CN" altLang="en-US" dirty="0"/>
              <a:t>轴名字体</a:t>
            </a:r>
          </a:p>
          <a:p>
            <a:r>
              <a:rPr lang="en-US" dirty="0"/>
              <a:t>hmsd26_e-&gt;</a:t>
            </a:r>
            <a:r>
              <a:rPr lang="en-US" dirty="0" err="1"/>
              <a:t>GetXaxis</a:t>
            </a:r>
            <a:r>
              <a:rPr lang="en-US" dirty="0"/>
              <a:t>()-&gt;</a:t>
            </a:r>
            <a:r>
              <a:rPr lang="en-US" dirty="0" err="1"/>
              <a:t>SetTitleOffset</a:t>
            </a:r>
            <a:r>
              <a:rPr lang="en-US" dirty="0"/>
              <a:t>(1.0);//</a:t>
            </a:r>
            <a:r>
              <a:rPr lang="zh-CN" altLang="en-US" dirty="0"/>
              <a:t>轴名偏移</a:t>
            </a:r>
          </a:p>
          <a:p>
            <a:r>
              <a:rPr lang="en-US" dirty="0"/>
              <a:t>hmsd26_e-&gt;</a:t>
            </a:r>
            <a:r>
              <a:rPr lang="en-US" dirty="0" err="1"/>
              <a:t>GetYaxis</a:t>
            </a:r>
            <a:r>
              <a:rPr lang="en-US" dirty="0"/>
              <a:t>()-&gt;</a:t>
            </a:r>
            <a:r>
              <a:rPr lang="en-US" dirty="0" err="1"/>
              <a:t>SetTitleOffset</a:t>
            </a:r>
            <a:r>
              <a:rPr lang="en-US" dirty="0"/>
              <a:t>(0.72);//</a:t>
            </a:r>
            <a:r>
              <a:rPr lang="zh-CN" altLang="en-US" dirty="0"/>
              <a:t>轴名偏移</a:t>
            </a:r>
          </a:p>
          <a:p>
            <a:r>
              <a:rPr lang="en-US" dirty="0"/>
              <a:t>hmsd26_e-&gt;</a:t>
            </a:r>
            <a:r>
              <a:rPr lang="en-US" dirty="0" err="1"/>
              <a:t>GetXaxis</a:t>
            </a:r>
            <a:r>
              <a:rPr lang="en-US" dirty="0"/>
              <a:t>()-&gt;</a:t>
            </a:r>
            <a:r>
              <a:rPr lang="en-US" dirty="0" err="1"/>
              <a:t>SetTitleSize</a:t>
            </a:r>
            <a:r>
              <a:rPr lang="en-US" dirty="0"/>
              <a:t>(0.06);</a:t>
            </a:r>
          </a:p>
          <a:p>
            <a:r>
              <a:rPr lang="en-US" dirty="0"/>
              <a:t>hmsd26_e-&gt;</a:t>
            </a:r>
            <a:r>
              <a:rPr lang="en-US" dirty="0" err="1"/>
              <a:t>GetYaxis</a:t>
            </a:r>
            <a:r>
              <a:rPr lang="en-US" dirty="0"/>
              <a:t>()-&gt;</a:t>
            </a:r>
            <a:r>
              <a:rPr lang="en-US" dirty="0" err="1"/>
              <a:t>SetTitleSize</a:t>
            </a:r>
            <a:r>
              <a:rPr lang="en-US" dirty="0"/>
              <a:t>(0.06);</a:t>
            </a:r>
          </a:p>
          <a:p>
            <a:r>
              <a:rPr lang="en-US" dirty="0"/>
              <a:t>hmsd26_e-&gt;</a:t>
            </a:r>
            <a:r>
              <a:rPr lang="en-US" dirty="0" err="1"/>
              <a:t>GetXaxis</a:t>
            </a:r>
            <a:r>
              <a:rPr lang="en-US" dirty="0"/>
              <a:t>()-&gt;</a:t>
            </a:r>
            <a:r>
              <a:rPr lang="en-US" dirty="0" err="1"/>
              <a:t>SetRangeUser</a:t>
            </a:r>
            <a:r>
              <a:rPr lang="en-US" dirty="0"/>
              <a:t>(0,6000);</a:t>
            </a:r>
          </a:p>
          <a:p>
            <a:r>
              <a:rPr lang="en-US" dirty="0"/>
              <a:t>//hmsd26_e-&gt;</a:t>
            </a:r>
            <a:r>
              <a:rPr lang="en-US" dirty="0" err="1"/>
              <a:t>GetYaxis</a:t>
            </a:r>
            <a:r>
              <a:rPr lang="en-US" dirty="0"/>
              <a:t>()-&gt;</a:t>
            </a:r>
            <a:r>
              <a:rPr lang="en-US" dirty="0" err="1"/>
              <a:t>SetRangeUser</a:t>
            </a:r>
            <a:r>
              <a:rPr lang="en-US" dirty="0"/>
              <a:t>(1,20000);</a:t>
            </a:r>
          </a:p>
          <a:p>
            <a:r>
              <a:rPr lang="en-US" dirty="0"/>
              <a:t>hmsd26_e-&gt;Draw("hist");</a:t>
            </a:r>
          </a:p>
          <a:p>
            <a:endParaRPr lang="en-US" dirty="0"/>
          </a:p>
          <a:p>
            <a:endParaRPr lang="en-US" dirty="0"/>
          </a:p>
          <a:p>
            <a:endParaRPr lang="en-US" dirty="0"/>
          </a:p>
          <a:p>
            <a:endParaRPr lang="en-US" dirty="0"/>
          </a:p>
          <a:p>
            <a:r>
              <a:rPr lang="en-US" dirty="0" err="1"/>
              <a:t>TCanvas</a:t>
            </a:r>
            <a:r>
              <a:rPr lang="en-US" dirty="0"/>
              <a:t>* </a:t>
            </a:r>
            <a:r>
              <a:rPr lang="en-US" dirty="0" err="1"/>
              <a:t>canvaspeak</a:t>
            </a:r>
            <a:r>
              <a:rPr lang="en-US" dirty="0"/>
              <a:t> = new </a:t>
            </a:r>
            <a:r>
              <a:rPr lang="en-US" dirty="0" err="1"/>
              <a:t>TCanvas</a:t>
            </a:r>
            <a:r>
              <a:rPr lang="en-US" dirty="0"/>
              <a:t>("</a:t>
            </a:r>
            <a:r>
              <a:rPr lang="en-US" dirty="0" err="1"/>
              <a:t>canvaspeak</a:t>
            </a:r>
            <a:r>
              <a:rPr lang="en-US" dirty="0"/>
              <a:t>", "</a:t>
            </a:r>
            <a:r>
              <a:rPr lang="en-US" dirty="0" err="1"/>
              <a:t>canvaspeak</a:t>
            </a:r>
            <a:r>
              <a:rPr lang="en-US" dirty="0"/>
              <a:t>", 1400, 540);//</a:t>
            </a:r>
            <a:r>
              <a:rPr lang="zh-CN" altLang="en-US" dirty="0"/>
              <a:t>建立画布</a:t>
            </a:r>
          </a:p>
          <a:p>
            <a:r>
              <a:rPr lang="en-US" dirty="0" err="1"/>
              <a:t>canvaspeak</a:t>
            </a:r>
            <a:r>
              <a:rPr lang="en-US" dirty="0"/>
              <a:t>-&gt;cd();//</a:t>
            </a:r>
            <a:r>
              <a:rPr lang="zh-CN" altLang="en-US" dirty="0"/>
              <a:t>进入画布</a:t>
            </a:r>
          </a:p>
          <a:p>
            <a:r>
              <a:rPr lang="en-US" dirty="0" err="1"/>
              <a:t>canvaspeak</a:t>
            </a:r>
            <a:r>
              <a:rPr lang="en-US" dirty="0"/>
              <a:t>-&gt;</a:t>
            </a:r>
            <a:r>
              <a:rPr lang="en-US" dirty="0" err="1"/>
              <a:t>SetTopMargin</a:t>
            </a:r>
            <a:r>
              <a:rPr lang="en-US" dirty="0"/>
              <a:t>(0.025);</a:t>
            </a:r>
          </a:p>
          <a:p>
            <a:r>
              <a:rPr lang="en-US" dirty="0" err="1"/>
              <a:t>canvaspeak</a:t>
            </a:r>
            <a:r>
              <a:rPr lang="en-US" dirty="0"/>
              <a:t>-&gt;</a:t>
            </a:r>
            <a:r>
              <a:rPr lang="en-US" dirty="0" err="1"/>
              <a:t>SetRightMargin</a:t>
            </a:r>
            <a:r>
              <a:rPr lang="en-US" dirty="0"/>
              <a:t>(0.03);</a:t>
            </a:r>
          </a:p>
          <a:p>
            <a:r>
              <a:rPr lang="en-US" dirty="0" err="1"/>
              <a:t>canvaspeak</a:t>
            </a:r>
            <a:r>
              <a:rPr lang="en-US" dirty="0"/>
              <a:t>-&gt;</a:t>
            </a:r>
            <a:r>
              <a:rPr lang="en-US" dirty="0" err="1"/>
              <a:t>SetLeftMargin</a:t>
            </a:r>
            <a:r>
              <a:rPr lang="en-US" dirty="0"/>
              <a:t>(0.09);</a:t>
            </a:r>
          </a:p>
          <a:p>
            <a:r>
              <a:rPr lang="en-US" dirty="0" err="1"/>
              <a:t>canvaspeak</a:t>
            </a:r>
            <a:r>
              <a:rPr lang="en-US" dirty="0"/>
              <a:t>-&gt;</a:t>
            </a:r>
            <a:r>
              <a:rPr lang="en-US" dirty="0" err="1"/>
              <a:t>SetBottomMargin</a:t>
            </a:r>
            <a:r>
              <a:rPr lang="en-US" dirty="0"/>
              <a:t>(0.13);</a:t>
            </a:r>
          </a:p>
          <a:p>
            <a:r>
              <a:rPr lang="en-US" dirty="0"/>
              <a:t>hmsd12_e-&gt;</a:t>
            </a:r>
            <a:r>
              <a:rPr lang="en-US" dirty="0" err="1"/>
              <a:t>SetLineWidth</a:t>
            </a:r>
            <a:r>
              <a:rPr lang="en-US" dirty="0"/>
              <a:t>(2);</a:t>
            </a:r>
          </a:p>
          <a:p>
            <a:r>
              <a:rPr lang="en-US" dirty="0"/>
              <a:t>//hmsd12_e-&gt;</a:t>
            </a:r>
            <a:r>
              <a:rPr lang="en-US" dirty="0" err="1"/>
              <a:t>Rebin</a:t>
            </a:r>
            <a:r>
              <a:rPr lang="en-US" dirty="0"/>
              <a:t>(2);</a:t>
            </a:r>
          </a:p>
          <a:p>
            <a:r>
              <a:rPr lang="en-US" dirty="0"/>
              <a:t>hmsd12_e-&gt;</a:t>
            </a:r>
            <a:r>
              <a:rPr lang="en-US" dirty="0" err="1"/>
              <a:t>SetLineColor</a:t>
            </a:r>
            <a:r>
              <a:rPr lang="en-US" dirty="0"/>
              <a:t>(kGreen+1);</a:t>
            </a:r>
          </a:p>
          <a:p>
            <a:r>
              <a:rPr lang="en-US" dirty="0"/>
              <a:t>hmsd12_e-&gt;</a:t>
            </a:r>
            <a:r>
              <a:rPr lang="en-US" dirty="0" err="1"/>
              <a:t>SetStats</a:t>
            </a:r>
            <a:r>
              <a:rPr lang="en-US" dirty="0"/>
              <a:t>(0);</a:t>
            </a:r>
          </a:p>
          <a:p>
            <a:r>
              <a:rPr lang="en-US" dirty="0"/>
              <a:t>hmsd12_e-&gt;</a:t>
            </a:r>
            <a:r>
              <a:rPr lang="en-US" dirty="0" err="1"/>
              <a:t>SetTitle</a:t>
            </a:r>
            <a:r>
              <a:rPr lang="en-US" dirty="0"/>
              <a:t>("");</a:t>
            </a:r>
          </a:p>
          <a:p>
            <a:r>
              <a:rPr lang="en-US" dirty="0"/>
              <a:t>hmsd12_e-&gt;</a:t>
            </a:r>
            <a:r>
              <a:rPr lang="en-US" dirty="0" err="1"/>
              <a:t>GetXaxis</a:t>
            </a:r>
            <a:r>
              <a:rPr lang="en-US" dirty="0"/>
              <a:t>()-&gt;</a:t>
            </a:r>
            <a:r>
              <a:rPr lang="en-US" dirty="0" err="1"/>
              <a:t>SetTitle</a:t>
            </a:r>
            <a:r>
              <a:rPr lang="en-US" dirty="0"/>
              <a:t>("Energy (keV)");//</a:t>
            </a:r>
            <a:r>
              <a:rPr lang="zh-CN" altLang="en-US" dirty="0"/>
              <a:t>轴名</a:t>
            </a:r>
          </a:p>
          <a:p>
            <a:r>
              <a:rPr lang="en-US" dirty="0"/>
              <a:t>hmsd12_e-&gt;</a:t>
            </a:r>
            <a:r>
              <a:rPr lang="en-US" dirty="0" err="1"/>
              <a:t>GetYaxis</a:t>
            </a:r>
            <a:r>
              <a:rPr lang="en-US" dirty="0"/>
              <a:t>()-&gt;</a:t>
            </a:r>
            <a:r>
              <a:rPr lang="en-US" dirty="0" err="1"/>
              <a:t>SetTitle</a:t>
            </a:r>
            <a:r>
              <a:rPr lang="en-US" dirty="0"/>
              <a:t>("Counts per 512 eV");//</a:t>
            </a:r>
            <a:r>
              <a:rPr lang="zh-CN" altLang="en-US" dirty="0"/>
              <a:t>轴名</a:t>
            </a:r>
          </a:p>
          <a:p>
            <a:r>
              <a:rPr lang="en-US" dirty="0"/>
              <a:t>hmsd12_e-&gt;</a:t>
            </a:r>
            <a:r>
              <a:rPr lang="en-US" dirty="0" err="1"/>
              <a:t>GetXaxis</a:t>
            </a:r>
            <a:r>
              <a:rPr lang="en-US" dirty="0"/>
              <a:t>()-&gt;</a:t>
            </a:r>
            <a:r>
              <a:rPr lang="en-US" dirty="0" err="1"/>
              <a:t>CenterTitle</a:t>
            </a:r>
            <a:r>
              <a:rPr lang="en-US" dirty="0"/>
              <a:t>();//</a:t>
            </a:r>
            <a:r>
              <a:rPr lang="zh-CN" altLang="en-US" dirty="0"/>
              <a:t>居中</a:t>
            </a:r>
          </a:p>
          <a:p>
            <a:r>
              <a:rPr lang="en-US" dirty="0"/>
              <a:t>hmsd12_e-&gt;</a:t>
            </a:r>
            <a:r>
              <a:rPr lang="en-US" dirty="0" err="1"/>
              <a:t>GetYaxis</a:t>
            </a:r>
            <a:r>
              <a:rPr lang="en-US" dirty="0"/>
              <a:t>()-&gt;</a:t>
            </a:r>
            <a:r>
              <a:rPr lang="en-US" dirty="0" err="1"/>
              <a:t>CenterTitle</a:t>
            </a:r>
            <a:r>
              <a:rPr lang="en-US" dirty="0"/>
              <a:t>();//</a:t>
            </a:r>
            <a:r>
              <a:rPr lang="zh-CN" altLang="en-US" dirty="0"/>
              <a:t>居中</a:t>
            </a:r>
          </a:p>
          <a:p>
            <a:r>
              <a:rPr lang="en-US" dirty="0"/>
              <a:t>hmsd12_e-&gt;</a:t>
            </a:r>
            <a:r>
              <a:rPr lang="en-US" dirty="0" err="1"/>
              <a:t>GetXaxis</a:t>
            </a:r>
            <a:r>
              <a:rPr lang="en-US" dirty="0"/>
              <a:t>()-&gt;</a:t>
            </a:r>
            <a:r>
              <a:rPr lang="en-US" dirty="0" err="1"/>
              <a:t>SetLabelFont</a:t>
            </a:r>
            <a:r>
              <a:rPr lang="en-US" dirty="0"/>
              <a:t>(132);//</a:t>
            </a:r>
            <a:r>
              <a:rPr lang="zh-CN" altLang="en-US" dirty="0"/>
              <a:t>坐标字体</a:t>
            </a:r>
          </a:p>
          <a:p>
            <a:r>
              <a:rPr lang="en-US" dirty="0"/>
              <a:t>hmsd12_e-&gt;</a:t>
            </a:r>
            <a:r>
              <a:rPr lang="en-US" dirty="0" err="1"/>
              <a:t>GetYaxis</a:t>
            </a:r>
            <a:r>
              <a:rPr lang="en-US" dirty="0"/>
              <a:t>()-&gt;</a:t>
            </a:r>
            <a:r>
              <a:rPr lang="en-US" dirty="0" err="1"/>
              <a:t>SetLabelFont</a:t>
            </a:r>
            <a:r>
              <a:rPr lang="en-US" dirty="0"/>
              <a:t>(132);//</a:t>
            </a:r>
            <a:r>
              <a:rPr lang="zh-CN" altLang="en-US" dirty="0"/>
              <a:t>坐标字体</a:t>
            </a:r>
          </a:p>
          <a:p>
            <a:r>
              <a:rPr lang="en-US" dirty="0"/>
              <a:t>hmsd12_e-&gt;</a:t>
            </a:r>
            <a:r>
              <a:rPr lang="en-US" dirty="0" err="1"/>
              <a:t>GetXaxis</a:t>
            </a:r>
            <a:r>
              <a:rPr lang="en-US" dirty="0"/>
              <a:t>()-&gt;</a:t>
            </a:r>
            <a:r>
              <a:rPr lang="en-US" dirty="0" err="1"/>
              <a:t>SetLabelSize</a:t>
            </a:r>
            <a:r>
              <a:rPr lang="en-US" dirty="0"/>
              <a:t>(0.05);</a:t>
            </a:r>
          </a:p>
          <a:p>
            <a:r>
              <a:rPr lang="en-US" dirty="0"/>
              <a:t>hmsd12_e-&gt;</a:t>
            </a:r>
            <a:r>
              <a:rPr lang="en-US" dirty="0" err="1"/>
              <a:t>GetYaxis</a:t>
            </a:r>
            <a:r>
              <a:rPr lang="en-US" dirty="0"/>
              <a:t>()-&gt;</a:t>
            </a:r>
            <a:r>
              <a:rPr lang="en-US" dirty="0" err="1"/>
              <a:t>SetLabelSize</a:t>
            </a:r>
            <a:r>
              <a:rPr lang="en-US" dirty="0"/>
              <a:t>(0.05);</a:t>
            </a:r>
          </a:p>
          <a:p>
            <a:r>
              <a:rPr lang="en-US" dirty="0"/>
              <a:t>hmsd12_e-&gt;</a:t>
            </a:r>
            <a:r>
              <a:rPr lang="en-US" dirty="0" err="1"/>
              <a:t>GetXaxis</a:t>
            </a:r>
            <a:r>
              <a:rPr lang="en-US" dirty="0"/>
              <a:t>()-&gt;</a:t>
            </a:r>
            <a:r>
              <a:rPr lang="en-US" dirty="0" err="1"/>
              <a:t>SetTitleFont</a:t>
            </a:r>
            <a:r>
              <a:rPr lang="en-US" dirty="0"/>
              <a:t>(132);//</a:t>
            </a:r>
            <a:r>
              <a:rPr lang="zh-CN" altLang="en-US" dirty="0"/>
              <a:t>轴名字体</a:t>
            </a:r>
          </a:p>
          <a:p>
            <a:r>
              <a:rPr lang="en-US" dirty="0"/>
              <a:t>hmsd12_e-&gt;</a:t>
            </a:r>
            <a:r>
              <a:rPr lang="en-US" dirty="0" err="1"/>
              <a:t>GetYaxis</a:t>
            </a:r>
            <a:r>
              <a:rPr lang="en-US" dirty="0"/>
              <a:t>()-&gt;</a:t>
            </a:r>
            <a:r>
              <a:rPr lang="en-US" dirty="0" err="1"/>
              <a:t>SetTitleFont</a:t>
            </a:r>
            <a:r>
              <a:rPr lang="en-US" dirty="0"/>
              <a:t>(132);//</a:t>
            </a:r>
            <a:r>
              <a:rPr lang="zh-CN" altLang="en-US" dirty="0"/>
              <a:t>轴名字体</a:t>
            </a:r>
          </a:p>
          <a:p>
            <a:r>
              <a:rPr lang="en-US" dirty="0"/>
              <a:t>hmsd12_e-&gt;</a:t>
            </a:r>
            <a:r>
              <a:rPr lang="en-US" dirty="0" err="1"/>
              <a:t>GetXaxis</a:t>
            </a:r>
            <a:r>
              <a:rPr lang="en-US" dirty="0"/>
              <a:t>()-&gt;</a:t>
            </a:r>
            <a:r>
              <a:rPr lang="en-US" dirty="0" err="1"/>
              <a:t>SetTitleOffset</a:t>
            </a:r>
            <a:r>
              <a:rPr lang="en-US" dirty="0"/>
              <a:t>(1.0);//</a:t>
            </a:r>
            <a:r>
              <a:rPr lang="zh-CN" altLang="en-US" dirty="0"/>
              <a:t>轴名偏移</a:t>
            </a:r>
          </a:p>
          <a:p>
            <a:r>
              <a:rPr lang="en-US" dirty="0"/>
              <a:t>hmsd12_e-&gt;</a:t>
            </a:r>
            <a:r>
              <a:rPr lang="en-US" dirty="0" err="1"/>
              <a:t>GetYaxis</a:t>
            </a:r>
            <a:r>
              <a:rPr lang="en-US" dirty="0"/>
              <a:t>()-&gt;</a:t>
            </a:r>
            <a:r>
              <a:rPr lang="en-US" dirty="0" err="1"/>
              <a:t>SetTitleOffset</a:t>
            </a:r>
            <a:r>
              <a:rPr lang="en-US" dirty="0"/>
              <a:t>(0.72);//</a:t>
            </a:r>
            <a:r>
              <a:rPr lang="zh-CN" altLang="en-US" dirty="0"/>
              <a:t>轴名偏移</a:t>
            </a:r>
          </a:p>
          <a:p>
            <a:r>
              <a:rPr lang="en-US" dirty="0"/>
              <a:t>hmsd12_e-&gt;</a:t>
            </a:r>
            <a:r>
              <a:rPr lang="en-US" dirty="0" err="1"/>
              <a:t>GetXaxis</a:t>
            </a:r>
            <a:r>
              <a:rPr lang="en-US" dirty="0"/>
              <a:t>()-&gt;</a:t>
            </a:r>
            <a:r>
              <a:rPr lang="en-US" dirty="0" err="1"/>
              <a:t>SetTitleSize</a:t>
            </a:r>
            <a:r>
              <a:rPr lang="en-US" dirty="0"/>
              <a:t>(0.06);</a:t>
            </a:r>
          </a:p>
          <a:p>
            <a:r>
              <a:rPr lang="en-US" dirty="0"/>
              <a:t>hmsd12_e-&gt;</a:t>
            </a:r>
            <a:r>
              <a:rPr lang="en-US" dirty="0" err="1"/>
              <a:t>GetYaxis</a:t>
            </a:r>
            <a:r>
              <a:rPr lang="en-US" dirty="0"/>
              <a:t>()-&gt;</a:t>
            </a:r>
            <a:r>
              <a:rPr lang="en-US" dirty="0" err="1"/>
              <a:t>SetTitleSize</a:t>
            </a:r>
            <a:r>
              <a:rPr lang="en-US" dirty="0"/>
              <a:t>(0.06);</a:t>
            </a:r>
          </a:p>
          <a:p>
            <a:r>
              <a:rPr lang="en-US" dirty="0"/>
              <a:t>hmsd12_e-&gt;</a:t>
            </a:r>
            <a:r>
              <a:rPr lang="en-US" dirty="0" err="1"/>
              <a:t>GetXaxis</a:t>
            </a:r>
            <a:r>
              <a:rPr lang="en-US" dirty="0"/>
              <a:t>()-&gt;</a:t>
            </a:r>
            <a:r>
              <a:rPr lang="en-US" dirty="0" err="1"/>
              <a:t>SetRangeUser</a:t>
            </a:r>
            <a:r>
              <a:rPr lang="en-US" dirty="0"/>
              <a:t>(1,6000);</a:t>
            </a:r>
          </a:p>
          <a:p>
            <a:r>
              <a:rPr lang="en-US" dirty="0"/>
              <a:t>//hmsd12_e-&gt;</a:t>
            </a:r>
            <a:r>
              <a:rPr lang="en-US" dirty="0" err="1"/>
              <a:t>GetYaxis</a:t>
            </a:r>
            <a:r>
              <a:rPr lang="en-US" dirty="0"/>
              <a:t>()-&gt;</a:t>
            </a:r>
            <a:r>
              <a:rPr lang="en-US" dirty="0" err="1"/>
              <a:t>SetRangeUser</a:t>
            </a:r>
            <a:r>
              <a:rPr lang="en-US" dirty="0"/>
              <a:t>(1,20000);</a:t>
            </a:r>
          </a:p>
          <a:p>
            <a:r>
              <a:rPr lang="en-US" dirty="0"/>
              <a:t>hmsd12_e-&gt;Draw("hist");</a:t>
            </a:r>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4</a:t>
            </a:fld>
            <a:endParaRPr lang="zh-CN" altLang="en-US"/>
          </a:p>
        </p:txBody>
      </p:sp>
    </p:spTree>
    <p:extLst>
      <p:ext uri="{BB962C8B-B14F-4D97-AF65-F5344CB8AC3E}">
        <p14:creationId xmlns:p14="http://schemas.microsoft.com/office/powerpoint/2010/main" val="2419573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TFile</a:t>
            </a:r>
            <a:r>
              <a:rPr lang="en-US" dirty="0"/>
              <a:t> *_file0 = </a:t>
            </a:r>
            <a:r>
              <a:rPr lang="en-US" dirty="0" err="1"/>
              <a:t>TFile</a:t>
            </a:r>
            <a:r>
              <a:rPr lang="en-US" dirty="0"/>
              <a:t>::Open("run0046-00_LEGe_MSD_XtRa_241Am_3mmcollimator_152Eu_121min_window1.5us_cal.root");</a:t>
            </a:r>
          </a:p>
          <a:p>
            <a:r>
              <a:rPr lang="en-US" dirty="0" err="1"/>
              <a:t>TCanvas</a:t>
            </a:r>
            <a:r>
              <a:rPr lang="en-US" dirty="0"/>
              <a:t>* </a:t>
            </a:r>
            <a:r>
              <a:rPr lang="en-US" dirty="0" err="1"/>
              <a:t>canvaspeak</a:t>
            </a:r>
            <a:r>
              <a:rPr lang="en-US" dirty="0"/>
              <a:t> = new </a:t>
            </a:r>
            <a:r>
              <a:rPr lang="en-US" dirty="0" err="1"/>
              <a:t>TCanvas</a:t>
            </a:r>
            <a:r>
              <a:rPr lang="en-US" dirty="0"/>
              <a:t>("</a:t>
            </a:r>
            <a:r>
              <a:rPr lang="en-US" dirty="0" err="1"/>
              <a:t>canvaspeak</a:t>
            </a:r>
            <a:r>
              <a:rPr lang="en-US" dirty="0"/>
              <a:t>", "</a:t>
            </a:r>
            <a:r>
              <a:rPr lang="en-US" dirty="0" err="1"/>
              <a:t>canvaspeak</a:t>
            </a:r>
            <a:r>
              <a:rPr lang="en-US" dirty="0"/>
              <a:t>", 1400, 540);//</a:t>
            </a:r>
            <a:r>
              <a:rPr lang="zh-CN" altLang="en-US" dirty="0"/>
              <a:t>建立画布</a:t>
            </a:r>
          </a:p>
          <a:p>
            <a:r>
              <a:rPr lang="en-US" dirty="0" err="1"/>
              <a:t>canvaspeak</a:t>
            </a:r>
            <a:r>
              <a:rPr lang="en-US" dirty="0"/>
              <a:t>-&gt;cd();//</a:t>
            </a:r>
            <a:r>
              <a:rPr lang="zh-CN" altLang="en-US" dirty="0"/>
              <a:t>进入画布</a:t>
            </a:r>
          </a:p>
          <a:p>
            <a:r>
              <a:rPr lang="en-US" dirty="0" err="1"/>
              <a:t>canvaspeak</a:t>
            </a:r>
            <a:r>
              <a:rPr lang="en-US" dirty="0"/>
              <a:t>-&gt;</a:t>
            </a:r>
            <a:r>
              <a:rPr lang="en-US" dirty="0" err="1"/>
              <a:t>SetTopMargin</a:t>
            </a:r>
            <a:r>
              <a:rPr lang="en-US" dirty="0"/>
              <a:t>(0.025);</a:t>
            </a:r>
          </a:p>
          <a:p>
            <a:r>
              <a:rPr lang="en-US" dirty="0" err="1"/>
              <a:t>canvaspeak</a:t>
            </a:r>
            <a:r>
              <a:rPr lang="en-US" dirty="0"/>
              <a:t>-&gt;</a:t>
            </a:r>
            <a:r>
              <a:rPr lang="en-US" dirty="0" err="1"/>
              <a:t>SetRightMargin</a:t>
            </a:r>
            <a:r>
              <a:rPr lang="en-US" dirty="0"/>
              <a:t>(0.03);</a:t>
            </a:r>
          </a:p>
          <a:p>
            <a:r>
              <a:rPr lang="en-US" dirty="0" err="1"/>
              <a:t>canvaspeak</a:t>
            </a:r>
            <a:r>
              <a:rPr lang="en-US" dirty="0"/>
              <a:t>-&gt;</a:t>
            </a:r>
            <a:r>
              <a:rPr lang="en-US" dirty="0" err="1"/>
              <a:t>SetLeftMargin</a:t>
            </a:r>
            <a:r>
              <a:rPr lang="en-US" dirty="0"/>
              <a:t>(0.09);</a:t>
            </a:r>
          </a:p>
          <a:p>
            <a:r>
              <a:rPr lang="en-US" dirty="0" err="1"/>
              <a:t>canvaspeak</a:t>
            </a:r>
            <a:r>
              <a:rPr lang="en-US" dirty="0"/>
              <a:t>-&gt;</a:t>
            </a:r>
            <a:r>
              <a:rPr lang="en-US" dirty="0" err="1"/>
              <a:t>SetBottomMargin</a:t>
            </a:r>
            <a:r>
              <a:rPr lang="en-US" dirty="0"/>
              <a:t>(0.13);</a:t>
            </a:r>
          </a:p>
          <a:p>
            <a:endParaRPr lang="en-US" dirty="0"/>
          </a:p>
          <a:p>
            <a:r>
              <a:rPr lang="en-US" dirty="0"/>
              <a:t>TH1D* </a:t>
            </a:r>
            <a:r>
              <a:rPr lang="en-US" dirty="0" err="1"/>
              <a:t>hmsdtotal_e</a:t>
            </a:r>
            <a:r>
              <a:rPr lang="en-US" dirty="0"/>
              <a:t> = new TH1D("</a:t>
            </a:r>
            <a:r>
              <a:rPr lang="en-US" dirty="0" err="1"/>
              <a:t>hmsdtotal_e</a:t>
            </a:r>
            <a:r>
              <a:rPr lang="en-US" dirty="0"/>
              <a:t>", "</a:t>
            </a:r>
            <a:r>
              <a:rPr lang="en-US" dirty="0" err="1"/>
              <a:t>hmsdtotal_e</a:t>
            </a:r>
            <a:r>
              <a:rPr lang="en-US" dirty="0"/>
              <a:t>", 6000,0,6000);</a:t>
            </a:r>
          </a:p>
          <a:p>
            <a:r>
              <a:rPr lang="en-US" dirty="0" err="1"/>
              <a:t>hmsdtotal_e</a:t>
            </a:r>
            <a:r>
              <a:rPr lang="en-US" dirty="0"/>
              <a:t>-&gt;</a:t>
            </a:r>
            <a:r>
              <a:rPr lang="en-US" dirty="0" err="1"/>
              <a:t>SetLineWidth</a:t>
            </a:r>
            <a:r>
              <a:rPr lang="en-US" dirty="0"/>
              <a:t>(2);</a:t>
            </a:r>
          </a:p>
          <a:p>
            <a:r>
              <a:rPr lang="en-US" dirty="0"/>
              <a:t>//</a:t>
            </a:r>
            <a:r>
              <a:rPr lang="en-US" dirty="0" err="1"/>
              <a:t>hmsdtotal_e</a:t>
            </a:r>
            <a:r>
              <a:rPr lang="en-US" dirty="0"/>
              <a:t>-&gt;</a:t>
            </a:r>
            <a:r>
              <a:rPr lang="en-US" dirty="0" err="1"/>
              <a:t>Rebin</a:t>
            </a:r>
            <a:r>
              <a:rPr lang="en-US" dirty="0"/>
              <a:t>(2);</a:t>
            </a:r>
          </a:p>
          <a:p>
            <a:r>
              <a:rPr lang="en-US" dirty="0" err="1"/>
              <a:t>hmsdtotal_e</a:t>
            </a:r>
            <a:r>
              <a:rPr lang="en-US" dirty="0"/>
              <a:t>-&gt;</a:t>
            </a:r>
            <a:r>
              <a:rPr lang="en-US" dirty="0" err="1"/>
              <a:t>SetLineColor</a:t>
            </a:r>
            <a:r>
              <a:rPr lang="en-US" dirty="0"/>
              <a:t>(1);</a:t>
            </a:r>
          </a:p>
          <a:p>
            <a:r>
              <a:rPr lang="en-US" dirty="0" err="1"/>
              <a:t>hmsdtotal_e</a:t>
            </a:r>
            <a:r>
              <a:rPr lang="en-US" dirty="0"/>
              <a:t>-&gt;</a:t>
            </a:r>
            <a:r>
              <a:rPr lang="en-US" dirty="0" err="1"/>
              <a:t>SetStats</a:t>
            </a:r>
            <a:r>
              <a:rPr lang="en-US" dirty="0"/>
              <a:t>(0);</a:t>
            </a:r>
          </a:p>
          <a:p>
            <a:r>
              <a:rPr lang="en-US" dirty="0" err="1"/>
              <a:t>hmsdtotal_e</a:t>
            </a:r>
            <a:r>
              <a:rPr lang="en-US" dirty="0"/>
              <a:t>-&gt;</a:t>
            </a:r>
            <a:r>
              <a:rPr lang="en-US" dirty="0" err="1"/>
              <a:t>SetTitle</a:t>
            </a:r>
            <a:r>
              <a:rPr lang="en-US" dirty="0"/>
              <a:t>("");</a:t>
            </a:r>
          </a:p>
          <a:p>
            <a:r>
              <a:rPr lang="en-US" dirty="0" err="1"/>
              <a:t>hmsdtotal_e</a:t>
            </a:r>
            <a:r>
              <a:rPr lang="en-US" dirty="0"/>
              <a:t>-&gt;</a:t>
            </a:r>
            <a:r>
              <a:rPr lang="en-US" dirty="0" err="1"/>
              <a:t>GetXaxis</a:t>
            </a:r>
            <a:r>
              <a:rPr lang="en-US" dirty="0"/>
              <a:t>()-&gt;</a:t>
            </a:r>
            <a:r>
              <a:rPr lang="en-US" dirty="0" err="1"/>
              <a:t>SetTitle</a:t>
            </a:r>
            <a:r>
              <a:rPr lang="en-US" dirty="0"/>
              <a:t>("Energy (keV)");//</a:t>
            </a:r>
            <a:r>
              <a:rPr lang="zh-CN" altLang="en-US" dirty="0"/>
              <a:t>轴名</a:t>
            </a:r>
          </a:p>
          <a:p>
            <a:r>
              <a:rPr lang="en-US" dirty="0" err="1"/>
              <a:t>hmsdtotal_e</a:t>
            </a:r>
            <a:r>
              <a:rPr lang="en-US" dirty="0"/>
              <a:t>-&gt;</a:t>
            </a:r>
            <a:r>
              <a:rPr lang="en-US" dirty="0" err="1"/>
              <a:t>GetYaxis</a:t>
            </a:r>
            <a:r>
              <a:rPr lang="en-US" dirty="0"/>
              <a:t>()-&gt;</a:t>
            </a:r>
            <a:r>
              <a:rPr lang="en-US" dirty="0" err="1"/>
              <a:t>SetTitle</a:t>
            </a:r>
            <a:r>
              <a:rPr lang="en-US" dirty="0"/>
              <a:t>("Counts per 1 keV");//</a:t>
            </a:r>
            <a:r>
              <a:rPr lang="zh-CN" altLang="en-US" dirty="0"/>
              <a:t>轴名</a:t>
            </a:r>
          </a:p>
          <a:p>
            <a:r>
              <a:rPr lang="en-US" dirty="0" err="1"/>
              <a:t>hmsdtotal_e</a:t>
            </a:r>
            <a:r>
              <a:rPr lang="en-US" dirty="0"/>
              <a:t>-&gt;</a:t>
            </a:r>
            <a:r>
              <a:rPr lang="en-US" dirty="0" err="1"/>
              <a:t>GetXaxis</a:t>
            </a:r>
            <a:r>
              <a:rPr lang="en-US" dirty="0"/>
              <a:t>()-&gt;</a:t>
            </a:r>
            <a:r>
              <a:rPr lang="en-US" dirty="0" err="1"/>
              <a:t>CenterTitle</a:t>
            </a:r>
            <a:r>
              <a:rPr lang="en-US" dirty="0"/>
              <a:t>();//</a:t>
            </a:r>
            <a:r>
              <a:rPr lang="zh-CN" altLang="en-US" dirty="0"/>
              <a:t>居中</a:t>
            </a:r>
          </a:p>
          <a:p>
            <a:r>
              <a:rPr lang="en-US" dirty="0" err="1"/>
              <a:t>hmsdtotal_e</a:t>
            </a:r>
            <a:r>
              <a:rPr lang="en-US" dirty="0"/>
              <a:t>-&gt;</a:t>
            </a:r>
            <a:r>
              <a:rPr lang="en-US" dirty="0" err="1"/>
              <a:t>GetYaxis</a:t>
            </a:r>
            <a:r>
              <a:rPr lang="en-US" dirty="0"/>
              <a:t>()-&gt;</a:t>
            </a:r>
            <a:r>
              <a:rPr lang="en-US" dirty="0" err="1"/>
              <a:t>CenterTitle</a:t>
            </a:r>
            <a:r>
              <a:rPr lang="en-US" dirty="0"/>
              <a:t>();//</a:t>
            </a:r>
            <a:r>
              <a:rPr lang="zh-CN" altLang="en-US" dirty="0"/>
              <a:t>居中</a:t>
            </a:r>
          </a:p>
          <a:p>
            <a:r>
              <a:rPr lang="en-US" dirty="0" err="1"/>
              <a:t>hmsdtotal_e</a:t>
            </a:r>
            <a:r>
              <a:rPr lang="en-US" dirty="0"/>
              <a:t>-&gt;</a:t>
            </a:r>
            <a:r>
              <a:rPr lang="en-US" dirty="0" err="1"/>
              <a:t>GetXaxis</a:t>
            </a:r>
            <a:r>
              <a:rPr lang="en-US" dirty="0"/>
              <a:t>()-&gt;</a:t>
            </a:r>
            <a:r>
              <a:rPr lang="en-US" dirty="0" err="1"/>
              <a:t>SetLabelFont</a:t>
            </a:r>
            <a:r>
              <a:rPr lang="en-US" dirty="0"/>
              <a:t>(132);//</a:t>
            </a:r>
            <a:r>
              <a:rPr lang="zh-CN" altLang="en-US" dirty="0"/>
              <a:t>坐标字体</a:t>
            </a:r>
          </a:p>
          <a:p>
            <a:r>
              <a:rPr lang="en-US" dirty="0" err="1"/>
              <a:t>hmsdtotal_e</a:t>
            </a:r>
            <a:r>
              <a:rPr lang="en-US" dirty="0"/>
              <a:t>-&gt;</a:t>
            </a:r>
            <a:r>
              <a:rPr lang="en-US" dirty="0" err="1"/>
              <a:t>GetYaxis</a:t>
            </a:r>
            <a:r>
              <a:rPr lang="en-US" dirty="0"/>
              <a:t>()-&gt;</a:t>
            </a:r>
            <a:r>
              <a:rPr lang="en-US" dirty="0" err="1"/>
              <a:t>SetLabelFont</a:t>
            </a:r>
            <a:r>
              <a:rPr lang="en-US" dirty="0"/>
              <a:t>(132);//</a:t>
            </a:r>
            <a:r>
              <a:rPr lang="zh-CN" altLang="en-US" dirty="0"/>
              <a:t>坐标字体</a:t>
            </a:r>
          </a:p>
          <a:p>
            <a:r>
              <a:rPr lang="en-US" dirty="0" err="1"/>
              <a:t>hmsdtotal_e</a:t>
            </a:r>
            <a:r>
              <a:rPr lang="en-US" dirty="0"/>
              <a:t>-&gt;</a:t>
            </a:r>
            <a:r>
              <a:rPr lang="en-US" dirty="0" err="1"/>
              <a:t>GetXaxis</a:t>
            </a:r>
            <a:r>
              <a:rPr lang="en-US" dirty="0"/>
              <a:t>()-&gt;</a:t>
            </a:r>
            <a:r>
              <a:rPr lang="en-US" dirty="0" err="1"/>
              <a:t>SetLabelSize</a:t>
            </a:r>
            <a:r>
              <a:rPr lang="en-US" dirty="0"/>
              <a:t>(0.05);</a:t>
            </a:r>
          </a:p>
          <a:p>
            <a:r>
              <a:rPr lang="en-US" dirty="0" err="1"/>
              <a:t>hmsdtotal_e</a:t>
            </a:r>
            <a:r>
              <a:rPr lang="en-US" dirty="0"/>
              <a:t>-&gt;</a:t>
            </a:r>
            <a:r>
              <a:rPr lang="en-US" dirty="0" err="1"/>
              <a:t>GetYaxis</a:t>
            </a:r>
            <a:r>
              <a:rPr lang="en-US" dirty="0"/>
              <a:t>()-&gt;</a:t>
            </a:r>
            <a:r>
              <a:rPr lang="en-US" dirty="0" err="1"/>
              <a:t>SetLabelSize</a:t>
            </a:r>
            <a:r>
              <a:rPr lang="en-US" dirty="0"/>
              <a:t>(0.05);</a:t>
            </a:r>
          </a:p>
          <a:p>
            <a:r>
              <a:rPr lang="en-US" dirty="0" err="1"/>
              <a:t>hmsdtotal_e</a:t>
            </a:r>
            <a:r>
              <a:rPr lang="en-US" dirty="0"/>
              <a:t>-&gt;</a:t>
            </a:r>
            <a:r>
              <a:rPr lang="en-US" dirty="0" err="1"/>
              <a:t>GetXaxis</a:t>
            </a:r>
            <a:r>
              <a:rPr lang="en-US" dirty="0"/>
              <a:t>()-&gt;</a:t>
            </a:r>
            <a:r>
              <a:rPr lang="en-US" dirty="0" err="1"/>
              <a:t>SetTitleFont</a:t>
            </a:r>
            <a:r>
              <a:rPr lang="en-US" dirty="0"/>
              <a:t>(132);//</a:t>
            </a:r>
            <a:r>
              <a:rPr lang="zh-CN" altLang="en-US" dirty="0"/>
              <a:t>轴名字体</a:t>
            </a:r>
          </a:p>
          <a:p>
            <a:r>
              <a:rPr lang="en-US" dirty="0" err="1"/>
              <a:t>hmsdtotal_e</a:t>
            </a:r>
            <a:r>
              <a:rPr lang="en-US" dirty="0"/>
              <a:t>-&gt;</a:t>
            </a:r>
            <a:r>
              <a:rPr lang="en-US" dirty="0" err="1"/>
              <a:t>GetYaxis</a:t>
            </a:r>
            <a:r>
              <a:rPr lang="en-US" dirty="0"/>
              <a:t>()-&gt;</a:t>
            </a:r>
            <a:r>
              <a:rPr lang="en-US" dirty="0" err="1"/>
              <a:t>SetTitleFont</a:t>
            </a:r>
            <a:r>
              <a:rPr lang="en-US" dirty="0"/>
              <a:t>(132);//</a:t>
            </a:r>
            <a:r>
              <a:rPr lang="zh-CN" altLang="en-US" dirty="0"/>
              <a:t>轴名字体</a:t>
            </a:r>
          </a:p>
          <a:p>
            <a:r>
              <a:rPr lang="en-US" dirty="0" err="1"/>
              <a:t>hmsdtotal_e</a:t>
            </a:r>
            <a:r>
              <a:rPr lang="en-US" dirty="0"/>
              <a:t>-&gt;</a:t>
            </a:r>
            <a:r>
              <a:rPr lang="en-US" dirty="0" err="1"/>
              <a:t>GetXaxis</a:t>
            </a:r>
            <a:r>
              <a:rPr lang="en-US" dirty="0"/>
              <a:t>()-&gt;</a:t>
            </a:r>
            <a:r>
              <a:rPr lang="en-US" dirty="0" err="1"/>
              <a:t>SetTitleOffset</a:t>
            </a:r>
            <a:r>
              <a:rPr lang="en-US" dirty="0"/>
              <a:t>(1.0);//</a:t>
            </a:r>
            <a:r>
              <a:rPr lang="zh-CN" altLang="en-US" dirty="0"/>
              <a:t>轴名偏移</a:t>
            </a:r>
          </a:p>
          <a:p>
            <a:r>
              <a:rPr lang="en-US" dirty="0" err="1"/>
              <a:t>hmsdtotal_e</a:t>
            </a:r>
            <a:r>
              <a:rPr lang="en-US" dirty="0"/>
              <a:t>-&gt;</a:t>
            </a:r>
            <a:r>
              <a:rPr lang="en-US" dirty="0" err="1"/>
              <a:t>GetYaxis</a:t>
            </a:r>
            <a:r>
              <a:rPr lang="en-US" dirty="0"/>
              <a:t>()-&gt;</a:t>
            </a:r>
            <a:r>
              <a:rPr lang="en-US" dirty="0" err="1"/>
              <a:t>SetTitleOffset</a:t>
            </a:r>
            <a:r>
              <a:rPr lang="en-US" dirty="0"/>
              <a:t>(0.72);//</a:t>
            </a:r>
            <a:r>
              <a:rPr lang="zh-CN" altLang="en-US" dirty="0"/>
              <a:t>轴名偏移</a:t>
            </a:r>
          </a:p>
          <a:p>
            <a:r>
              <a:rPr lang="en-US" dirty="0" err="1"/>
              <a:t>hmsdtotal_e</a:t>
            </a:r>
            <a:r>
              <a:rPr lang="en-US" dirty="0"/>
              <a:t>-&gt;</a:t>
            </a:r>
            <a:r>
              <a:rPr lang="en-US" dirty="0" err="1"/>
              <a:t>GetXaxis</a:t>
            </a:r>
            <a:r>
              <a:rPr lang="en-US" dirty="0"/>
              <a:t>()-&gt;</a:t>
            </a:r>
            <a:r>
              <a:rPr lang="en-US" dirty="0" err="1"/>
              <a:t>SetTitleSize</a:t>
            </a:r>
            <a:r>
              <a:rPr lang="en-US" dirty="0"/>
              <a:t>(0.06);</a:t>
            </a:r>
          </a:p>
          <a:p>
            <a:r>
              <a:rPr lang="en-US" dirty="0" err="1"/>
              <a:t>hmsdtotal_e</a:t>
            </a:r>
            <a:r>
              <a:rPr lang="en-US" dirty="0"/>
              <a:t>-&gt;</a:t>
            </a:r>
            <a:r>
              <a:rPr lang="en-US" dirty="0" err="1"/>
              <a:t>GetYaxis</a:t>
            </a:r>
            <a:r>
              <a:rPr lang="en-US" dirty="0"/>
              <a:t>()-&gt;</a:t>
            </a:r>
            <a:r>
              <a:rPr lang="en-US" dirty="0" err="1"/>
              <a:t>SetTitleSize</a:t>
            </a:r>
            <a:r>
              <a:rPr lang="en-US" dirty="0"/>
              <a:t>(0.06);</a:t>
            </a:r>
          </a:p>
          <a:p>
            <a:r>
              <a:rPr lang="en-US" dirty="0"/>
              <a:t>//</a:t>
            </a:r>
            <a:r>
              <a:rPr lang="en-US" dirty="0" err="1"/>
              <a:t>hmsdtotal_e</a:t>
            </a:r>
            <a:r>
              <a:rPr lang="en-US" dirty="0"/>
              <a:t>-&gt;</a:t>
            </a:r>
            <a:r>
              <a:rPr lang="en-US" dirty="0" err="1"/>
              <a:t>GetXaxis</a:t>
            </a:r>
            <a:r>
              <a:rPr lang="en-US" dirty="0"/>
              <a:t>()-&gt;</a:t>
            </a:r>
            <a:r>
              <a:rPr lang="en-US" dirty="0" err="1"/>
              <a:t>SetRangeUser</a:t>
            </a:r>
            <a:r>
              <a:rPr lang="en-US" dirty="0"/>
              <a:t>(0,6000);</a:t>
            </a:r>
          </a:p>
          <a:p>
            <a:r>
              <a:rPr lang="en-US" dirty="0"/>
              <a:t>//</a:t>
            </a:r>
            <a:r>
              <a:rPr lang="en-US" dirty="0" err="1"/>
              <a:t>hmsdtotal_e</a:t>
            </a:r>
            <a:r>
              <a:rPr lang="en-US" dirty="0"/>
              <a:t>-&gt;</a:t>
            </a:r>
            <a:r>
              <a:rPr lang="en-US" dirty="0" err="1"/>
              <a:t>GetYaxis</a:t>
            </a:r>
            <a:r>
              <a:rPr lang="en-US" dirty="0"/>
              <a:t>()-&gt;</a:t>
            </a:r>
            <a:r>
              <a:rPr lang="en-US" dirty="0" err="1"/>
              <a:t>SetRangeUser</a:t>
            </a:r>
            <a:r>
              <a:rPr lang="en-US" dirty="0"/>
              <a:t>(1,20000);</a:t>
            </a:r>
          </a:p>
          <a:p>
            <a:r>
              <a:rPr lang="en-US" dirty="0"/>
              <a:t>tree-&gt;</a:t>
            </a:r>
            <a:r>
              <a:rPr lang="en-US" dirty="0" err="1"/>
              <a:t>SetLineWidth</a:t>
            </a:r>
            <a:r>
              <a:rPr lang="en-US" dirty="0"/>
              <a:t>(2);</a:t>
            </a:r>
          </a:p>
          <a:p>
            <a:r>
              <a:rPr lang="en-US" dirty="0"/>
              <a:t>tree-&gt;Draw("msd12_e+msd26_e&gt;&gt;hmsdtotal_e","msd12_e&gt;80&amp;&amp;</a:t>
            </a:r>
            <a:r>
              <a:rPr lang="en-US" altLang="zh-CN" dirty="0"/>
              <a:t>msd12_e&lt;6000</a:t>
            </a:r>
            <a:r>
              <a:rPr lang="en-US" dirty="0"/>
              <a:t>&amp;&amp;msd26_e&gt;200&amp;&amp;</a:t>
            </a:r>
            <a:r>
              <a:rPr lang="en-US" altLang="zh-CN" dirty="0"/>
              <a:t>msd26_e&lt;6000</a:t>
            </a:r>
            <a:r>
              <a:rPr lang="en-US" dirty="0"/>
              <a:t>","");</a:t>
            </a:r>
          </a:p>
          <a:p>
            <a:r>
              <a:rPr lang="en-US" dirty="0"/>
              <a:t>tree-&gt;</a:t>
            </a:r>
            <a:r>
              <a:rPr lang="en-US" dirty="0" err="1"/>
              <a:t>SetLineColor</a:t>
            </a:r>
            <a:r>
              <a:rPr lang="en-US" dirty="0"/>
              <a:t>(kGreen+1);</a:t>
            </a:r>
          </a:p>
          <a:p>
            <a:r>
              <a:rPr lang="en-US" dirty="0"/>
              <a:t>tree-&gt;Draw("msd12_e","msd12_e&gt;80&amp;&amp;</a:t>
            </a:r>
            <a:r>
              <a:rPr lang="en-US" altLang="zh-CN" dirty="0"/>
              <a:t>msd12_e&lt;6000</a:t>
            </a:r>
            <a:r>
              <a:rPr lang="en-US" dirty="0"/>
              <a:t>","same");</a:t>
            </a:r>
          </a:p>
          <a:p>
            <a:r>
              <a:rPr lang="en-US" dirty="0"/>
              <a:t>tree-&gt;</a:t>
            </a:r>
            <a:r>
              <a:rPr lang="en-US" dirty="0" err="1"/>
              <a:t>SetLineColor</a:t>
            </a:r>
            <a:r>
              <a:rPr lang="en-US" dirty="0"/>
              <a:t>(</a:t>
            </a:r>
            <a:r>
              <a:rPr lang="en-US" dirty="0" err="1"/>
              <a:t>kViolet</a:t>
            </a:r>
            <a:r>
              <a:rPr lang="en-US" dirty="0"/>
              <a:t>);</a:t>
            </a:r>
          </a:p>
          <a:p>
            <a:r>
              <a:rPr lang="en-US" dirty="0"/>
              <a:t>tree-&gt;Draw("msd26_e","msd26_e&gt;200&amp;&amp;msd26_e&lt;6000","same");</a:t>
            </a:r>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5</a:t>
            </a:fld>
            <a:endParaRPr lang="zh-CN" altLang="en-US"/>
          </a:p>
        </p:txBody>
      </p:sp>
    </p:spTree>
    <p:extLst>
      <p:ext uri="{BB962C8B-B14F-4D97-AF65-F5344CB8AC3E}">
        <p14:creationId xmlns:p14="http://schemas.microsoft.com/office/powerpoint/2010/main" val="3062585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TFile</a:t>
            </a:r>
            <a:r>
              <a:rPr lang="en-US" dirty="0"/>
              <a:t> *_file1 = </a:t>
            </a:r>
            <a:r>
              <a:rPr lang="en-US" dirty="0" err="1"/>
              <a:t>TFile</a:t>
            </a:r>
            <a:r>
              <a:rPr lang="en-US" dirty="0"/>
              <a:t>::Open("F:/e21010/pxct/run0046-00_LEGe_MSD_XtRa_241Am_3mmcollimator_152Eu_121min_window1.5us_cal.root");</a:t>
            </a:r>
          </a:p>
          <a:p>
            <a:r>
              <a:rPr lang="en-US" dirty="0" err="1"/>
              <a:t>TCanvas</a:t>
            </a:r>
            <a:r>
              <a:rPr lang="en-US" dirty="0"/>
              <a:t>* </a:t>
            </a:r>
            <a:r>
              <a:rPr lang="en-US" dirty="0" err="1"/>
              <a:t>canvaspeak</a:t>
            </a:r>
            <a:r>
              <a:rPr lang="en-US" dirty="0"/>
              <a:t> = new </a:t>
            </a:r>
            <a:r>
              <a:rPr lang="en-US" dirty="0" err="1"/>
              <a:t>TCanvas</a:t>
            </a:r>
            <a:r>
              <a:rPr lang="en-US" dirty="0"/>
              <a:t>("MSD", "MSD", 890, 800);//</a:t>
            </a:r>
            <a:r>
              <a:rPr lang="zh-CN" altLang="en-US" dirty="0"/>
              <a:t>建立画布</a:t>
            </a:r>
          </a:p>
          <a:p>
            <a:r>
              <a:rPr lang="en-US" dirty="0" err="1"/>
              <a:t>canvaspeak</a:t>
            </a:r>
            <a:r>
              <a:rPr lang="en-US" dirty="0"/>
              <a:t>-&gt;cd();//</a:t>
            </a:r>
            <a:r>
              <a:rPr lang="zh-CN" altLang="en-US" dirty="0"/>
              <a:t>进入画布</a:t>
            </a:r>
          </a:p>
          <a:p>
            <a:r>
              <a:rPr lang="en-US" dirty="0" err="1"/>
              <a:t>canvaspeak</a:t>
            </a:r>
            <a:r>
              <a:rPr lang="en-US" dirty="0"/>
              <a:t>-&gt;</a:t>
            </a:r>
            <a:r>
              <a:rPr lang="en-US" dirty="0" err="1"/>
              <a:t>SetTopMargin</a:t>
            </a:r>
            <a:r>
              <a:rPr lang="en-US" dirty="0"/>
              <a:t>(0.03);</a:t>
            </a:r>
          </a:p>
          <a:p>
            <a:r>
              <a:rPr lang="en-US" dirty="0" err="1"/>
              <a:t>canvaspeak</a:t>
            </a:r>
            <a:r>
              <a:rPr lang="en-US" dirty="0"/>
              <a:t>-&gt;</a:t>
            </a:r>
            <a:r>
              <a:rPr lang="en-US" dirty="0" err="1"/>
              <a:t>SetRightMargin</a:t>
            </a:r>
            <a:r>
              <a:rPr lang="en-US" dirty="0"/>
              <a:t>(0.11);</a:t>
            </a:r>
          </a:p>
          <a:p>
            <a:r>
              <a:rPr lang="en-US" dirty="0" err="1"/>
              <a:t>canvaspeak</a:t>
            </a:r>
            <a:r>
              <a:rPr lang="en-US" dirty="0"/>
              <a:t>-&gt;</a:t>
            </a:r>
            <a:r>
              <a:rPr lang="en-US" dirty="0" err="1"/>
              <a:t>SetLeftMargin</a:t>
            </a:r>
            <a:r>
              <a:rPr lang="en-US" dirty="0"/>
              <a:t>(0.16);</a:t>
            </a:r>
          </a:p>
          <a:p>
            <a:r>
              <a:rPr lang="en-US" dirty="0" err="1"/>
              <a:t>canvaspeak</a:t>
            </a:r>
            <a:r>
              <a:rPr lang="en-US" dirty="0"/>
              <a:t>-&gt;</a:t>
            </a:r>
            <a:r>
              <a:rPr lang="en-US" dirty="0" err="1"/>
              <a:t>SetBottomMargin</a:t>
            </a:r>
            <a:r>
              <a:rPr lang="en-US" dirty="0"/>
              <a:t>(0.135);</a:t>
            </a:r>
          </a:p>
          <a:p>
            <a:r>
              <a:rPr lang="en-US" dirty="0" err="1"/>
              <a:t>canvaspeak</a:t>
            </a:r>
            <a:r>
              <a:rPr lang="en-US" dirty="0"/>
              <a:t>-&gt;</a:t>
            </a:r>
            <a:r>
              <a:rPr lang="en-US" dirty="0" err="1"/>
              <a:t>SetLogz</a:t>
            </a:r>
            <a:r>
              <a:rPr lang="en-US" dirty="0"/>
              <a:t>();</a:t>
            </a:r>
          </a:p>
          <a:p>
            <a:r>
              <a:rPr lang="en-US" dirty="0"/>
              <a:t>TH2D* </a:t>
            </a:r>
            <a:r>
              <a:rPr lang="en-US" dirty="0" err="1"/>
              <a:t>hmsd_pid</a:t>
            </a:r>
            <a:r>
              <a:rPr lang="en-US" dirty="0"/>
              <a:t> = new TH2D("</a:t>
            </a:r>
            <a:r>
              <a:rPr lang="en-US" dirty="0" err="1"/>
              <a:t>hmsd_pid</a:t>
            </a:r>
            <a:r>
              <a:rPr lang="en-US" dirty="0"/>
              <a:t>", "</a:t>
            </a:r>
            <a:r>
              <a:rPr lang="en-US" dirty="0" err="1"/>
              <a:t>hmsd_pid</a:t>
            </a:r>
            <a:r>
              <a:rPr lang="en-US" dirty="0"/>
              <a:t>", 6000,0,6000,6000,0,6000);</a:t>
            </a:r>
          </a:p>
          <a:p>
            <a:r>
              <a:rPr lang="en-US" dirty="0"/>
              <a:t>tree-&gt;Draw("msd12_e:msd26_e&gt;&gt;hmsd_pid","msd12_e&gt;80&amp;&amp;msd12_e&lt;6000&amp;&amp;msd26_e&gt;200&amp;&amp;msd26_e&lt;6000","colz");</a:t>
            </a:r>
          </a:p>
          <a:p>
            <a:r>
              <a:rPr lang="en-US" dirty="0" err="1"/>
              <a:t>hmsd_pid</a:t>
            </a:r>
            <a:r>
              <a:rPr lang="en-US" dirty="0"/>
              <a:t>-&gt;</a:t>
            </a:r>
            <a:r>
              <a:rPr lang="en-US" dirty="0" err="1"/>
              <a:t>SetStats</a:t>
            </a:r>
            <a:r>
              <a:rPr lang="en-US" dirty="0"/>
              <a:t>(0);</a:t>
            </a:r>
          </a:p>
          <a:p>
            <a:r>
              <a:rPr lang="en-US" dirty="0" err="1"/>
              <a:t>hmsd_pid</a:t>
            </a:r>
            <a:r>
              <a:rPr lang="en-US" dirty="0"/>
              <a:t>-&gt;</a:t>
            </a:r>
            <a:r>
              <a:rPr lang="en-US" dirty="0" err="1"/>
              <a:t>SetTitle</a:t>
            </a:r>
            <a:r>
              <a:rPr lang="en-US" dirty="0"/>
              <a:t>("");</a:t>
            </a:r>
          </a:p>
          <a:p>
            <a:r>
              <a:rPr lang="en-US" dirty="0" err="1"/>
              <a:t>hmsd_pid</a:t>
            </a:r>
            <a:r>
              <a:rPr lang="en-US" dirty="0"/>
              <a:t>-&gt;</a:t>
            </a:r>
            <a:r>
              <a:rPr lang="en-US" dirty="0" err="1"/>
              <a:t>GetXaxis</a:t>
            </a:r>
            <a:r>
              <a:rPr lang="en-US" dirty="0"/>
              <a:t>()-&gt;</a:t>
            </a:r>
            <a:r>
              <a:rPr lang="en-US" dirty="0" err="1"/>
              <a:t>SetTitle</a:t>
            </a:r>
            <a:r>
              <a:rPr lang="en-US" dirty="0"/>
              <a:t>("MSD26 Energy (keV)");</a:t>
            </a:r>
          </a:p>
          <a:p>
            <a:r>
              <a:rPr lang="en-US" dirty="0" err="1"/>
              <a:t>hmsd_pid</a:t>
            </a:r>
            <a:r>
              <a:rPr lang="en-US" dirty="0"/>
              <a:t>-&gt;</a:t>
            </a:r>
            <a:r>
              <a:rPr lang="en-US" dirty="0" err="1"/>
              <a:t>GetYaxis</a:t>
            </a:r>
            <a:r>
              <a:rPr lang="en-US" dirty="0"/>
              <a:t>()-&gt;</a:t>
            </a:r>
            <a:r>
              <a:rPr lang="en-US" dirty="0" err="1"/>
              <a:t>SetTitle</a:t>
            </a:r>
            <a:r>
              <a:rPr lang="en-US" dirty="0"/>
              <a:t>("MSD12 Energy (keV)");</a:t>
            </a:r>
          </a:p>
          <a:p>
            <a:r>
              <a:rPr lang="en-US" dirty="0" err="1"/>
              <a:t>hmsd_pid</a:t>
            </a:r>
            <a:r>
              <a:rPr lang="en-US" dirty="0"/>
              <a:t>-&gt;</a:t>
            </a:r>
            <a:r>
              <a:rPr lang="en-US" dirty="0" err="1"/>
              <a:t>GetXaxis</a:t>
            </a:r>
            <a:r>
              <a:rPr lang="en-US" dirty="0"/>
              <a:t>()-&gt;</a:t>
            </a:r>
            <a:r>
              <a:rPr lang="en-US" dirty="0" err="1"/>
              <a:t>CenterTitle</a:t>
            </a:r>
            <a:r>
              <a:rPr lang="en-US" dirty="0"/>
              <a:t>();</a:t>
            </a:r>
          </a:p>
          <a:p>
            <a:r>
              <a:rPr lang="en-US" dirty="0" err="1"/>
              <a:t>hmsd_pid</a:t>
            </a:r>
            <a:r>
              <a:rPr lang="en-US" dirty="0"/>
              <a:t>-&gt;</a:t>
            </a:r>
            <a:r>
              <a:rPr lang="en-US" dirty="0" err="1"/>
              <a:t>GetYaxis</a:t>
            </a:r>
            <a:r>
              <a:rPr lang="en-US" dirty="0"/>
              <a:t>()-&gt;</a:t>
            </a:r>
            <a:r>
              <a:rPr lang="en-US" dirty="0" err="1"/>
              <a:t>CenterTitle</a:t>
            </a:r>
            <a:r>
              <a:rPr lang="en-US" dirty="0"/>
              <a:t>();</a:t>
            </a:r>
          </a:p>
          <a:p>
            <a:r>
              <a:rPr lang="en-US" dirty="0" err="1"/>
              <a:t>hmsd_pid</a:t>
            </a:r>
            <a:r>
              <a:rPr lang="en-US" dirty="0"/>
              <a:t>-&gt;</a:t>
            </a:r>
            <a:r>
              <a:rPr lang="en-US" dirty="0" err="1"/>
              <a:t>GetXaxis</a:t>
            </a:r>
            <a:r>
              <a:rPr lang="en-US" dirty="0"/>
              <a:t>()-&gt;</a:t>
            </a:r>
            <a:r>
              <a:rPr lang="en-US" dirty="0" err="1"/>
              <a:t>SetLabelFont</a:t>
            </a:r>
            <a:r>
              <a:rPr lang="en-US" dirty="0"/>
              <a:t>(132);</a:t>
            </a:r>
          </a:p>
          <a:p>
            <a:r>
              <a:rPr lang="en-US" dirty="0" err="1"/>
              <a:t>hmsd_pid</a:t>
            </a:r>
            <a:r>
              <a:rPr lang="en-US" dirty="0"/>
              <a:t>-&gt;</a:t>
            </a:r>
            <a:r>
              <a:rPr lang="en-US" dirty="0" err="1"/>
              <a:t>GetYaxis</a:t>
            </a:r>
            <a:r>
              <a:rPr lang="en-US" dirty="0"/>
              <a:t>()-&gt;</a:t>
            </a:r>
            <a:r>
              <a:rPr lang="en-US" dirty="0" err="1"/>
              <a:t>SetLabelFont</a:t>
            </a:r>
            <a:r>
              <a:rPr lang="en-US" dirty="0"/>
              <a:t>(132);</a:t>
            </a:r>
          </a:p>
          <a:p>
            <a:r>
              <a:rPr lang="en-US" dirty="0" err="1"/>
              <a:t>hmsd_pid</a:t>
            </a:r>
            <a:r>
              <a:rPr lang="en-US" dirty="0"/>
              <a:t>-&gt;</a:t>
            </a:r>
            <a:r>
              <a:rPr lang="en-US" dirty="0" err="1"/>
              <a:t>GetXaxis</a:t>
            </a:r>
            <a:r>
              <a:rPr lang="en-US" dirty="0"/>
              <a:t>()-&gt;</a:t>
            </a:r>
            <a:r>
              <a:rPr lang="en-US" dirty="0" err="1"/>
              <a:t>SetLabelSize</a:t>
            </a:r>
            <a:r>
              <a:rPr lang="en-US" dirty="0"/>
              <a:t>(0.05);</a:t>
            </a:r>
          </a:p>
          <a:p>
            <a:r>
              <a:rPr lang="en-US" dirty="0" err="1"/>
              <a:t>hmsd_pid</a:t>
            </a:r>
            <a:r>
              <a:rPr lang="en-US" dirty="0"/>
              <a:t>-&gt;</a:t>
            </a:r>
            <a:r>
              <a:rPr lang="en-US" dirty="0" err="1"/>
              <a:t>GetYaxis</a:t>
            </a:r>
            <a:r>
              <a:rPr lang="en-US" dirty="0"/>
              <a:t>()-&gt;</a:t>
            </a:r>
            <a:r>
              <a:rPr lang="en-US" dirty="0" err="1"/>
              <a:t>SetLabelSize</a:t>
            </a:r>
            <a:r>
              <a:rPr lang="en-US" dirty="0"/>
              <a:t>(0.05);</a:t>
            </a:r>
          </a:p>
          <a:p>
            <a:r>
              <a:rPr lang="en-US" dirty="0" err="1"/>
              <a:t>hmsd_pid</a:t>
            </a:r>
            <a:r>
              <a:rPr lang="en-US" dirty="0"/>
              <a:t>-&gt;</a:t>
            </a:r>
            <a:r>
              <a:rPr lang="en-US" dirty="0" err="1"/>
              <a:t>GetXaxis</a:t>
            </a:r>
            <a:r>
              <a:rPr lang="en-US" dirty="0"/>
              <a:t>()-&gt;</a:t>
            </a:r>
            <a:r>
              <a:rPr lang="en-US" dirty="0" err="1"/>
              <a:t>SetTitleFont</a:t>
            </a:r>
            <a:r>
              <a:rPr lang="en-US" dirty="0"/>
              <a:t>(132);</a:t>
            </a:r>
          </a:p>
          <a:p>
            <a:r>
              <a:rPr lang="en-US" dirty="0" err="1"/>
              <a:t>hmsd_pid</a:t>
            </a:r>
            <a:r>
              <a:rPr lang="en-US" dirty="0"/>
              <a:t>-&gt;</a:t>
            </a:r>
            <a:r>
              <a:rPr lang="en-US" dirty="0" err="1"/>
              <a:t>GetYaxis</a:t>
            </a:r>
            <a:r>
              <a:rPr lang="en-US" dirty="0"/>
              <a:t>()-&gt;</a:t>
            </a:r>
            <a:r>
              <a:rPr lang="en-US" dirty="0" err="1"/>
              <a:t>SetTitleFont</a:t>
            </a:r>
            <a:r>
              <a:rPr lang="en-US" dirty="0"/>
              <a:t>(132);</a:t>
            </a:r>
          </a:p>
          <a:p>
            <a:r>
              <a:rPr lang="en-US" dirty="0" err="1"/>
              <a:t>hmsd_pid</a:t>
            </a:r>
            <a:r>
              <a:rPr lang="en-US" dirty="0"/>
              <a:t>-&gt;</a:t>
            </a:r>
            <a:r>
              <a:rPr lang="en-US" dirty="0" err="1"/>
              <a:t>GetXaxis</a:t>
            </a:r>
            <a:r>
              <a:rPr lang="en-US" dirty="0"/>
              <a:t>()-&gt;</a:t>
            </a:r>
            <a:r>
              <a:rPr lang="en-US" dirty="0" err="1"/>
              <a:t>SetTitleOffset</a:t>
            </a:r>
            <a:r>
              <a:rPr lang="en-US" dirty="0"/>
              <a:t>(1.1);</a:t>
            </a:r>
          </a:p>
          <a:p>
            <a:r>
              <a:rPr lang="en-US" dirty="0" err="1"/>
              <a:t>hmsd_pid</a:t>
            </a:r>
            <a:r>
              <a:rPr lang="en-US" dirty="0"/>
              <a:t>-&gt;</a:t>
            </a:r>
            <a:r>
              <a:rPr lang="en-US" dirty="0" err="1"/>
              <a:t>GetYaxis</a:t>
            </a:r>
            <a:r>
              <a:rPr lang="en-US" dirty="0"/>
              <a:t>()-&gt;</a:t>
            </a:r>
            <a:r>
              <a:rPr lang="en-US" dirty="0" err="1"/>
              <a:t>SetTitleOffset</a:t>
            </a:r>
            <a:r>
              <a:rPr lang="en-US" dirty="0"/>
              <a:t>(1.3);</a:t>
            </a:r>
          </a:p>
          <a:p>
            <a:r>
              <a:rPr lang="en-US" dirty="0" err="1"/>
              <a:t>hmsd_pid</a:t>
            </a:r>
            <a:r>
              <a:rPr lang="en-US" dirty="0"/>
              <a:t>-&gt;</a:t>
            </a:r>
            <a:r>
              <a:rPr lang="en-US" dirty="0" err="1"/>
              <a:t>GetXaxis</a:t>
            </a:r>
            <a:r>
              <a:rPr lang="en-US" dirty="0"/>
              <a:t>()-&gt;</a:t>
            </a:r>
            <a:r>
              <a:rPr lang="en-US" dirty="0" err="1"/>
              <a:t>SetTitleSize</a:t>
            </a:r>
            <a:r>
              <a:rPr lang="en-US" dirty="0"/>
              <a:t>(0.06);</a:t>
            </a:r>
          </a:p>
          <a:p>
            <a:r>
              <a:rPr lang="en-US" dirty="0" err="1"/>
              <a:t>hmsd_pid</a:t>
            </a:r>
            <a:r>
              <a:rPr lang="en-US" dirty="0"/>
              <a:t>-&gt;</a:t>
            </a:r>
            <a:r>
              <a:rPr lang="en-US" dirty="0" err="1"/>
              <a:t>GetYaxis</a:t>
            </a:r>
            <a:r>
              <a:rPr lang="en-US" dirty="0"/>
              <a:t>()-&gt;</a:t>
            </a:r>
            <a:r>
              <a:rPr lang="en-US" dirty="0" err="1"/>
              <a:t>SetTitleSize</a:t>
            </a:r>
            <a:r>
              <a:rPr lang="en-US" dirty="0"/>
              <a:t>(0.06);</a:t>
            </a:r>
          </a:p>
          <a:p>
            <a:r>
              <a:rPr lang="en-US" dirty="0" err="1"/>
              <a:t>hmsd_pid</a:t>
            </a:r>
            <a:r>
              <a:rPr lang="en-US" dirty="0"/>
              <a:t>-&gt;</a:t>
            </a:r>
            <a:r>
              <a:rPr lang="en-US" dirty="0" err="1"/>
              <a:t>SetMinimum</a:t>
            </a:r>
            <a:r>
              <a:rPr lang="en-US" dirty="0"/>
              <a:t>(2);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hmsd_pid</a:t>
            </a:r>
            <a:r>
              <a:rPr lang="en-US" dirty="0"/>
              <a:t>-&gt;</a:t>
            </a:r>
            <a:r>
              <a:rPr lang="en-US" dirty="0" err="1"/>
              <a:t>SetMaximum</a:t>
            </a:r>
            <a:r>
              <a:rPr lang="en-US" dirty="0"/>
              <a:t>(100);</a:t>
            </a:r>
          </a:p>
          <a:p>
            <a:r>
              <a:rPr lang="en-US" dirty="0" err="1"/>
              <a:t>hmsd_pid</a:t>
            </a:r>
            <a:r>
              <a:rPr lang="en-US" dirty="0"/>
              <a:t>-&gt;</a:t>
            </a:r>
            <a:r>
              <a:rPr lang="en-US" dirty="0" err="1"/>
              <a:t>SetContour</a:t>
            </a:r>
            <a:r>
              <a:rPr lang="en-US" dirty="0"/>
              <a:t>(100);</a:t>
            </a:r>
          </a:p>
          <a:p>
            <a:r>
              <a:rPr lang="en-US" dirty="0" err="1"/>
              <a:t>TPaletteAxis</a:t>
            </a:r>
            <a:r>
              <a:rPr lang="en-US" dirty="0"/>
              <a:t> *palette = (</a:t>
            </a:r>
            <a:r>
              <a:rPr lang="en-US" dirty="0" err="1"/>
              <a:t>TPaletteAxis</a:t>
            </a:r>
            <a:r>
              <a:rPr lang="en-US" dirty="0"/>
              <a:t>*)</a:t>
            </a:r>
            <a:r>
              <a:rPr lang="en-US" dirty="0" err="1"/>
              <a:t>hmsd_pid</a:t>
            </a:r>
            <a:r>
              <a:rPr lang="en-US" dirty="0"/>
              <a:t>-&gt;</a:t>
            </a:r>
            <a:r>
              <a:rPr lang="en-US" dirty="0" err="1"/>
              <a:t>GetListOfFunctions</a:t>
            </a:r>
            <a:r>
              <a:rPr lang="en-US" dirty="0"/>
              <a:t>()-&gt;</a:t>
            </a:r>
            <a:r>
              <a:rPr lang="en-US" dirty="0" err="1"/>
              <a:t>FindObject</a:t>
            </a:r>
            <a:r>
              <a:rPr lang="en-US" dirty="0"/>
              <a:t>("palette");</a:t>
            </a:r>
          </a:p>
          <a:p>
            <a:r>
              <a:rPr lang="en-US" dirty="0"/>
              <a:t>palette-&gt;</a:t>
            </a:r>
            <a:r>
              <a:rPr lang="en-US" dirty="0" err="1"/>
              <a:t>SetTitleFont</a:t>
            </a:r>
            <a:r>
              <a:rPr lang="en-US" dirty="0"/>
              <a:t>(132); </a:t>
            </a:r>
          </a:p>
          <a:p>
            <a:r>
              <a:rPr lang="en-US" dirty="0"/>
              <a:t>palette-&gt;</a:t>
            </a:r>
            <a:r>
              <a:rPr lang="en-US" dirty="0" err="1"/>
              <a:t>SetTitleSize</a:t>
            </a:r>
            <a:r>
              <a:rPr lang="en-US" dirty="0"/>
              <a:t>(0.04);</a:t>
            </a:r>
          </a:p>
          <a:p>
            <a:r>
              <a:rPr lang="en-US" dirty="0"/>
              <a:t>palette-&gt;</a:t>
            </a:r>
            <a:r>
              <a:rPr lang="en-US" dirty="0" err="1"/>
              <a:t>SetLabelFont</a:t>
            </a:r>
            <a:r>
              <a:rPr lang="en-US" dirty="0"/>
              <a:t>(132);</a:t>
            </a:r>
          </a:p>
          <a:p>
            <a:r>
              <a:rPr lang="en-US" dirty="0"/>
              <a:t>palette-&gt;</a:t>
            </a:r>
            <a:r>
              <a:rPr lang="en-US" dirty="0" err="1"/>
              <a:t>SetLabelSize</a:t>
            </a:r>
            <a:r>
              <a:rPr lang="en-US" dirty="0"/>
              <a:t>(0.04);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gStyle</a:t>
            </a:r>
            <a:r>
              <a:rPr lang="en-US" dirty="0"/>
              <a:t>-&gt;</a:t>
            </a:r>
            <a:r>
              <a:rPr lang="en-US" dirty="0" err="1"/>
              <a:t>SetPalette</a:t>
            </a:r>
            <a:r>
              <a:rPr lang="en-US" dirty="0"/>
              <a:t>(</a:t>
            </a:r>
            <a:r>
              <a:rPr lang="en-US" dirty="0" err="1"/>
              <a:t>kRainbow</a:t>
            </a:r>
            <a:r>
              <a:rPr lang="en-US" dirty="0"/>
              <a: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6</a:t>
            </a:fld>
            <a:endParaRPr lang="zh-CN" altLang="en-US"/>
          </a:p>
        </p:txBody>
      </p:sp>
    </p:spTree>
    <p:extLst>
      <p:ext uri="{BB962C8B-B14F-4D97-AF65-F5344CB8AC3E}">
        <p14:creationId xmlns:p14="http://schemas.microsoft.com/office/powerpoint/2010/main" val="1722367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TFile</a:t>
            </a:r>
            <a:r>
              <a:rPr lang="en-US" dirty="0"/>
              <a:t> *_file1 = </a:t>
            </a:r>
            <a:r>
              <a:rPr lang="en-US" dirty="0" err="1"/>
              <a:t>TFile</a:t>
            </a:r>
            <a:r>
              <a:rPr lang="en-US" dirty="0"/>
              <a:t>::Open("F:/e21010/pxct/run0045-00_LEGe_MSD_XtRa_241Am_3mmcollimator_152Eu_120min_window1.5us_cal.root");</a:t>
            </a:r>
          </a:p>
          <a:p>
            <a:r>
              <a:rPr lang="en-US" dirty="0" err="1"/>
              <a:t>TCanvas</a:t>
            </a:r>
            <a:r>
              <a:rPr lang="en-US" dirty="0"/>
              <a:t>* </a:t>
            </a:r>
            <a:r>
              <a:rPr lang="en-US" dirty="0" err="1"/>
              <a:t>canvaspeak</a:t>
            </a:r>
            <a:r>
              <a:rPr lang="en-US" dirty="0"/>
              <a:t> = new </a:t>
            </a:r>
            <a:r>
              <a:rPr lang="en-US" dirty="0" err="1"/>
              <a:t>TCanvas</a:t>
            </a:r>
            <a:r>
              <a:rPr lang="en-US" dirty="0"/>
              <a:t>("MSD", "MSD", 890, 600);//</a:t>
            </a:r>
            <a:r>
              <a:rPr lang="zh-CN" altLang="en-US" dirty="0"/>
              <a:t>建立画布</a:t>
            </a:r>
          </a:p>
          <a:p>
            <a:r>
              <a:rPr lang="en-US" dirty="0" err="1"/>
              <a:t>canvaspeak</a:t>
            </a:r>
            <a:r>
              <a:rPr lang="en-US" dirty="0"/>
              <a:t>-&gt;cd();//</a:t>
            </a:r>
            <a:r>
              <a:rPr lang="zh-CN" altLang="en-US" dirty="0"/>
              <a:t>进入画布</a:t>
            </a:r>
          </a:p>
          <a:p>
            <a:r>
              <a:rPr lang="en-US" dirty="0" err="1"/>
              <a:t>canvaspeak</a:t>
            </a:r>
            <a:r>
              <a:rPr lang="en-US" dirty="0"/>
              <a:t>-&gt;</a:t>
            </a:r>
            <a:r>
              <a:rPr lang="en-US" dirty="0" err="1"/>
              <a:t>SetTopMargin</a:t>
            </a:r>
            <a:r>
              <a:rPr lang="en-US" dirty="0"/>
              <a:t>(0.03);</a:t>
            </a:r>
          </a:p>
          <a:p>
            <a:r>
              <a:rPr lang="en-US" dirty="0" err="1"/>
              <a:t>canvaspeak</a:t>
            </a:r>
            <a:r>
              <a:rPr lang="en-US" dirty="0"/>
              <a:t>-&gt;</a:t>
            </a:r>
            <a:r>
              <a:rPr lang="en-US" dirty="0" err="1"/>
              <a:t>SetRightMargin</a:t>
            </a:r>
            <a:r>
              <a:rPr lang="en-US" dirty="0"/>
              <a:t>(0.19);</a:t>
            </a:r>
          </a:p>
          <a:p>
            <a:r>
              <a:rPr lang="en-US" dirty="0" err="1"/>
              <a:t>canvaspeak</a:t>
            </a:r>
            <a:r>
              <a:rPr lang="en-US" dirty="0"/>
              <a:t>-&gt;</a:t>
            </a:r>
            <a:r>
              <a:rPr lang="en-US" dirty="0" err="1"/>
              <a:t>SetLeftMargin</a:t>
            </a:r>
            <a:r>
              <a:rPr lang="en-US" dirty="0"/>
              <a:t>(0.16);</a:t>
            </a:r>
          </a:p>
          <a:p>
            <a:r>
              <a:rPr lang="en-US" dirty="0" err="1"/>
              <a:t>canvaspeak</a:t>
            </a:r>
            <a:r>
              <a:rPr lang="en-US" dirty="0"/>
              <a:t>-&gt;</a:t>
            </a:r>
            <a:r>
              <a:rPr lang="en-US" dirty="0" err="1"/>
              <a:t>SetBottomMargin</a:t>
            </a:r>
            <a:r>
              <a:rPr lang="en-US" dirty="0"/>
              <a:t>(0.135);</a:t>
            </a:r>
          </a:p>
          <a:p>
            <a:r>
              <a:rPr lang="en-US" dirty="0" err="1"/>
              <a:t>canvaspeak</a:t>
            </a:r>
            <a:r>
              <a:rPr lang="en-US" dirty="0"/>
              <a:t>-&gt;</a:t>
            </a:r>
            <a:r>
              <a:rPr lang="en-US" dirty="0" err="1"/>
              <a:t>SetLogz</a:t>
            </a:r>
            <a:r>
              <a:rPr lang="en-US" dirty="0"/>
              <a:t>(0);</a:t>
            </a:r>
          </a:p>
          <a:p>
            <a:r>
              <a:rPr lang="en-US" dirty="0"/>
              <a:t>TH2D* </a:t>
            </a:r>
            <a:r>
              <a:rPr lang="en-US" dirty="0" err="1"/>
              <a:t>hmsd_pid</a:t>
            </a:r>
            <a:r>
              <a:rPr lang="en-US" dirty="0"/>
              <a:t> = new TH2D("</a:t>
            </a:r>
            <a:r>
              <a:rPr lang="en-US" dirty="0" err="1"/>
              <a:t>hmsd_pid</a:t>
            </a:r>
            <a:r>
              <a:rPr lang="en-US" dirty="0"/>
              <a:t>", "</a:t>
            </a:r>
            <a:r>
              <a:rPr lang="en-US" dirty="0" err="1"/>
              <a:t>hmsd_pid</a:t>
            </a:r>
            <a:r>
              <a:rPr lang="en-US" dirty="0"/>
              <a:t>", 200,0,6000,200,0,6000);</a:t>
            </a:r>
          </a:p>
          <a:p>
            <a:r>
              <a:rPr lang="en-US" dirty="0"/>
              <a:t>//tree-&gt;Draw("msd12_e:msd26_e&gt;&gt;hmsd_pid","msd12_e&gt;80&amp;&amp;msd12_e&lt;6000&amp;&amp;msd26_e&gt;200&amp;&amp;msd26_e&lt;6000","colz");</a:t>
            </a:r>
          </a:p>
          <a:p>
            <a:r>
              <a:rPr lang="en-US" dirty="0"/>
              <a:t>tree-&gt;Draw("msd12_e:msd26_e&gt;&gt;hmsd_pid","msd12_e&gt;80&amp;&amp;msd12_e&lt;6000&amp;&amp;msd26_e&gt;200&amp;&amp;msd26_e&lt;6000","surf2");</a:t>
            </a:r>
          </a:p>
          <a:p>
            <a:r>
              <a:rPr lang="en-US" dirty="0" err="1"/>
              <a:t>hmsd_pid</a:t>
            </a:r>
            <a:r>
              <a:rPr lang="en-US" dirty="0"/>
              <a:t>-&gt;</a:t>
            </a:r>
            <a:r>
              <a:rPr lang="en-US" dirty="0" err="1"/>
              <a:t>SetStats</a:t>
            </a:r>
            <a:r>
              <a:rPr lang="en-US" dirty="0"/>
              <a:t>(0);</a:t>
            </a:r>
          </a:p>
          <a:p>
            <a:r>
              <a:rPr lang="en-US" dirty="0" err="1"/>
              <a:t>hmsd_pid</a:t>
            </a:r>
            <a:r>
              <a:rPr lang="en-US" dirty="0"/>
              <a:t>-&gt;</a:t>
            </a:r>
            <a:r>
              <a:rPr lang="en-US" dirty="0" err="1"/>
              <a:t>SetTitle</a:t>
            </a:r>
            <a:r>
              <a:rPr lang="en-US" dirty="0"/>
              <a:t>("");</a:t>
            </a:r>
          </a:p>
          <a:p>
            <a:r>
              <a:rPr lang="en-US" dirty="0" err="1"/>
              <a:t>hmsd_pid</a:t>
            </a:r>
            <a:r>
              <a:rPr lang="en-US" dirty="0"/>
              <a:t>-&gt;</a:t>
            </a:r>
            <a:r>
              <a:rPr lang="en-US" dirty="0" err="1"/>
              <a:t>GetXaxis</a:t>
            </a:r>
            <a:r>
              <a:rPr lang="en-US" dirty="0"/>
              <a:t>()-&gt;</a:t>
            </a:r>
            <a:r>
              <a:rPr lang="en-US" dirty="0" err="1"/>
              <a:t>SetTitle</a:t>
            </a:r>
            <a:r>
              <a:rPr lang="en-US" dirty="0"/>
              <a:t>("MSD26 Energy (keV)");</a:t>
            </a:r>
          </a:p>
          <a:p>
            <a:r>
              <a:rPr lang="en-US" dirty="0" err="1"/>
              <a:t>hmsd_pid</a:t>
            </a:r>
            <a:r>
              <a:rPr lang="en-US" dirty="0"/>
              <a:t>-&gt;</a:t>
            </a:r>
            <a:r>
              <a:rPr lang="en-US" dirty="0" err="1"/>
              <a:t>GetYaxis</a:t>
            </a:r>
            <a:r>
              <a:rPr lang="en-US" dirty="0"/>
              <a:t>()-&gt;</a:t>
            </a:r>
            <a:r>
              <a:rPr lang="en-US" dirty="0" err="1"/>
              <a:t>SetTitle</a:t>
            </a:r>
            <a:r>
              <a:rPr lang="en-US" dirty="0"/>
              <a:t>("MSD12 Energy (keV)");</a:t>
            </a:r>
          </a:p>
          <a:p>
            <a:r>
              <a:rPr lang="en-US" dirty="0" err="1"/>
              <a:t>hmsd_pid</a:t>
            </a:r>
            <a:r>
              <a:rPr lang="en-US" dirty="0"/>
              <a:t>-&gt;</a:t>
            </a:r>
            <a:r>
              <a:rPr lang="en-US" dirty="0" err="1"/>
              <a:t>GetXaxis</a:t>
            </a:r>
            <a:r>
              <a:rPr lang="en-US" dirty="0"/>
              <a:t>()-&gt;</a:t>
            </a:r>
            <a:r>
              <a:rPr lang="en-US" dirty="0" err="1"/>
              <a:t>CenterTitle</a:t>
            </a:r>
            <a:r>
              <a:rPr lang="en-US" dirty="0"/>
              <a:t>();</a:t>
            </a:r>
          </a:p>
          <a:p>
            <a:r>
              <a:rPr lang="en-US" dirty="0" err="1"/>
              <a:t>hmsd_pid</a:t>
            </a:r>
            <a:r>
              <a:rPr lang="en-US" dirty="0"/>
              <a:t>-&gt;</a:t>
            </a:r>
            <a:r>
              <a:rPr lang="en-US" dirty="0" err="1"/>
              <a:t>GetYaxis</a:t>
            </a:r>
            <a:r>
              <a:rPr lang="en-US" dirty="0"/>
              <a:t>()-&gt;</a:t>
            </a:r>
            <a:r>
              <a:rPr lang="en-US" dirty="0" err="1"/>
              <a:t>CenterTitle</a:t>
            </a:r>
            <a:r>
              <a:rPr lang="en-US" dirty="0"/>
              <a:t>();</a:t>
            </a:r>
          </a:p>
          <a:p>
            <a:r>
              <a:rPr lang="en-US" dirty="0" err="1"/>
              <a:t>hmsd_pid</a:t>
            </a:r>
            <a:r>
              <a:rPr lang="en-US" dirty="0"/>
              <a:t>-&gt;</a:t>
            </a:r>
            <a:r>
              <a:rPr lang="en-US" dirty="0" err="1"/>
              <a:t>GetXaxis</a:t>
            </a:r>
            <a:r>
              <a:rPr lang="en-US" dirty="0"/>
              <a:t>()-&gt;</a:t>
            </a:r>
            <a:r>
              <a:rPr lang="en-US" dirty="0" err="1"/>
              <a:t>SetLabelFont</a:t>
            </a:r>
            <a:r>
              <a:rPr lang="en-US" dirty="0"/>
              <a:t>(132);</a:t>
            </a:r>
          </a:p>
          <a:p>
            <a:r>
              <a:rPr lang="en-US" dirty="0" err="1"/>
              <a:t>hmsd_pid</a:t>
            </a:r>
            <a:r>
              <a:rPr lang="en-US" dirty="0"/>
              <a:t>-&gt;</a:t>
            </a:r>
            <a:r>
              <a:rPr lang="en-US" dirty="0" err="1"/>
              <a:t>GetYaxis</a:t>
            </a:r>
            <a:r>
              <a:rPr lang="en-US" dirty="0"/>
              <a:t>()-&gt;</a:t>
            </a:r>
            <a:r>
              <a:rPr lang="en-US" dirty="0" err="1"/>
              <a:t>SetLabelFont</a:t>
            </a:r>
            <a:r>
              <a:rPr lang="en-US" dirty="0"/>
              <a:t>(132);</a:t>
            </a:r>
          </a:p>
          <a:p>
            <a:r>
              <a:rPr lang="en-US" dirty="0" err="1"/>
              <a:t>hmsd_pid</a:t>
            </a:r>
            <a:r>
              <a:rPr lang="en-US" dirty="0"/>
              <a:t>-&gt;</a:t>
            </a:r>
            <a:r>
              <a:rPr lang="en-US" dirty="0" err="1"/>
              <a:t>GetXaxis</a:t>
            </a:r>
            <a:r>
              <a:rPr lang="en-US" dirty="0"/>
              <a:t>()-&gt;</a:t>
            </a:r>
            <a:r>
              <a:rPr lang="en-US" dirty="0" err="1"/>
              <a:t>SetLabelSize</a:t>
            </a:r>
            <a:r>
              <a:rPr lang="en-US" dirty="0"/>
              <a:t>(0.05);</a:t>
            </a:r>
          </a:p>
          <a:p>
            <a:r>
              <a:rPr lang="en-US" dirty="0" err="1"/>
              <a:t>hmsd_pid</a:t>
            </a:r>
            <a:r>
              <a:rPr lang="en-US" dirty="0"/>
              <a:t>-&gt;</a:t>
            </a:r>
            <a:r>
              <a:rPr lang="en-US" dirty="0" err="1"/>
              <a:t>GetYaxis</a:t>
            </a:r>
            <a:r>
              <a:rPr lang="en-US" dirty="0"/>
              <a:t>()-&gt;</a:t>
            </a:r>
            <a:r>
              <a:rPr lang="en-US" dirty="0" err="1"/>
              <a:t>SetLabelSize</a:t>
            </a:r>
            <a:r>
              <a:rPr lang="en-US" dirty="0"/>
              <a:t>(0.05);</a:t>
            </a:r>
          </a:p>
          <a:p>
            <a:r>
              <a:rPr lang="en-US" dirty="0" err="1"/>
              <a:t>hmsd_pid</a:t>
            </a:r>
            <a:r>
              <a:rPr lang="en-US" dirty="0"/>
              <a:t>-&gt;</a:t>
            </a:r>
            <a:r>
              <a:rPr lang="en-US" dirty="0" err="1"/>
              <a:t>GetXaxis</a:t>
            </a:r>
            <a:r>
              <a:rPr lang="en-US" dirty="0"/>
              <a:t>()-&gt;</a:t>
            </a:r>
            <a:r>
              <a:rPr lang="en-US" dirty="0" err="1"/>
              <a:t>SetTitleFont</a:t>
            </a:r>
            <a:r>
              <a:rPr lang="en-US" dirty="0"/>
              <a:t>(132);</a:t>
            </a:r>
          </a:p>
          <a:p>
            <a:r>
              <a:rPr lang="en-US" dirty="0" err="1"/>
              <a:t>hmsd_pid</a:t>
            </a:r>
            <a:r>
              <a:rPr lang="en-US" dirty="0"/>
              <a:t>-&gt;</a:t>
            </a:r>
            <a:r>
              <a:rPr lang="en-US" dirty="0" err="1"/>
              <a:t>GetYaxis</a:t>
            </a:r>
            <a:r>
              <a:rPr lang="en-US" dirty="0"/>
              <a:t>()-&gt;</a:t>
            </a:r>
            <a:r>
              <a:rPr lang="en-US" dirty="0" err="1"/>
              <a:t>SetTitleFont</a:t>
            </a:r>
            <a:r>
              <a:rPr lang="en-US" dirty="0"/>
              <a:t>(132);</a:t>
            </a:r>
          </a:p>
          <a:p>
            <a:r>
              <a:rPr lang="en-US" dirty="0" err="1"/>
              <a:t>hmsd_pid</a:t>
            </a:r>
            <a:r>
              <a:rPr lang="en-US" dirty="0"/>
              <a:t>-&gt;</a:t>
            </a:r>
            <a:r>
              <a:rPr lang="en-US" dirty="0" err="1"/>
              <a:t>GetXaxis</a:t>
            </a:r>
            <a:r>
              <a:rPr lang="en-US" dirty="0"/>
              <a:t>()-&gt;</a:t>
            </a:r>
            <a:r>
              <a:rPr lang="en-US" dirty="0" err="1"/>
              <a:t>SetTitleOffset</a:t>
            </a:r>
            <a:r>
              <a:rPr lang="en-US" dirty="0"/>
              <a:t>(1.6);</a:t>
            </a:r>
          </a:p>
          <a:p>
            <a:r>
              <a:rPr lang="en-US" dirty="0" err="1"/>
              <a:t>hmsd_pid</a:t>
            </a:r>
            <a:r>
              <a:rPr lang="en-US" dirty="0"/>
              <a:t>-&gt;</a:t>
            </a:r>
            <a:r>
              <a:rPr lang="en-US" dirty="0" err="1"/>
              <a:t>GetYaxis</a:t>
            </a:r>
            <a:r>
              <a:rPr lang="en-US" dirty="0"/>
              <a:t>()-&gt;</a:t>
            </a:r>
            <a:r>
              <a:rPr lang="en-US" dirty="0" err="1"/>
              <a:t>SetTitleOffset</a:t>
            </a:r>
            <a:r>
              <a:rPr lang="en-US" dirty="0"/>
              <a:t>(1.6);</a:t>
            </a:r>
          </a:p>
          <a:p>
            <a:r>
              <a:rPr lang="en-US" dirty="0" err="1"/>
              <a:t>hmsd_pid</a:t>
            </a:r>
            <a:r>
              <a:rPr lang="en-US" dirty="0"/>
              <a:t>-&gt;</a:t>
            </a:r>
            <a:r>
              <a:rPr lang="en-US" dirty="0" err="1"/>
              <a:t>GetXaxis</a:t>
            </a:r>
            <a:r>
              <a:rPr lang="en-US" dirty="0"/>
              <a:t>()-&gt;</a:t>
            </a:r>
            <a:r>
              <a:rPr lang="en-US" dirty="0" err="1"/>
              <a:t>SetTitleSize</a:t>
            </a:r>
            <a:r>
              <a:rPr lang="en-US" dirty="0"/>
              <a:t>(0.06);</a:t>
            </a:r>
          </a:p>
          <a:p>
            <a:r>
              <a:rPr lang="en-US" dirty="0" err="1"/>
              <a:t>hmsd_pid</a:t>
            </a:r>
            <a:r>
              <a:rPr lang="en-US" dirty="0"/>
              <a:t>-&gt;</a:t>
            </a:r>
            <a:r>
              <a:rPr lang="en-US" dirty="0" err="1"/>
              <a:t>GetYaxis</a:t>
            </a:r>
            <a:r>
              <a:rPr lang="en-US" dirty="0"/>
              <a:t>()-&gt;</a:t>
            </a:r>
            <a:r>
              <a:rPr lang="en-US" dirty="0" err="1"/>
              <a:t>SetTitleSize</a:t>
            </a:r>
            <a:r>
              <a:rPr lang="en-US" dirty="0"/>
              <a:t>(0.06);</a:t>
            </a:r>
          </a:p>
          <a:p>
            <a:r>
              <a:rPr lang="en-US" dirty="0"/>
              <a:t>//</a:t>
            </a:r>
            <a:r>
              <a:rPr lang="en-US" dirty="0" err="1"/>
              <a:t>hmsd_pid</a:t>
            </a:r>
            <a:r>
              <a:rPr lang="en-US" dirty="0"/>
              <a:t>-&gt;</a:t>
            </a:r>
            <a:r>
              <a:rPr lang="en-US" dirty="0" err="1"/>
              <a:t>SetMinimum</a:t>
            </a:r>
            <a:r>
              <a:rPr lang="en-US" dirty="0"/>
              <a:t>(2);</a:t>
            </a:r>
          </a:p>
          <a:p>
            <a:r>
              <a:rPr lang="en-US" dirty="0" err="1"/>
              <a:t>hmsd_pid</a:t>
            </a:r>
            <a:r>
              <a:rPr lang="en-US" dirty="0"/>
              <a:t>-&gt;</a:t>
            </a:r>
            <a:r>
              <a:rPr lang="en-US" dirty="0" err="1"/>
              <a:t>SetContour</a:t>
            </a:r>
            <a:r>
              <a:rPr lang="en-US" dirty="0"/>
              <a:t>(99);</a:t>
            </a:r>
          </a:p>
          <a:p>
            <a:endParaRPr lang="en-US" dirty="0"/>
          </a:p>
          <a:p>
            <a:r>
              <a:rPr lang="en-US" dirty="0" err="1"/>
              <a:t>TPaletteAxis</a:t>
            </a:r>
            <a:r>
              <a:rPr lang="en-US" dirty="0"/>
              <a:t> *palette = (</a:t>
            </a:r>
            <a:r>
              <a:rPr lang="en-US" dirty="0" err="1"/>
              <a:t>TPaletteAxis</a:t>
            </a:r>
            <a:r>
              <a:rPr lang="en-US" dirty="0"/>
              <a:t>*)</a:t>
            </a:r>
            <a:r>
              <a:rPr lang="en-US" dirty="0" err="1"/>
              <a:t>hmsd_pid</a:t>
            </a:r>
            <a:r>
              <a:rPr lang="en-US" dirty="0"/>
              <a:t>-&gt;</a:t>
            </a:r>
            <a:r>
              <a:rPr lang="en-US" dirty="0" err="1"/>
              <a:t>GetListOfFunctions</a:t>
            </a:r>
            <a:r>
              <a:rPr lang="en-US" dirty="0"/>
              <a:t>()-&gt;</a:t>
            </a:r>
            <a:r>
              <a:rPr lang="en-US" dirty="0" err="1"/>
              <a:t>FindObject</a:t>
            </a:r>
            <a:r>
              <a:rPr lang="en-US" dirty="0"/>
              <a:t>("palette");</a:t>
            </a:r>
          </a:p>
          <a:p>
            <a:r>
              <a:rPr lang="en-US" dirty="0"/>
              <a:t>palette-&gt;</a:t>
            </a:r>
            <a:r>
              <a:rPr lang="en-US" dirty="0" err="1"/>
              <a:t>SetTitleFont</a:t>
            </a:r>
            <a:r>
              <a:rPr lang="en-US" dirty="0"/>
              <a:t>(132); </a:t>
            </a:r>
          </a:p>
          <a:p>
            <a:r>
              <a:rPr lang="en-US" dirty="0"/>
              <a:t>palette-&gt;</a:t>
            </a:r>
            <a:r>
              <a:rPr lang="en-US" dirty="0" err="1"/>
              <a:t>SetTitleSize</a:t>
            </a:r>
            <a:r>
              <a:rPr lang="en-US" dirty="0"/>
              <a:t>(0.04);</a:t>
            </a:r>
          </a:p>
          <a:p>
            <a:r>
              <a:rPr lang="en-US" dirty="0"/>
              <a:t>palette-&gt;</a:t>
            </a:r>
            <a:r>
              <a:rPr lang="en-US" dirty="0" err="1"/>
              <a:t>SetLabelFont</a:t>
            </a:r>
            <a:r>
              <a:rPr lang="en-US" dirty="0"/>
              <a:t>(132);</a:t>
            </a:r>
          </a:p>
          <a:p>
            <a:r>
              <a:rPr lang="en-US" dirty="0"/>
              <a:t>palette-&gt;</a:t>
            </a:r>
            <a:r>
              <a:rPr lang="en-US" dirty="0" err="1"/>
              <a:t>SetLabelSize</a:t>
            </a:r>
            <a:r>
              <a:rPr lang="en-US" dirty="0"/>
              <a:t>(0.04);</a:t>
            </a:r>
          </a:p>
          <a:p>
            <a:r>
              <a:rPr lang="en-US" dirty="0"/>
              <a:t>//</a:t>
            </a:r>
            <a:r>
              <a:rPr lang="en-US" dirty="0" err="1"/>
              <a:t>TColor</a:t>
            </a:r>
            <a:r>
              <a:rPr lang="en-US" dirty="0"/>
              <a:t>::</a:t>
            </a:r>
            <a:r>
              <a:rPr lang="en-US" dirty="0" err="1"/>
              <a:t>InvertPalette</a:t>
            </a:r>
            <a:r>
              <a:rPr lang="en-US" dirty="0"/>
              <a:t>();</a:t>
            </a:r>
          </a:p>
          <a:p>
            <a:r>
              <a:rPr lang="en-US" dirty="0" err="1"/>
              <a:t>gStyle</a:t>
            </a:r>
            <a:r>
              <a:rPr lang="en-US" dirty="0"/>
              <a:t>-&gt;</a:t>
            </a:r>
            <a:r>
              <a:rPr lang="en-US" dirty="0" err="1"/>
              <a:t>SetPalette</a:t>
            </a:r>
            <a:r>
              <a:rPr lang="en-US" dirty="0"/>
              <a:t>(</a:t>
            </a:r>
            <a:r>
              <a:rPr lang="en-US" dirty="0" err="1"/>
              <a:t>kRainbow</a:t>
            </a:r>
            <a:r>
              <a:rPr lang="en-US" dirty="0"/>
              <a:t>);</a:t>
            </a:r>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7</a:t>
            </a:fld>
            <a:endParaRPr lang="zh-CN" altLang="en-US"/>
          </a:p>
        </p:txBody>
      </p:sp>
    </p:spTree>
    <p:extLst>
      <p:ext uri="{BB962C8B-B14F-4D97-AF65-F5344CB8AC3E}">
        <p14:creationId xmlns:p14="http://schemas.microsoft.com/office/powerpoint/2010/main" val="630474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&lt;iostream&gt;</a:t>
            </a:r>
          </a:p>
          <a:p>
            <a:r>
              <a:rPr lang="en-US" dirty="0"/>
              <a:t>#include &lt;</a:t>
            </a:r>
            <a:r>
              <a:rPr lang="en-US" dirty="0" err="1"/>
              <a:t>fstream</a:t>
            </a:r>
            <a:r>
              <a:rPr lang="en-US" dirty="0"/>
              <a:t>&gt;</a:t>
            </a:r>
          </a:p>
          <a:p>
            <a:r>
              <a:rPr lang="en-US" dirty="0"/>
              <a:t>//#include &lt;</a:t>
            </a:r>
            <a:r>
              <a:rPr lang="en-US" dirty="0" err="1"/>
              <a:t>iomanip.h</a:t>
            </a:r>
            <a:r>
              <a:rPr lang="en-US" dirty="0"/>
              <a:t>&gt;</a:t>
            </a:r>
          </a:p>
          <a:p>
            <a:r>
              <a:rPr lang="en-US" dirty="0"/>
              <a:t>#include &lt;</a:t>
            </a:r>
            <a:r>
              <a:rPr lang="en-US" dirty="0" err="1"/>
              <a:t>math.h</a:t>
            </a:r>
            <a:r>
              <a:rPr lang="en-US" dirty="0"/>
              <a:t>&gt;</a:t>
            </a:r>
          </a:p>
          <a:p>
            <a:r>
              <a:rPr lang="en-US" dirty="0"/>
              <a:t>#include &lt;</a:t>
            </a:r>
            <a:r>
              <a:rPr lang="en-US" dirty="0" err="1"/>
              <a:t>time.h</a:t>
            </a:r>
            <a:r>
              <a:rPr lang="en-US" dirty="0"/>
              <a:t>&gt;</a:t>
            </a:r>
          </a:p>
          <a:p>
            <a:r>
              <a:rPr lang="en-US" dirty="0"/>
              <a:t>#include &lt;map&gt;</a:t>
            </a:r>
          </a:p>
          <a:p>
            <a:r>
              <a:rPr lang="en-US" dirty="0"/>
              <a:t>#include &lt;</a:t>
            </a:r>
            <a:r>
              <a:rPr lang="en-US" dirty="0" err="1"/>
              <a:t>TROOT.h</a:t>
            </a:r>
            <a:r>
              <a:rPr lang="en-US" dirty="0"/>
              <a:t>&gt;</a:t>
            </a:r>
          </a:p>
          <a:p>
            <a:r>
              <a:rPr lang="en-US" dirty="0"/>
              <a:t>#include &lt;</a:t>
            </a:r>
            <a:r>
              <a:rPr lang="en-US" dirty="0" err="1"/>
              <a:t>TSystem.h</a:t>
            </a:r>
            <a:r>
              <a:rPr lang="en-US" dirty="0"/>
              <a:t>&gt;#include &lt;</a:t>
            </a:r>
            <a:r>
              <a:rPr lang="en-US" dirty="0" err="1"/>
              <a:t>TCutG.h</a:t>
            </a:r>
            <a:r>
              <a:rPr lang="en-US" dirty="0"/>
              <a:t>&gt;</a:t>
            </a:r>
          </a:p>
          <a:p>
            <a:r>
              <a:rPr lang="en-US" dirty="0"/>
              <a:t>#include "</a:t>
            </a:r>
            <a:r>
              <a:rPr lang="en-US" dirty="0" err="1"/>
              <a:t>TChain.h</a:t>
            </a:r>
            <a:r>
              <a:rPr lang="en-US" dirty="0"/>
              <a:t>"</a:t>
            </a:r>
          </a:p>
          <a:p>
            <a:r>
              <a:rPr lang="en-US" dirty="0"/>
              <a:t>#include "</a:t>
            </a:r>
            <a:r>
              <a:rPr lang="en-US" dirty="0" err="1"/>
              <a:t>TStyle.h</a:t>
            </a:r>
            <a:r>
              <a:rPr lang="en-US" dirty="0"/>
              <a:t>"</a:t>
            </a:r>
          </a:p>
          <a:p>
            <a:r>
              <a:rPr lang="en-US" dirty="0"/>
              <a:t>#include "</a:t>
            </a:r>
            <a:r>
              <a:rPr lang="en-US" dirty="0" err="1"/>
              <a:t>TLine.h</a:t>
            </a:r>
            <a:r>
              <a:rPr lang="en-US" dirty="0"/>
              <a:t>"</a:t>
            </a:r>
          </a:p>
          <a:p>
            <a:r>
              <a:rPr lang="en-US" dirty="0"/>
              <a:t>#include "</a:t>
            </a:r>
            <a:r>
              <a:rPr lang="en-US" dirty="0" err="1"/>
              <a:t>TCanvas.h</a:t>
            </a:r>
            <a:r>
              <a:rPr lang="en-US" dirty="0"/>
              <a:t>"</a:t>
            </a:r>
          </a:p>
          <a:p>
            <a:r>
              <a:rPr lang="en-US" dirty="0"/>
              <a:t>#include "</a:t>
            </a:r>
            <a:r>
              <a:rPr lang="en-US" dirty="0" err="1"/>
              <a:t>TEllipse.h</a:t>
            </a:r>
            <a:r>
              <a:rPr lang="en-US" dirty="0"/>
              <a:t>"</a:t>
            </a:r>
          </a:p>
          <a:p>
            <a:r>
              <a:rPr lang="en-US" dirty="0"/>
              <a:t>#include "</a:t>
            </a:r>
            <a:r>
              <a:rPr lang="en-US" dirty="0" err="1"/>
              <a:t>TString.h</a:t>
            </a:r>
            <a:r>
              <a:rPr lang="en-US" dirty="0"/>
              <a:t>"</a:t>
            </a:r>
          </a:p>
          <a:p>
            <a:r>
              <a:rPr lang="en-US" dirty="0"/>
              <a:t>#include "</a:t>
            </a:r>
            <a:r>
              <a:rPr lang="en-US" dirty="0" err="1"/>
              <a:t>TGraph.h</a:t>
            </a:r>
            <a:r>
              <a:rPr lang="en-US" dirty="0"/>
              <a:t>"</a:t>
            </a:r>
          </a:p>
          <a:p>
            <a:r>
              <a:rPr lang="en-US" dirty="0"/>
              <a:t>#include "</a:t>
            </a:r>
            <a:r>
              <a:rPr lang="en-US" dirty="0" err="1"/>
              <a:t>TGraphErrors.h</a:t>
            </a:r>
            <a:r>
              <a:rPr lang="en-US" dirty="0"/>
              <a:t>"</a:t>
            </a:r>
          </a:p>
          <a:p>
            <a:r>
              <a:rPr lang="en-US" dirty="0"/>
              <a:t>#include "</a:t>
            </a:r>
            <a:r>
              <a:rPr lang="en-US" dirty="0" err="1"/>
              <a:t>TSpectrum.h</a:t>
            </a:r>
            <a:r>
              <a:rPr lang="en-US" dirty="0"/>
              <a:t>"</a:t>
            </a:r>
          </a:p>
          <a:p>
            <a:r>
              <a:rPr lang="en-US" dirty="0"/>
              <a:t>#include "</a:t>
            </a:r>
            <a:r>
              <a:rPr lang="en-US" dirty="0" err="1"/>
              <a:t>TVirtualFitter.h</a:t>
            </a:r>
            <a:r>
              <a:rPr lang="en-US" dirty="0"/>
              <a:t>"</a:t>
            </a:r>
          </a:p>
          <a:p>
            <a:r>
              <a:rPr lang="en-US" dirty="0"/>
              <a:t>#include "</a:t>
            </a:r>
            <a:r>
              <a:rPr lang="en-US" dirty="0" err="1"/>
              <a:t>TFitResult.h</a:t>
            </a:r>
            <a:r>
              <a:rPr lang="en-US" dirty="0"/>
              <a:t>"</a:t>
            </a:r>
          </a:p>
          <a:p>
            <a:r>
              <a:rPr lang="en-US" dirty="0"/>
              <a:t>#include "</a:t>
            </a:r>
            <a:r>
              <a:rPr lang="en-US" dirty="0" err="1"/>
              <a:t>TFitResultPtr.h</a:t>
            </a:r>
            <a:r>
              <a:rPr lang="en-US" dirty="0"/>
              <a:t>"</a:t>
            </a:r>
          </a:p>
          <a:p>
            <a:r>
              <a:rPr lang="en-US" dirty="0"/>
              <a:t>#include "</a:t>
            </a:r>
            <a:r>
              <a:rPr lang="en-US" dirty="0" err="1"/>
              <a:t>TMatrixDSymfwd.h</a:t>
            </a:r>
            <a:r>
              <a:rPr lang="en-US" dirty="0"/>
              <a:t>"</a:t>
            </a:r>
          </a:p>
          <a:p>
            <a:r>
              <a:rPr lang="en-US" dirty="0"/>
              <a:t>#include "</a:t>
            </a:r>
            <a:r>
              <a:rPr lang="en-US" dirty="0" err="1"/>
              <a:t>TRandom.h</a:t>
            </a:r>
            <a:r>
              <a:rPr lang="en-US" dirty="0"/>
              <a:t>"</a:t>
            </a:r>
          </a:p>
          <a:p>
            <a:r>
              <a:rPr lang="en-US" dirty="0"/>
              <a:t>#include "</a:t>
            </a:r>
            <a:r>
              <a:rPr lang="en-US" dirty="0" err="1"/>
              <a:t>TFile.h</a:t>
            </a:r>
            <a:r>
              <a:rPr lang="en-US" dirty="0"/>
              <a:t>"</a:t>
            </a:r>
          </a:p>
          <a:p>
            <a:r>
              <a:rPr lang="en-US" dirty="0"/>
              <a:t>#include "</a:t>
            </a:r>
            <a:r>
              <a:rPr lang="en-US" dirty="0" err="1"/>
              <a:t>TTree.h</a:t>
            </a:r>
            <a:r>
              <a:rPr lang="en-US" dirty="0"/>
              <a:t>"</a:t>
            </a:r>
          </a:p>
          <a:p>
            <a:r>
              <a:rPr lang="en-US" dirty="0"/>
              <a:t>#include "TH1.h"</a:t>
            </a:r>
          </a:p>
          <a:p>
            <a:r>
              <a:rPr lang="en-US" dirty="0"/>
              <a:t>#include "TH1D.h"</a:t>
            </a:r>
          </a:p>
          <a:p>
            <a:r>
              <a:rPr lang="en-US" dirty="0"/>
              <a:t>#include "TH2.h"</a:t>
            </a:r>
          </a:p>
          <a:p>
            <a:r>
              <a:rPr lang="en-US" dirty="0"/>
              <a:t>#include "TF1.h"</a:t>
            </a:r>
          </a:p>
          <a:p>
            <a:r>
              <a:rPr lang="en-US" dirty="0"/>
              <a:t>#include "</a:t>
            </a:r>
            <a:r>
              <a:rPr lang="en-US" dirty="0" err="1"/>
              <a:t>TMath.h</a:t>
            </a:r>
            <a:r>
              <a:rPr lang="en-US" dirty="0"/>
              <a:t>"</a:t>
            </a:r>
          </a:p>
          <a:p>
            <a:r>
              <a:rPr lang="en-US" dirty="0"/>
              <a:t>#include "</a:t>
            </a:r>
            <a:r>
              <a:rPr lang="en-US" dirty="0" err="1"/>
              <a:t>TPaveText.h</a:t>
            </a:r>
            <a:r>
              <a:rPr lang="en-US" dirty="0"/>
              <a:t>"</a:t>
            </a:r>
          </a:p>
          <a:p>
            <a:r>
              <a:rPr lang="en-US" dirty="0"/>
              <a:t>#include "</a:t>
            </a:r>
            <a:r>
              <a:rPr lang="en-US" dirty="0" err="1"/>
              <a:t>TPad.h</a:t>
            </a:r>
            <a:r>
              <a:rPr lang="en-US" dirty="0"/>
              <a:t>"</a:t>
            </a:r>
          </a:p>
          <a:p>
            <a:r>
              <a:rPr lang="en-US" dirty="0"/>
              <a:t>#include "</a:t>
            </a:r>
            <a:r>
              <a:rPr lang="en-US" dirty="0" err="1"/>
              <a:t>TAxis.h</a:t>
            </a:r>
            <a:r>
              <a:rPr lang="en-US" dirty="0"/>
              <a:t>"</a:t>
            </a:r>
          </a:p>
          <a:p>
            <a:r>
              <a:rPr lang="en-US" dirty="0"/>
              <a:t>#include "</a:t>
            </a:r>
            <a:r>
              <a:rPr lang="en-US" dirty="0" err="1"/>
              <a:t>TClass.h</a:t>
            </a:r>
            <a:r>
              <a:rPr lang="en-US" dirty="0"/>
              <a:t>"</a:t>
            </a:r>
          </a:p>
          <a:p>
            <a:r>
              <a:rPr lang="en-US" dirty="0"/>
              <a:t>#include "</a:t>
            </a:r>
            <a:r>
              <a:rPr lang="en-US" dirty="0" err="1"/>
              <a:t>TMatrixD.h</a:t>
            </a:r>
            <a:r>
              <a:rPr lang="en-US" dirty="0"/>
              <a:t>"</a:t>
            </a:r>
          </a:p>
          <a:p>
            <a:r>
              <a:rPr lang="en-US" dirty="0"/>
              <a:t>#include "</a:t>
            </a:r>
            <a:r>
              <a:rPr lang="en-US" dirty="0" err="1"/>
              <a:t>TVectorD.h</a:t>
            </a:r>
            <a:r>
              <a:rPr lang="en-US" dirty="0"/>
              <a:t>"</a:t>
            </a:r>
          </a:p>
          <a:p>
            <a:r>
              <a:rPr lang="en-US" dirty="0"/>
              <a:t>#include "</a:t>
            </a:r>
            <a:r>
              <a:rPr lang="en-US" dirty="0" err="1"/>
              <a:t>string.h</a:t>
            </a:r>
            <a:r>
              <a:rPr lang="en-US" dirty="0"/>
              <a:t>"</a:t>
            </a:r>
          </a:p>
          <a:p>
            <a:r>
              <a:rPr lang="en-US" dirty="0"/>
              <a:t>#include "</a:t>
            </a:r>
            <a:r>
              <a:rPr lang="en-US" dirty="0" err="1"/>
              <a:t>stdlib.h</a:t>
            </a:r>
            <a:r>
              <a:rPr lang="en-US" dirty="0"/>
              <a:t>"</a:t>
            </a:r>
          </a:p>
          <a:p>
            <a:r>
              <a:rPr lang="en-US" dirty="0"/>
              <a:t>#include "</a:t>
            </a:r>
            <a:r>
              <a:rPr lang="en-US" dirty="0" err="1"/>
              <a:t>stdio.h</a:t>
            </a:r>
            <a:r>
              <a:rPr lang="en-US" dirty="0"/>
              <a:t>"</a:t>
            </a:r>
          </a:p>
          <a:p>
            <a:r>
              <a:rPr lang="en-US" dirty="0"/>
              <a:t>#include "</a:t>
            </a:r>
            <a:r>
              <a:rPr lang="en-US" dirty="0" err="1"/>
              <a:t>TLegend.h</a:t>
            </a:r>
            <a:r>
              <a:rPr lang="en-US" dirty="0"/>
              <a:t>"</a:t>
            </a:r>
          </a:p>
          <a:p>
            <a:r>
              <a:rPr lang="en-US" dirty="0"/>
              <a:t>using namespace std;</a:t>
            </a:r>
          </a:p>
          <a:p>
            <a:r>
              <a:rPr lang="en-US" dirty="0"/>
              <a:t>void peakfit_gausnerfcpol1_band_doublepeak_pxct() // get histogram and EMG fit two peaks</a:t>
            </a:r>
          </a:p>
          <a:p>
            <a:r>
              <a:rPr lang="en-US" dirty="0"/>
              <a:t>{</a:t>
            </a:r>
          </a:p>
          <a:p>
            <a:r>
              <a:rPr lang="en-US" dirty="0"/>
              <a:t>	const int ID1 = 0;// </a:t>
            </a:r>
            <a:r>
              <a:rPr lang="en-US" dirty="0" err="1"/>
              <a:t>i</a:t>
            </a:r>
            <a:r>
              <a:rPr lang="en-US" dirty="0"/>
              <a:t>=ID1//which detector</a:t>
            </a:r>
          </a:p>
          <a:p>
            <a:r>
              <a:rPr lang="en-US" dirty="0"/>
              <a:t>	const int ID2 = 0;// </a:t>
            </a:r>
            <a:r>
              <a:rPr lang="en-US" dirty="0" err="1"/>
              <a:t>i</a:t>
            </a:r>
            <a:r>
              <a:rPr lang="en-US" dirty="0"/>
              <a:t>&lt;=ID2// modify which detector</a:t>
            </a:r>
          </a:p>
          <a:p>
            <a:r>
              <a:rPr lang="en-US" dirty="0"/>
              <a:t>	double </a:t>
            </a:r>
            <a:r>
              <a:rPr lang="en-US" dirty="0" err="1"/>
              <a:t>binwidth</a:t>
            </a:r>
            <a:r>
              <a:rPr lang="en-US" dirty="0"/>
              <a:t> = 1.000;</a:t>
            </a:r>
          </a:p>
          <a:p>
            <a:r>
              <a:rPr lang="en-US" dirty="0"/>
              <a:t>	double </a:t>
            </a:r>
            <a:r>
              <a:rPr lang="en-US" dirty="0" err="1"/>
              <a:t>fitrange_min</a:t>
            </a:r>
            <a:r>
              <a:rPr lang="en-US" dirty="0"/>
              <a:t> = 0, </a:t>
            </a:r>
            <a:r>
              <a:rPr lang="en-US" dirty="0" err="1"/>
              <a:t>fitrange_max</a:t>
            </a:r>
            <a:r>
              <a:rPr lang="en-US" dirty="0"/>
              <a:t> = 0;</a:t>
            </a:r>
          </a:p>
          <a:p>
            <a:r>
              <a:rPr lang="en-US" dirty="0"/>
              <a:t>	double </a:t>
            </a:r>
            <a:r>
              <a:rPr lang="en-US" dirty="0" err="1"/>
              <a:t>histomin</a:t>
            </a:r>
            <a:r>
              <a:rPr lang="en-US" dirty="0"/>
              <a:t> = 0, </a:t>
            </a:r>
            <a:r>
              <a:rPr lang="en-US" dirty="0" err="1"/>
              <a:t>histomax</a:t>
            </a:r>
            <a:r>
              <a:rPr lang="en-US" dirty="0"/>
              <a:t> = 0, </a:t>
            </a:r>
            <a:r>
              <a:rPr lang="en-US" dirty="0" err="1"/>
              <a:t>histoNbins</a:t>
            </a:r>
            <a:r>
              <a:rPr lang="en-US" dirty="0"/>
              <a:t> = 0;</a:t>
            </a:r>
          </a:p>
          <a:p>
            <a:r>
              <a:rPr lang="en-US" dirty="0"/>
              <a:t>	int </a:t>
            </a:r>
            <a:r>
              <a:rPr lang="en-US" dirty="0" err="1"/>
              <a:t>minbin</a:t>
            </a:r>
            <a:r>
              <a:rPr lang="en-US" dirty="0"/>
              <a:t> = 0, </a:t>
            </a:r>
            <a:r>
              <a:rPr lang="en-US" dirty="0" err="1"/>
              <a:t>maxbin</a:t>
            </a:r>
            <a:r>
              <a:rPr lang="en-US" dirty="0"/>
              <a:t> = 0;</a:t>
            </a:r>
          </a:p>
          <a:p>
            <a:r>
              <a:rPr lang="en-US" dirty="0"/>
              <a:t>	float </a:t>
            </a:r>
            <a:r>
              <a:rPr lang="en-US" dirty="0" err="1"/>
              <a:t>Eg</a:t>
            </a:r>
            <a:r>
              <a:rPr lang="en-US" dirty="0"/>
              <a:t>, Eg2nd, </a:t>
            </a:r>
            <a:r>
              <a:rPr lang="en-US" dirty="0" err="1"/>
              <a:t>gaplow</a:t>
            </a:r>
            <a:r>
              <a:rPr lang="en-US" dirty="0"/>
              <a:t> = 70., </a:t>
            </a:r>
            <a:r>
              <a:rPr lang="en-US" dirty="0" err="1"/>
              <a:t>gaphigh</a:t>
            </a:r>
            <a:r>
              <a:rPr lang="en-US" dirty="0"/>
              <a:t> = 70.;//fitting range</a:t>
            </a:r>
            <a:r>
              <a:rPr lang="zh-CN" altLang="en-US" dirty="0"/>
              <a:t>随分辨不同调整</a:t>
            </a:r>
          </a:p>
          <a:p>
            <a:r>
              <a:rPr lang="zh-CN" altLang="en-US" dirty="0"/>
              <a:t>	</a:t>
            </a:r>
            <a:r>
              <a:rPr lang="en-US" dirty="0"/>
              <a:t>int </a:t>
            </a:r>
            <a:r>
              <a:rPr lang="en-US" dirty="0" err="1"/>
              <a:t>i</a:t>
            </a:r>
            <a:r>
              <a:rPr lang="en-US" dirty="0"/>
              <a:t>, ii, </a:t>
            </a:r>
            <a:r>
              <a:rPr lang="en-US" dirty="0" err="1"/>
              <a:t>jj</a:t>
            </a:r>
            <a:r>
              <a:rPr lang="en-US" dirty="0"/>
              <a:t>, </a:t>
            </a:r>
            <a:r>
              <a:rPr lang="en-US" dirty="0" err="1"/>
              <a:t>ibin</a:t>
            </a:r>
            <a:r>
              <a:rPr lang="en-US" dirty="0"/>
              <a:t>;</a:t>
            </a:r>
          </a:p>
          <a:p>
            <a:r>
              <a:rPr lang="en-US" dirty="0"/>
              <a:t>	char </a:t>
            </a:r>
            <a:r>
              <a:rPr lang="en-US" dirty="0" err="1"/>
              <a:t>paraprint</a:t>
            </a:r>
            <a:r>
              <a:rPr lang="en-US" dirty="0"/>
              <a:t>[100], </a:t>
            </a:r>
            <a:r>
              <a:rPr lang="en-US" dirty="0" err="1"/>
              <a:t>histo_name</a:t>
            </a:r>
            <a:r>
              <a:rPr lang="en-US" dirty="0"/>
              <a:t>[200], </a:t>
            </a:r>
            <a:r>
              <a:rPr lang="en-US" dirty="0" err="1"/>
              <a:t>hfit_name</a:t>
            </a:r>
            <a:r>
              <a:rPr lang="en-US" dirty="0"/>
              <a:t>[200];</a:t>
            </a:r>
          </a:p>
          <a:p>
            <a:r>
              <a:rPr lang="en-US" dirty="0"/>
              <a:t>	TH1D* </a:t>
            </a:r>
            <a:r>
              <a:rPr lang="en-US" dirty="0" err="1"/>
              <a:t>histo</a:t>
            </a:r>
            <a:r>
              <a:rPr lang="en-US" dirty="0"/>
              <a:t>[ID2 + 1];//TH1D peak </a:t>
            </a:r>
            <a:r>
              <a:rPr lang="en-US" dirty="0" err="1"/>
              <a:t>search+gauss</a:t>
            </a:r>
            <a:r>
              <a:rPr lang="en-US" dirty="0"/>
              <a:t> fit, create histograms</a:t>
            </a:r>
          </a:p>
          <a:p>
            <a:r>
              <a:rPr lang="en-US" dirty="0"/>
              <a:t>	int </a:t>
            </a:r>
            <a:r>
              <a:rPr lang="en-US" dirty="0" err="1"/>
              <a:t>fit_Nbins</a:t>
            </a:r>
            <a:r>
              <a:rPr lang="en-US" dirty="0"/>
              <a:t>;</a:t>
            </a:r>
          </a:p>
          <a:p>
            <a:r>
              <a:rPr lang="en-US" dirty="0"/>
              <a:t>	const int </a:t>
            </a:r>
            <a:r>
              <a:rPr lang="en-US" dirty="0" err="1"/>
              <a:t>peaknum</a:t>
            </a:r>
            <a:r>
              <a:rPr lang="en-US" dirty="0"/>
              <a:t> = 30;//search peak numbers, modify</a:t>
            </a:r>
          </a:p>
          <a:p>
            <a:r>
              <a:rPr lang="en-US" dirty="0"/>
              <a:t>	</a:t>
            </a:r>
            <a:r>
              <a:rPr lang="en-US" dirty="0" err="1"/>
              <a:t>TGraph</a:t>
            </a:r>
            <a:r>
              <a:rPr lang="en-US" dirty="0"/>
              <a:t>* </a:t>
            </a:r>
            <a:r>
              <a:rPr lang="en-US" dirty="0" err="1"/>
              <a:t>graph_residual</a:t>
            </a:r>
            <a:r>
              <a:rPr lang="en-US" dirty="0"/>
              <a:t>[ID2 + 1];//create graphs</a:t>
            </a:r>
          </a:p>
          <a:p>
            <a:r>
              <a:rPr lang="en-US" dirty="0"/>
              <a:t>	TF1* </a:t>
            </a:r>
            <a:r>
              <a:rPr lang="en-US" dirty="0" err="1"/>
              <a:t>fEMG</a:t>
            </a:r>
            <a:r>
              <a:rPr lang="en-US" dirty="0"/>
              <a:t>[</a:t>
            </a:r>
            <a:r>
              <a:rPr lang="en-US" dirty="0" err="1"/>
              <a:t>peaknum</a:t>
            </a:r>
            <a:r>
              <a:rPr lang="en-US" dirty="0"/>
              <a:t>];//create function</a:t>
            </a:r>
          </a:p>
          <a:p>
            <a:r>
              <a:rPr lang="en-US" dirty="0"/>
              <a:t>	TF1* p[</a:t>
            </a:r>
            <a:r>
              <a:rPr lang="en-US" dirty="0" err="1"/>
              <a:t>peaknum</a:t>
            </a:r>
            <a:r>
              <a:rPr lang="en-US" dirty="0"/>
              <a:t>], * p2[</a:t>
            </a:r>
            <a:r>
              <a:rPr lang="en-US" dirty="0" err="1"/>
              <a:t>peaknum</a:t>
            </a:r>
            <a:r>
              <a:rPr lang="en-US" dirty="0"/>
              <a:t>], * g[</a:t>
            </a:r>
            <a:r>
              <a:rPr lang="en-US" dirty="0" err="1"/>
              <a:t>peaknum</a:t>
            </a:r>
            <a:r>
              <a:rPr lang="en-US" dirty="0"/>
              <a:t>], * b[</a:t>
            </a:r>
            <a:r>
              <a:rPr lang="en-US" dirty="0" err="1"/>
              <a:t>peaknum</a:t>
            </a:r>
            <a:r>
              <a:rPr lang="en-US" dirty="0"/>
              <a:t>], * g2[</a:t>
            </a:r>
            <a:r>
              <a:rPr lang="en-US" dirty="0" err="1"/>
              <a:t>peaknum</a:t>
            </a:r>
            <a:r>
              <a:rPr lang="en-US" dirty="0"/>
              <a:t>];</a:t>
            </a:r>
          </a:p>
          <a:p>
            <a:r>
              <a:rPr lang="en-US" dirty="0"/>
              <a:t>	</a:t>
            </a:r>
            <a:r>
              <a:rPr lang="en-US" dirty="0" err="1"/>
              <a:t>Double_t</a:t>
            </a:r>
            <a:r>
              <a:rPr lang="en-US" dirty="0"/>
              <a:t> </a:t>
            </a:r>
            <a:r>
              <a:rPr lang="en-US" dirty="0" err="1"/>
              <a:t>peakx</a:t>
            </a:r>
            <a:r>
              <a:rPr lang="en-US" dirty="0"/>
              <a:t>[</a:t>
            </a:r>
            <a:r>
              <a:rPr lang="en-US" dirty="0" err="1"/>
              <a:t>peaknum</a:t>
            </a:r>
            <a:r>
              <a:rPr lang="en-US" dirty="0"/>
              <a:t>], </a:t>
            </a:r>
            <a:r>
              <a:rPr lang="en-US" dirty="0" err="1"/>
              <a:t>peakxerr</a:t>
            </a:r>
            <a:r>
              <a:rPr lang="en-US" dirty="0"/>
              <a:t>[</a:t>
            </a:r>
            <a:r>
              <a:rPr lang="en-US" dirty="0" err="1"/>
              <a:t>peaknum</a:t>
            </a:r>
            <a:r>
              <a:rPr lang="en-US" dirty="0"/>
              <a:t>];</a:t>
            </a:r>
          </a:p>
          <a:p>
            <a:r>
              <a:rPr lang="en-US" dirty="0"/>
              <a:t>	</a:t>
            </a:r>
            <a:r>
              <a:rPr lang="en-US" dirty="0" err="1"/>
              <a:t>Double_t</a:t>
            </a:r>
            <a:r>
              <a:rPr lang="en-US" dirty="0"/>
              <a:t> peakx2nd[</a:t>
            </a:r>
            <a:r>
              <a:rPr lang="en-US" dirty="0" err="1"/>
              <a:t>peaknum</a:t>
            </a:r>
            <a:r>
              <a:rPr lang="en-US" dirty="0"/>
              <a:t>], peakx2nderr[</a:t>
            </a:r>
            <a:r>
              <a:rPr lang="en-US" dirty="0" err="1"/>
              <a:t>peaknum</a:t>
            </a:r>
            <a:r>
              <a:rPr lang="en-US" dirty="0"/>
              <a:t>];</a:t>
            </a:r>
          </a:p>
          <a:p>
            <a:r>
              <a:rPr lang="en-US" dirty="0"/>
              <a:t>	</a:t>
            </a:r>
            <a:r>
              <a:rPr lang="en-US" dirty="0" err="1"/>
              <a:t>Double_t</a:t>
            </a:r>
            <a:r>
              <a:rPr lang="en-US" dirty="0"/>
              <a:t> peaky[</a:t>
            </a:r>
            <a:r>
              <a:rPr lang="en-US" dirty="0" err="1"/>
              <a:t>peaknum</a:t>
            </a:r>
            <a:r>
              <a:rPr lang="en-US" dirty="0"/>
              <a:t>], </a:t>
            </a:r>
            <a:r>
              <a:rPr lang="en-US" dirty="0" err="1"/>
              <a:t>peakyerr</a:t>
            </a:r>
            <a:r>
              <a:rPr lang="en-US" dirty="0"/>
              <a:t>[</a:t>
            </a:r>
            <a:r>
              <a:rPr lang="en-US" dirty="0" err="1"/>
              <a:t>peaknum</a:t>
            </a:r>
            <a:r>
              <a:rPr lang="en-US" dirty="0"/>
              <a:t>];</a:t>
            </a:r>
          </a:p>
          <a:p>
            <a:r>
              <a:rPr lang="en-US" dirty="0"/>
              <a:t>	</a:t>
            </a:r>
            <a:r>
              <a:rPr lang="en-US" dirty="0" err="1"/>
              <a:t>Double_t</a:t>
            </a:r>
            <a:r>
              <a:rPr lang="en-US" dirty="0"/>
              <a:t> constant[</a:t>
            </a:r>
            <a:r>
              <a:rPr lang="en-US" dirty="0" err="1"/>
              <a:t>peaknum</a:t>
            </a:r>
            <a:r>
              <a:rPr lang="en-US" dirty="0"/>
              <a:t>], </a:t>
            </a:r>
            <a:r>
              <a:rPr lang="en-US" dirty="0" err="1"/>
              <a:t>constant_err</a:t>
            </a:r>
            <a:r>
              <a:rPr lang="en-US" dirty="0"/>
              <a:t>[</a:t>
            </a:r>
            <a:r>
              <a:rPr lang="en-US" dirty="0" err="1"/>
              <a:t>peaknum</a:t>
            </a:r>
            <a:r>
              <a:rPr lang="en-US" dirty="0"/>
              <a:t>];</a:t>
            </a:r>
          </a:p>
          <a:p>
            <a:r>
              <a:rPr lang="en-US" dirty="0"/>
              <a:t>	</a:t>
            </a:r>
            <a:r>
              <a:rPr lang="en-US" dirty="0" err="1"/>
              <a:t>Double_t</a:t>
            </a:r>
            <a:r>
              <a:rPr lang="en-US" dirty="0"/>
              <a:t> sig[</a:t>
            </a:r>
            <a:r>
              <a:rPr lang="en-US" dirty="0" err="1"/>
              <a:t>peaknum</a:t>
            </a:r>
            <a:r>
              <a:rPr lang="en-US" dirty="0"/>
              <a:t>], </a:t>
            </a:r>
            <a:r>
              <a:rPr lang="en-US" dirty="0" err="1"/>
              <a:t>sig_err</a:t>
            </a:r>
            <a:r>
              <a:rPr lang="en-US" dirty="0"/>
              <a:t>[</a:t>
            </a:r>
            <a:r>
              <a:rPr lang="en-US" dirty="0" err="1"/>
              <a:t>peaknum</a:t>
            </a:r>
            <a:r>
              <a:rPr lang="en-US" dirty="0"/>
              <a:t>];</a:t>
            </a:r>
          </a:p>
          <a:p>
            <a:r>
              <a:rPr lang="en-US" dirty="0"/>
              <a:t>	</a:t>
            </a:r>
            <a:r>
              <a:rPr lang="en-US" dirty="0" err="1"/>
              <a:t>Double_t</a:t>
            </a:r>
            <a:r>
              <a:rPr lang="en-US" dirty="0"/>
              <a:t> tau[</a:t>
            </a:r>
            <a:r>
              <a:rPr lang="en-US" dirty="0" err="1"/>
              <a:t>peaknum</a:t>
            </a:r>
            <a:r>
              <a:rPr lang="en-US" dirty="0"/>
              <a:t>], </a:t>
            </a:r>
            <a:r>
              <a:rPr lang="en-US" dirty="0" err="1"/>
              <a:t>tau_err</a:t>
            </a:r>
            <a:r>
              <a:rPr lang="en-US" dirty="0"/>
              <a:t>[</a:t>
            </a:r>
            <a:r>
              <a:rPr lang="en-US" dirty="0" err="1"/>
              <a:t>peaknum</a:t>
            </a:r>
            <a:r>
              <a:rPr lang="en-US" dirty="0"/>
              <a:t>];</a:t>
            </a:r>
          </a:p>
          <a:p>
            <a:r>
              <a:rPr lang="en-US" dirty="0"/>
              <a:t>	</a:t>
            </a:r>
            <a:r>
              <a:rPr lang="en-US" dirty="0" err="1"/>
              <a:t>Double_t</a:t>
            </a:r>
            <a:r>
              <a:rPr lang="en-US" dirty="0"/>
              <a:t> mean[</a:t>
            </a:r>
            <a:r>
              <a:rPr lang="en-US" dirty="0" err="1"/>
              <a:t>peaknum</a:t>
            </a:r>
            <a:r>
              <a:rPr lang="en-US" dirty="0"/>
              <a:t>], </a:t>
            </a:r>
            <a:r>
              <a:rPr lang="en-US" dirty="0" err="1"/>
              <a:t>mean_err</a:t>
            </a:r>
            <a:r>
              <a:rPr lang="en-US" dirty="0"/>
              <a:t>[</a:t>
            </a:r>
            <a:r>
              <a:rPr lang="en-US" dirty="0" err="1"/>
              <a:t>peaknum</a:t>
            </a:r>
            <a:r>
              <a:rPr lang="en-US" dirty="0"/>
              <a:t>];</a:t>
            </a:r>
          </a:p>
          <a:p>
            <a:r>
              <a:rPr lang="en-US" dirty="0"/>
              <a:t>	</a:t>
            </a:r>
            <a:r>
              <a:rPr lang="en-US" dirty="0" err="1"/>
              <a:t>Double_t</a:t>
            </a:r>
            <a:r>
              <a:rPr lang="en-US" dirty="0"/>
              <a:t> FWHM[</a:t>
            </a:r>
            <a:r>
              <a:rPr lang="en-US" dirty="0" err="1"/>
              <a:t>peaknum</a:t>
            </a:r>
            <a:r>
              <a:rPr lang="en-US" dirty="0"/>
              <a:t>], </a:t>
            </a:r>
            <a:r>
              <a:rPr lang="en-US" dirty="0" err="1"/>
              <a:t>FWHM_err</a:t>
            </a:r>
            <a:r>
              <a:rPr lang="en-US" dirty="0"/>
              <a:t>[</a:t>
            </a:r>
            <a:r>
              <a:rPr lang="en-US" dirty="0" err="1"/>
              <a:t>peaknum</a:t>
            </a:r>
            <a:r>
              <a:rPr lang="en-US" dirty="0"/>
              <a:t>];</a:t>
            </a:r>
          </a:p>
          <a:p>
            <a:r>
              <a:rPr lang="en-US" dirty="0"/>
              <a:t>	</a:t>
            </a:r>
            <a:r>
              <a:rPr lang="en-US" dirty="0" err="1"/>
              <a:t>Double_t</a:t>
            </a:r>
            <a:r>
              <a:rPr lang="en-US" dirty="0"/>
              <a:t> constant2nd[</a:t>
            </a:r>
            <a:r>
              <a:rPr lang="en-US" dirty="0" err="1"/>
              <a:t>peaknum</a:t>
            </a:r>
            <a:r>
              <a:rPr lang="en-US" dirty="0"/>
              <a:t>], constant2nd_err[</a:t>
            </a:r>
            <a:r>
              <a:rPr lang="en-US" dirty="0" err="1"/>
              <a:t>peaknum</a:t>
            </a:r>
            <a:r>
              <a:rPr lang="en-US" dirty="0"/>
              <a:t>];</a:t>
            </a:r>
          </a:p>
          <a:p>
            <a:r>
              <a:rPr lang="en-US" dirty="0"/>
              <a:t>	</a:t>
            </a:r>
            <a:r>
              <a:rPr lang="en-US" dirty="0" err="1"/>
              <a:t>Double_t</a:t>
            </a:r>
            <a:r>
              <a:rPr lang="en-US" dirty="0"/>
              <a:t> sig2nd[</a:t>
            </a:r>
            <a:r>
              <a:rPr lang="en-US" dirty="0" err="1"/>
              <a:t>peaknum</a:t>
            </a:r>
            <a:r>
              <a:rPr lang="en-US" dirty="0"/>
              <a:t>], sig2nd_err[</a:t>
            </a:r>
            <a:r>
              <a:rPr lang="en-US" dirty="0" err="1"/>
              <a:t>peaknum</a:t>
            </a:r>
            <a:r>
              <a:rPr lang="en-US" dirty="0"/>
              <a:t>];</a:t>
            </a:r>
          </a:p>
          <a:p>
            <a:r>
              <a:rPr lang="en-US" dirty="0"/>
              <a:t>	</a:t>
            </a:r>
            <a:r>
              <a:rPr lang="en-US" dirty="0" err="1"/>
              <a:t>Double_t</a:t>
            </a:r>
            <a:r>
              <a:rPr lang="en-US" dirty="0"/>
              <a:t> tau2nd[</a:t>
            </a:r>
            <a:r>
              <a:rPr lang="en-US" dirty="0" err="1"/>
              <a:t>peaknum</a:t>
            </a:r>
            <a:r>
              <a:rPr lang="en-US" dirty="0"/>
              <a:t>], tau2nd_err[</a:t>
            </a:r>
            <a:r>
              <a:rPr lang="en-US" dirty="0" err="1"/>
              <a:t>peaknum</a:t>
            </a:r>
            <a:r>
              <a:rPr lang="en-US" dirty="0"/>
              <a:t>];</a:t>
            </a:r>
          </a:p>
          <a:p>
            <a:r>
              <a:rPr lang="en-US" dirty="0"/>
              <a:t>	</a:t>
            </a:r>
            <a:r>
              <a:rPr lang="en-US" dirty="0" err="1"/>
              <a:t>Double_t</a:t>
            </a:r>
            <a:r>
              <a:rPr lang="en-US" dirty="0"/>
              <a:t> mean2nd[</a:t>
            </a:r>
            <a:r>
              <a:rPr lang="en-US" dirty="0" err="1"/>
              <a:t>peaknum</a:t>
            </a:r>
            <a:r>
              <a:rPr lang="en-US" dirty="0"/>
              <a:t>], mean2nd_err[</a:t>
            </a:r>
            <a:r>
              <a:rPr lang="en-US" dirty="0" err="1"/>
              <a:t>peaknum</a:t>
            </a:r>
            <a:r>
              <a:rPr lang="en-US" dirty="0"/>
              <a:t>];</a:t>
            </a:r>
          </a:p>
          <a:p>
            <a:r>
              <a:rPr lang="en-US" dirty="0"/>
              <a:t>	</a:t>
            </a:r>
            <a:r>
              <a:rPr lang="en-US" dirty="0" err="1"/>
              <a:t>Double_t</a:t>
            </a:r>
            <a:r>
              <a:rPr lang="en-US" dirty="0"/>
              <a:t> FWHM2nd[</a:t>
            </a:r>
            <a:r>
              <a:rPr lang="en-US" dirty="0" err="1"/>
              <a:t>peaknum</a:t>
            </a:r>
            <a:r>
              <a:rPr lang="en-US" dirty="0"/>
              <a:t>], FWHM2nd_err[</a:t>
            </a:r>
            <a:r>
              <a:rPr lang="en-US" dirty="0" err="1"/>
              <a:t>peaknum</a:t>
            </a:r>
            <a:r>
              <a:rPr lang="en-US" dirty="0"/>
              <a:t>];</a:t>
            </a:r>
          </a:p>
          <a:p>
            <a:r>
              <a:rPr lang="en-US" dirty="0"/>
              <a:t>	double </a:t>
            </a:r>
            <a:r>
              <a:rPr lang="en-US" dirty="0" err="1"/>
              <a:t>inflation_factor</a:t>
            </a:r>
            <a:r>
              <a:rPr lang="en-US" dirty="0"/>
              <a:t> = 1.0;</a:t>
            </a:r>
          </a:p>
          <a:p>
            <a:r>
              <a:rPr lang="en-US" dirty="0"/>
              <a:t>	TH1D* </a:t>
            </a:r>
            <a:r>
              <a:rPr lang="en-US" dirty="0" err="1"/>
              <a:t>h_confidence_interval</a:t>
            </a:r>
            <a:r>
              <a:rPr lang="en-US" dirty="0"/>
              <a:t>[ID2 + 1][</a:t>
            </a:r>
            <a:r>
              <a:rPr lang="en-US" dirty="0" err="1"/>
              <a:t>peaknum</a:t>
            </a:r>
            <a:r>
              <a:rPr lang="en-US" dirty="0"/>
              <a:t>];</a:t>
            </a:r>
          </a:p>
          <a:p>
            <a:r>
              <a:rPr lang="en-US" dirty="0"/>
              <a:t>	</a:t>
            </a:r>
            <a:r>
              <a:rPr lang="en-US" dirty="0" err="1"/>
              <a:t>TCanvas</a:t>
            </a:r>
            <a:r>
              <a:rPr lang="en-US" dirty="0"/>
              <a:t>* </a:t>
            </a:r>
            <a:r>
              <a:rPr lang="en-US" dirty="0" err="1"/>
              <a:t>canvaspeak</a:t>
            </a:r>
            <a:r>
              <a:rPr lang="en-US" dirty="0"/>
              <a:t>[ID2 + 1][</a:t>
            </a:r>
            <a:r>
              <a:rPr lang="en-US" dirty="0" err="1"/>
              <a:t>peaknum</a:t>
            </a:r>
            <a:r>
              <a:rPr lang="en-US" dirty="0"/>
              <a:t>];</a:t>
            </a:r>
          </a:p>
          <a:p>
            <a:r>
              <a:rPr lang="en-US" dirty="0"/>
              <a:t>	char pathname[150];</a:t>
            </a:r>
          </a:p>
          <a:p>
            <a:r>
              <a:rPr lang="en-US" dirty="0"/>
              <a:t>	char filename[150];</a:t>
            </a:r>
          </a:p>
          <a:p>
            <a:r>
              <a:rPr lang="en-US" dirty="0"/>
              <a:t>	</a:t>
            </a:r>
            <a:r>
              <a:rPr lang="en-US" dirty="0" err="1"/>
              <a:t>sprintf</a:t>
            </a:r>
            <a:r>
              <a:rPr lang="en-US" dirty="0"/>
              <a:t>(pathname, "%s", "F:/e21010/pxct/");</a:t>
            </a:r>
          </a:p>
          <a:p>
            <a:r>
              <a:rPr lang="en-US" dirty="0"/>
              <a:t>	</a:t>
            </a:r>
            <a:r>
              <a:rPr lang="en-US" dirty="0" err="1"/>
              <a:t>sprintf</a:t>
            </a:r>
            <a:r>
              <a:rPr lang="en-US" dirty="0"/>
              <a:t>(filename, "%</a:t>
            </a:r>
            <a:r>
              <a:rPr lang="en-US" dirty="0" err="1"/>
              <a:t>s%s</a:t>
            </a:r>
            <a:r>
              <a:rPr lang="en-US" dirty="0"/>
              <a:t>", pathname, "lower_bounds.dat");</a:t>
            </a:r>
          </a:p>
          <a:p>
            <a:r>
              <a:rPr lang="en-US" dirty="0"/>
              <a:t>	</a:t>
            </a:r>
            <a:r>
              <a:rPr lang="en-US" dirty="0" err="1"/>
              <a:t>ifstream</a:t>
            </a:r>
            <a:r>
              <a:rPr lang="en-US" dirty="0"/>
              <a:t> </a:t>
            </a:r>
            <a:r>
              <a:rPr lang="en-US" dirty="0" err="1"/>
              <a:t>infilelowerbounds</a:t>
            </a:r>
            <a:r>
              <a:rPr lang="en-US" dirty="0"/>
              <a:t>(filename, </a:t>
            </a:r>
            <a:r>
              <a:rPr lang="en-US" dirty="0" err="1"/>
              <a:t>ios</a:t>
            </a:r>
            <a:r>
              <a:rPr lang="en-US" dirty="0"/>
              <a:t>::in);</a:t>
            </a:r>
          </a:p>
          <a:p>
            <a:r>
              <a:rPr lang="en-US" dirty="0"/>
              <a:t>	</a:t>
            </a:r>
            <a:r>
              <a:rPr lang="en-US" dirty="0" err="1"/>
              <a:t>sprintf</a:t>
            </a:r>
            <a:r>
              <a:rPr lang="en-US" dirty="0"/>
              <a:t>(filename, "%</a:t>
            </a:r>
            <a:r>
              <a:rPr lang="en-US" dirty="0" err="1"/>
              <a:t>s%s</a:t>
            </a:r>
            <a:r>
              <a:rPr lang="en-US" dirty="0"/>
              <a:t>", pathname, "upper_bounds.dat");</a:t>
            </a:r>
          </a:p>
          <a:p>
            <a:r>
              <a:rPr lang="en-US" dirty="0"/>
              <a:t>	</a:t>
            </a:r>
            <a:r>
              <a:rPr lang="en-US" dirty="0" err="1"/>
              <a:t>ifstream</a:t>
            </a:r>
            <a:r>
              <a:rPr lang="en-US" dirty="0"/>
              <a:t> </a:t>
            </a:r>
            <a:r>
              <a:rPr lang="en-US" dirty="0" err="1"/>
              <a:t>infileupperbounds</a:t>
            </a:r>
            <a:r>
              <a:rPr lang="en-US" dirty="0"/>
              <a:t>(filename, </a:t>
            </a:r>
            <a:r>
              <a:rPr lang="en-US" dirty="0" err="1"/>
              <a:t>ios</a:t>
            </a:r>
            <a:r>
              <a:rPr lang="en-US" dirty="0"/>
              <a:t>::in);</a:t>
            </a:r>
          </a:p>
          <a:p>
            <a:r>
              <a:rPr lang="en-US" dirty="0"/>
              <a:t>	double par[</a:t>
            </a:r>
            <a:r>
              <a:rPr lang="en-US" dirty="0" err="1"/>
              <a:t>peaknum</a:t>
            </a:r>
            <a:r>
              <a:rPr lang="en-US" dirty="0"/>
              <a:t>][10], </a:t>
            </a:r>
            <a:r>
              <a:rPr lang="en-US" dirty="0" err="1"/>
              <a:t>par_err</a:t>
            </a:r>
            <a:r>
              <a:rPr lang="en-US" dirty="0"/>
              <a:t>[</a:t>
            </a:r>
            <a:r>
              <a:rPr lang="en-US" dirty="0" err="1"/>
              <a:t>peaknum</a:t>
            </a:r>
            <a:r>
              <a:rPr lang="en-US" dirty="0"/>
              <a:t>][10];</a:t>
            </a:r>
          </a:p>
          <a:p>
            <a:r>
              <a:rPr lang="en-US" dirty="0"/>
              <a:t>	double </a:t>
            </a:r>
            <a:r>
              <a:rPr lang="en-US" dirty="0" err="1"/>
              <a:t>parChi</a:t>
            </a:r>
            <a:r>
              <a:rPr lang="en-US" dirty="0"/>
              <a:t>[</a:t>
            </a:r>
            <a:r>
              <a:rPr lang="en-US" dirty="0" err="1"/>
              <a:t>peaknum</a:t>
            </a:r>
            <a:r>
              <a:rPr lang="en-US" dirty="0"/>
              <a:t>], </a:t>
            </a:r>
            <a:r>
              <a:rPr lang="en-US" dirty="0" err="1"/>
              <a:t>parNDF</a:t>
            </a:r>
            <a:r>
              <a:rPr lang="en-US" dirty="0"/>
              <a:t>[</a:t>
            </a:r>
            <a:r>
              <a:rPr lang="en-US" dirty="0" err="1"/>
              <a:t>peaknum</a:t>
            </a:r>
            <a:r>
              <a:rPr lang="en-US" dirty="0"/>
              <a:t>], </a:t>
            </a:r>
            <a:r>
              <a:rPr lang="en-US" dirty="0" err="1"/>
              <a:t>p_value</a:t>
            </a:r>
            <a:r>
              <a:rPr lang="en-US" dirty="0"/>
              <a:t>[</a:t>
            </a:r>
            <a:r>
              <a:rPr lang="en-US" dirty="0" err="1"/>
              <a:t>peaknum</a:t>
            </a:r>
            <a:r>
              <a:rPr lang="en-US" dirty="0"/>
              <a:t>];</a:t>
            </a:r>
          </a:p>
          <a:p>
            <a:r>
              <a:rPr lang="en-US" dirty="0"/>
              <a:t>	double </a:t>
            </a:r>
            <a:r>
              <a:rPr lang="en-US" dirty="0" err="1"/>
              <a:t>lower_search_bound</a:t>
            </a:r>
            <a:r>
              <a:rPr lang="en-US" dirty="0"/>
              <a:t>[ID2 + 1][</a:t>
            </a:r>
            <a:r>
              <a:rPr lang="en-US" dirty="0" err="1"/>
              <a:t>peaknum</a:t>
            </a:r>
            <a:r>
              <a:rPr lang="en-US" dirty="0"/>
              <a:t>], </a:t>
            </a:r>
            <a:r>
              <a:rPr lang="en-US" dirty="0" err="1"/>
              <a:t>upper_search_bound</a:t>
            </a:r>
            <a:r>
              <a:rPr lang="en-US" dirty="0"/>
              <a:t>[ID2 + 1][</a:t>
            </a:r>
            <a:r>
              <a:rPr lang="en-US" dirty="0" err="1"/>
              <a:t>peaknum</a:t>
            </a:r>
            <a:r>
              <a:rPr lang="en-US" dirty="0"/>
              <a:t>];</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for (ii = 0; ii &lt; </a:t>
            </a:r>
            <a:r>
              <a:rPr lang="en-US" dirty="0" err="1"/>
              <a:t>peaknum</a:t>
            </a:r>
            <a:r>
              <a:rPr lang="en-US" dirty="0"/>
              <a:t>; ii++)//which peak</a:t>
            </a:r>
          </a:p>
          <a:p>
            <a:r>
              <a:rPr lang="en-US" dirty="0"/>
              <a:t>		{</a:t>
            </a:r>
          </a:p>
          <a:p>
            <a:r>
              <a:rPr lang="en-US" dirty="0"/>
              <a:t>			</a:t>
            </a:r>
            <a:r>
              <a:rPr lang="en-US" dirty="0" err="1"/>
              <a:t>lower_search_bound</a:t>
            </a:r>
            <a:r>
              <a:rPr lang="en-US" dirty="0"/>
              <a:t>[</a:t>
            </a:r>
            <a:r>
              <a:rPr lang="en-US" dirty="0" err="1"/>
              <a:t>i</a:t>
            </a:r>
            <a:r>
              <a:rPr lang="en-US" dirty="0"/>
              <a:t>][ii] = 0;</a:t>
            </a:r>
          </a:p>
          <a:p>
            <a:r>
              <a:rPr lang="en-US" dirty="0"/>
              <a:t>			</a:t>
            </a:r>
            <a:r>
              <a:rPr lang="en-US" dirty="0" err="1"/>
              <a:t>upper_search_bound</a:t>
            </a:r>
            <a:r>
              <a:rPr lang="en-US" dirty="0"/>
              <a:t>[</a:t>
            </a:r>
            <a:r>
              <a:rPr lang="en-US" dirty="0" err="1"/>
              <a:t>i</a:t>
            </a:r>
            <a:r>
              <a:rPr lang="en-US" dirty="0"/>
              <a:t>][ii] = 30000;</a:t>
            </a:r>
          </a:p>
          <a:p>
            <a:r>
              <a:rPr lang="en-US" dirty="0"/>
              <a:t>		}</a:t>
            </a:r>
          </a:p>
          <a:p>
            <a:r>
              <a:rPr lang="en-US" dirty="0"/>
              <a:t>	}</a:t>
            </a:r>
          </a:p>
          <a:p>
            <a:r>
              <a:rPr lang="en-US" dirty="0"/>
              <a:t>	</a:t>
            </a:r>
            <a:r>
              <a:rPr lang="en-US" dirty="0" err="1"/>
              <a:t>lower_search_bound</a:t>
            </a:r>
            <a:r>
              <a:rPr lang="en-US" dirty="0"/>
              <a:t>[0][0] = 5;	</a:t>
            </a:r>
            <a:r>
              <a:rPr lang="en-US" dirty="0" err="1"/>
              <a:t>upper_search_bound</a:t>
            </a:r>
            <a:r>
              <a:rPr lang="en-US" dirty="0"/>
              <a:t>[0][0] = 7; //55Fe 5.9 and 6.5 </a:t>
            </a:r>
            <a:r>
              <a:rPr lang="en-US" dirty="0" err="1"/>
              <a:t>LEGe</a:t>
            </a:r>
            <a:endParaRPr lang="en-US" dirty="0"/>
          </a:p>
          <a:p>
            <a:r>
              <a:rPr lang="en-US" dirty="0"/>
              <a:t>	</a:t>
            </a:r>
            <a:r>
              <a:rPr lang="en-US" dirty="0" err="1"/>
              <a:t>lower_search_bound</a:t>
            </a:r>
            <a:r>
              <a:rPr lang="en-US" dirty="0"/>
              <a:t>[0][1] = 6;	</a:t>
            </a:r>
            <a:r>
              <a:rPr lang="en-US" dirty="0" err="1"/>
              <a:t>upper_search_bound</a:t>
            </a:r>
            <a:r>
              <a:rPr lang="en-US" dirty="0"/>
              <a:t>[0][1] = 7; //55Fe 6.5 </a:t>
            </a:r>
            <a:r>
              <a:rPr lang="en-US" dirty="0" err="1"/>
              <a:t>LEGe</a:t>
            </a:r>
            <a:endParaRPr lang="en-US" dirty="0"/>
          </a:p>
          <a:p>
            <a:r>
              <a:rPr lang="en-US" dirty="0"/>
              <a:t>	</a:t>
            </a:r>
            <a:r>
              <a:rPr lang="en-US" dirty="0" err="1"/>
              <a:t>lower_search_bound</a:t>
            </a:r>
            <a:r>
              <a:rPr lang="en-US" dirty="0"/>
              <a:t>[0][2] = 119;	</a:t>
            </a:r>
            <a:r>
              <a:rPr lang="en-US" dirty="0" err="1"/>
              <a:t>upper_search_bound</a:t>
            </a:r>
            <a:r>
              <a:rPr lang="en-US" dirty="0"/>
              <a:t>[0][2] = 124; //152Eu 122 </a:t>
            </a:r>
            <a:r>
              <a:rPr lang="en-US" dirty="0" err="1"/>
              <a:t>LEGe</a:t>
            </a:r>
            <a:endParaRPr lang="en-US" dirty="0"/>
          </a:p>
          <a:p>
            <a:r>
              <a:rPr lang="en-US" dirty="0"/>
              <a:t>	</a:t>
            </a:r>
            <a:r>
              <a:rPr lang="en-US" dirty="0" err="1"/>
              <a:t>lower_search_bound</a:t>
            </a:r>
            <a:r>
              <a:rPr lang="en-US" dirty="0"/>
              <a:t>[0][3] = 44;	</a:t>
            </a:r>
            <a:r>
              <a:rPr lang="en-US" dirty="0" err="1"/>
              <a:t>upper_search_bound</a:t>
            </a:r>
            <a:r>
              <a:rPr lang="en-US" dirty="0"/>
              <a:t>[0][3] = 46; //152Eu 45.3 and 45.4 </a:t>
            </a:r>
            <a:r>
              <a:rPr lang="en-US" dirty="0" err="1"/>
              <a:t>LEGe</a:t>
            </a:r>
            <a:endParaRPr lang="en-US" dirty="0"/>
          </a:p>
          <a:p>
            <a:r>
              <a:rPr lang="en-US" dirty="0"/>
              <a:t>	</a:t>
            </a:r>
            <a:r>
              <a:rPr lang="en-US" dirty="0" err="1"/>
              <a:t>lower_search_bound</a:t>
            </a:r>
            <a:r>
              <a:rPr lang="en-US" dirty="0"/>
              <a:t>[0][4] = 58;	</a:t>
            </a:r>
            <a:r>
              <a:rPr lang="en-US" dirty="0" err="1"/>
              <a:t>upper_search_bound</a:t>
            </a:r>
            <a:r>
              <a:rPr lang="en-US" dirty="0"/>
              <a:t>[0][4] = 61; //241Am 59.5 </a:t>
            </a:r>
            <a:r>
              <a:rPr lang="en-US" dirty="0" err="1"/>
              <a:t>LEGe</a:t>
            </a:r>
            <a:endParaRPr lang="en-US" dirty="0"/>
          </a:p>
          <a:p>
            <a:r>
              <a:rPr lang="en-US" dirty="0"/>
              <a:t>	</a:t>
            </a:r>
            <a:r>
              <a:rPr lang="en-US" dirty="0" err="1"/>
              <a:t>lower_search_bound</a:t>
            </a:r>
            <a:r>
              <a:rPr lang="en-US" dirty="0"/>
              <a:t>[0][5] = 25;	</a:t>
            </a:r>
            <a:r>
              <a:rPr lang="en-US" dirty="0" err="1"/>
              <a:t>upper_search_bound</a:t>
            </a:r>
            <a:r>
              <a:rPr lang="en-US" dirty="0"/>
              <a:t>[0][5] = 27; //241Am 26.3 </a:t>
            </a:r>
            <a:r>
              <a:rPr lang="en-US" dirty="0" err="1"/>
              <a:t>LEGe</a:t>
            </a:r>
            <a:endParaRPr lang="en-US" dirty="0"/>
          </a:p>
          <a:p>
            <a:r>
              <a:rPr lang="en-US" dirty="0"/>
              <a:t>	</a:t>
            </a:r>
            <a:r>
              <a:rPr lang="en-US" dirty="0" err="1"/>
              <a:t>lower_search_bound</a:t>
            </a:r>
            <a:r>
              <a:rPr lang="en-US" dirty="0"/>
              <a:t>[0][6] = 38;	</a:t>
            </a:r>
            <a:r>
              <a:rPr lang="en-US" dirty="0" err="1"/>
              <a:t>upper_search_bound</a:t>
            </a:r>
            <a:r>
              <a:rPr lang="en-US" dirty="0"/>
              <a:t>[0][6] = 43; //152Eu 40.1 and 39.5 </a:t>
            </a:r>
            <a:r>
              <a:rPr lang="en-US" dirty="0" err="1"/>
              <a:t>LEGe</a:t>
            </a:r>
            <a:endParaRPr lang="en-US" dirty="0"/>
          </a:p>
          <a:p>
            <a:r>
              <a:rPr lang="en-US" dirty="0"/>
              <a:t>	</a:t>
            </a:r>
            <a:r>
              <a:rPr lang="en-US" dirty="0" err="1"/>
              <a:t>lower_search_bound</a:t>
            </a:r>
            <a:r>
              <a:rPr lang="en-US" dirty="0"/>
              <a:t>[0][7] = 32;	</a:t>
            </a:r>
            <a:r>
              <a:rPr lang="en-US" dirty="0" err="1"/>
              <a:t>upper_search_bound</a:t>
            </a:r>
            <a:r>
              <a:rPr lang="en-US" dirty="0"/>
              <a:t>[0][7] = 34; //241Am 33.2 </a:t>
            </a:r>
            <a:r>
              <a:rPr lang="en-US" dirty="0" err="1"/>
              <a:t>LEGe</a:t>
            </a:r>
            <a:endParaRPr lang="en-US" dirty="0"/>
          </a:p>
          <a:p>
            <a:r>
              <a:rPr lang="en-US" dirty="0"/>
              <a:t>	</a:t>
            </a:r>
            <a:r>
              <a:rPr lang="en-US" dirty="0" err="1"/>
              <a:t>lower_search_bound</a:t>
            </a:r>
            <a:r>
              <a:rPr lang="en-US" dirty="0"/>
              <a:t>[0][8] = 12;	</a:t>
            </a:r>
            <a:r>
              <a:rPr lang="en-US" dirty="0" err="1"/>
              <a:t>upper_search_bound</a:t>
            </a:r>
            <a:r>
              <a:rPr lang="en-US" dirty="0"/>
              <a:t>[0][8] = 14; //241Am 13.9 and 13.8 </a:t>
            </a:r>
            <a:r>
              <a:rPr lang="en-US" dirty="0" err="1"/>
              <a:t>LEGe</a:t>
            </a:r>
            <a:endParaRPr lang="en-US" dirty="0"/>
          </a:p>
          <a:p>
            <a:r>
              <a:rPr lang="en-US" dirty="0"/>
              <a:t>	</a:t>
            </a:r>
            <a:r>
              <a:rPr lang="en-US" dirty="0" err="1"/>
              <a:t>lower_search_bound</a:t>
            </a:r>
            <a:r>
              <a:rPr lang="en-US" dirty="0"/>
              <a:t>[0][9] = 119;	</a:t>
            </a:r>
            <a:r>
              <a:rPr lang="en-US" dirty="0" err="1"/>
              <a:t>upper_search_bound</a:t>
            </a:r>
            <a:r>
              <a:rPr lang="en-US" dirty="0"/>
              <a:t>[0][9] = 125; //152Eu 122 XtRa</a:t>
            </a:r>
          </a:p>
          <a:p>
            <a:r>
              <a:rPr lang="en-US" dirty="0"/>
              <a:t>	</a:t>
            </a:r>
            <a:r>
              <a:rPr lang="en-US" dirty="0" err="1"/>
              <a:t>lower_search_bound</a:t>
            </a:r>
            <a:r>
              <a:rPr lang="en-US" dirty="0"/>
              <a:t>[0][10] = 335;	</a:t>
            </a:r>
            <a:r>
              <a:rPr lang="en-US" dirty="0" err="1"/>
              <a:t>upper_search_bound</a:t>
            </a:r>
            <a:r>
              <a:rPr lang="en-US" dirty="0"/>
              <a:t>[0][10] = 350; //152Eu 344 XtRa</a:t>
            </a:r>
          </a:p>
          <a:p>
            <a:r>
              <a:rPr lang="en-US" dirty="0"/>
              <a:t>	</a:t>
            </a:r>
            <a:r>
              <a:rPr lang="en-US" dirty="0" err="1"/>
              <a:t>lower_search_bound</a:t>
            </a:r>
            <a:r>
              <a:rPr lang="en-US" dirty="0"/>
              <a:t>[0][11] = 1296;	</a:t>
            </a:r>
            <a:r>
              <a:rPr lang="en-US" dirty="0" err="1"/>
              <a:t>upper_search_bound</a:t>
            </a:r>
            <a:r>
              <a:rPr lang="en-US" dirty="0"/>
              <a:t>[0][11] = 1302; //152Eu 1299 XtRa</a:t>
            </a:r>
          </a:p>
          <a:p>
            <a:r>
              <a:rPr lang="en-US" dirty="0"/>
              <a:t>	</a:t>
            </a:r>
            <a:r>
              <a:rPr lang="en-US" dirty="0" err="1"/>
              <a:t>lower_search_bound</a:t>
            </a:r>
            <a:r>
              <a:rPr lang="en-US" dirty="0"/>
              <a:t>[0][12] = 5450;	</a:t>
            </a:r>
            <a:r>
              <a:rPr lang="en-US" dirty="0" err="1"/>
              <a:t>upper_search_bound</a:t>
            </a:r>
            <a:r>
              <a:rPr lang="en-US" dirty="0"/>
              <a:t>[0][12] = 5500; //241Am 5486 MSD26</a:t>
            </a:r>
          </a:p>
          <a:p>
            <a:r>
              <a:rPr lang="en-US" dirty="0"/>
              <a:t>	</a:t>
            </a:r>
            <a:r>
              <a:rPr lang="en-US" dirty="0" err="1"/>
              <a:t>lower_search_bound</a:t>
            </a:r>
            <a:r>
              <a:rPr lang="en-US" dirty="0"/>
              <a:t>[0][13] = 11.6;	</a:t>
            </a:r>
            <a:r>
              <a:rPr lang="en-US" dirty="0" err="1"/>
              <a:t>upper_search_bound</a:t>
            </a:r>
            <a:r>
              <a:rPr lang="en-US" dirty="0"/>
              <a:t>[0][13] = 12.2; //241Am 11.89 </a:t>
            </a:r>
            <a:r>
              <a:rPr lang="en-US" dirty="0" err="1"/>
              <a:t>LEGe</a:t>
            </a:r>
            <a:endParaRPr lang="en-US" dirty="0"/>
          </a:p>
          <a:p>
            <a:r>
              <a:rPr lang="en-US" dirty="0"/>
              <a:t>	</a:t>
            </a:r>
            <a:r>
              <a:rPr lang="en-US" dirty="0" err="1"/>
              <a:t>lower_search_bound</a:t>
            </a:r>
            <a:r>
              <a:rPr lang="en-US" dirty="0"/>
              <a:t>[0][14] = 1405;	</a:t>
            </a:r>
            <a:r>
              <a:rPr lang="en-US" dirty="0" err="1"/>
              <a:t>upper_search_bound</a:t>
            </a:r>
            <a:r>
              <a:rPr lang="en-US" dirty="0"/>
              <a:t>[0][14] = 1411; //152Eu 1408 XtRa</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for (ii = 0; ii &lt; </a:t>
            </a:r>
            <a:r>
              <a:rPr lang="en-US" dirty="0" err="1"/>
              <a:t>peaknum</a:t>
            </a:r>
            <a:r>
              <a:rPr lang="en-US" dirty="0"/>
              <a:t>; ii++)//which peak</a:t>
            </a:r>
          </a:p>
          <a:p>
            <a:r>
              <a:rPr lang="en-US" dirty="0"/>
              <a:t>		{</a:t>
            </a:r>
          </a:p>
          <a:p>
            <a:r>
              <a:rPr lang="en-US" dirty="0"/>
              <a:t>			</a:t>
            </a:r>
            <a:r>
              <a:rPr lang="en-US" dirty="0" err="1"/>
              <a:t>cout</a:t>
            </a:r>
            <a:r>
              <a:rPr lang="en-US" dirty="0"/>
              <a:t> &lt;&lt; </a:t>
            </a:r>
            <a:r>
              <a:rPr lang="en-US" dirty="0" err="1"/>
              <a:t>lower_search_bound</a:t>
            </a:r>
            <a:r>
              <a:rPr lang="en-US" dirty="0"/>
              <a:t>[</a:t>
            </a:r>
            <a:r>
              <a:rPr lang="en-US" dirty="0" err="1"/>
              <a:t>i</a:t>
            </a:r>
            <a:r>
              <a:rPr lang="en-US" dirty="0"/>
              <a:t>][ii] &lt;&lt; "	";</a:t>
            </a:r>
          </a:p>
          <a:p>
            <a:r>
              <a:rPr lang="en-US" dirty="0"/>
              <a:t>			</a:t>
            </a:r>
            <a:r>
              <a:rPr lang="en-US" dirty="0" err="1"/>
              <a:t>cout</a:t>
            </a:r>
            <a:r>
              <a:rPr lang="en-US" dirty="0"/>
              <a:t> &lt;&lt; </a:t>
            </a:r>
            <a:r>
              <a:rPr lang="en-US" dirty="0" err="1"/>
              <a:t>upper_search_bound</a:t>
            </a:r>
            <a:r>
              <a:rPr lang="en-US" dirty="0"/>
              <a:t>[</a:t>
            </a:r>
            <a:r>
              <a:rPr lang="en-US" dirty="0" err="1"/>
              <a:t>i</a:t>
            </a:r>
            <a:r>
              <a:rPr lang="en-US" dirty="0"/>
              <a:t>][ii] &lt;&lt; "	";</a:t>
            </a:r>
          </a:p>
          <a:p>
            <a:r>
              <a:rPr lang="en-US" dirty="0"/>
              <a:t>		}</a:t>
            </a:r>
          </a:p>
          <a:p>
            <a:r>
              <a:rPr lang="en-US" dirty="0"/>
              <a:t>		</a:t>
            </a:r>
            <a:r>
              <a:rPr lang="en-US" dirty="0" err="1"/>
              <a:t>cout</a:t>
            </a:r>
            <a:r>
              <a:rPr lang="en-US" dirty="0"/>
              <a:t> &lt;&lt; </a:t>
            </a:r>
            <a:r>
              <a:rPr lang="en-US" dirty="0" err="1"/>
              <a:t>endl</a:t>
            </a:r>
            <a:r>
              <a:rPr lang="en-US" dirty="0"/>
              <a:t>;</a:t>
            </a:r>
          </a:p>
          <a:p>
            <a:r>
              <a:rPr lang="en-US" dirty="0"/>
              <a:t>	}</a:t>
            </a:r>
          </a:p>
          <a:p>
            <a:endParaRPr lang="en-US" dirty="0"/>
          </a:p>
          <a:p>
            <a:r>
              <a:rPr lang="en-US" dirty="0"/>
              <a:t>	</a:t>
            </a:r>
            <a:r>
              <a:rPr lang="en-US" dirty="0" err="1"/>
              <a:t>sprintf</a:t>
            </a:r>
            <a:r>
              <a:rPr lang="en-US" dirty="0"/>
              <a:t>(filename, "%</a:t>
            </a:r>
            <a:r>
              <a:rPr lang="en-US" dirty="0" err="1"/>
              <a:t>s%s</a:t>
            </a:r>
            <a:r>
              <a:rPr lang="en-US" dirty="0"/>
              <a:t>", pathname, "peakpara.dat");</a:t>
            </a:r>
          </a:p>
          <a:p>
            <a:r>
              <a:rPr lang="en-US" dirty="0"/>
              <a:t>	</a:t>
            </a:r>
            <a:r>
              <a:rPr lang="en-US" dirty="0" err="1"/>
              <a:t>ofstream</a:t>
            </a:r>
            <a:r>
              <a:rPr lang="en-US" dirty="0"/>
              <a:t> </a:t>
            </a:r>
            <a:r>
              <a:rPr lang="en-US" dirty="0" err="1"/>
              <a:t>outfile</a:t>
            </a:r>
            <a:r>
              <a:rPr lang="en-US" dirty="0"/>
              <a:t>(filename, </a:t>
            </a:r>
            <a:r>
              <a:rPr lang="en-US" dirty="0" err="1"/>
              <a:t>ios</a:t>
            </a:r>
            <a:r>
              <a:rPr lang="en-US" dirty="0"/>
              <a:t>::out);</a:t>
            </a:r>
          </a:p>
          <a:p>
            <a:r>
              <a:rPr lang="en-US" dirty="0"/>
              <a:t>	</a:t>
            </a:r>
            <a:r>
              <a:rPr lang="en-US" dirty="0" err="1"/>
              <a:t>sprintf</a:t>
            </a:r>
            <a:r>
              <a:rPr lang="en-US" dirty="0"/>
              <a:t>(filename, "%</a:t>
            </a:r>
            <a:r>
              <a:rPr lang="en-US" dirty="0" err="1"/>
              <a:t>s%s</a:t>
            </a:r>
            <a:r>
              <a:rPr lang="en-US" dirty="0"/>
              <a:t>", pathname, "run0046-00_LEGe_MSD_XtRa_241Am_3mmcollimator_152Eu_121min_window1.5us_cal.root"); // modify</a:t>
            </a:r>
          </a:p>
          <a:p>
            <a:r>
              <a:rPr lang="en-US" dirty="0"/>
              <a:t>	</a:t>
            </a:r>
            <a:r>
              <a:rPr lang="en-US" dirty="0" err="1"/>
              <a:t>TFile</a:t>
            </a:r>
            <a:r>
              <a:rPr lang="en-US" dirty="0"/>
              <a:t>* fin = new </a:t>
            </a:r>
            <a:r>
              <a:rPr lang="en-US" dirty="0" err="1"/>
              <a:t>TFile</a:t>
            </a:r>
            <a:r>
              <a:rPr lang="en-US" dirty="0"/>
              <a:t>(filename);//after this statement, you can use any ROOT command1 for this </a:t>
            </a:r>
            <a:r>
              <a:rPr lang="en-US" dirty="0" err="1"/>
              <a:t>rootfile</a:t>
            </a:r>
            <a:endParaRPr lang="en-US" dirty="0"/>
          </a:p>
          <a:p>
            <a:r>
              <a:rPr lang="en-US" dirty="0"/>
              <a:t>	</a:t>
            </a:r>
            <a:r>
              <a:rPr lang="en-US" dirty="0" err="1"/>
              <a:t>cout</a:t>
            </a:r>
            <a:r>
              <a:rPr lang="en-US" dirty="0"/>
              <a:t> &lt;&lt; filename &lt;&lt; </a:t>
            </a:r>
            <a:r>
              <a:rPr lang="en-US" dirty="0" err="1"/>
              <a:t>endl</a:t>
            </a:r>
            <a:r>
              <a:rPr lang="en-US" dirty="0"/>
              <a:t>;</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a:t>
            </a:r>
            <a:r>
              <a:rPr lang="en-US" dirty="0" err="1"/>
              <a:t>sprintf</a:t>
            </a:r>
            <a:r>
              <a:rPr lang="en-US" dirty="0"/>
              <a:t>(</a:t>
            </a:r>
            <a:r>
              <a:rPr lang="en-US" dirty="0" err="1"/>
              <a:t>histo_name</a:t>
            </a:r>
            <a:r>
              <a:rPr lang="en-US" dirty="0"/>
              <a:t>, "%s", "</a:t>
            </a:r>
            <a:r>
              <a:rPr lang="en-US" dirty="0" err="1"/>
              <a:t>hmsdtotal_e</a:t>
            </a:r>
            <a:r>
              <a:rPr lang="en-US" dirty="0"/>
              <a:t>"); // modify</a:t>
            </a:r>
          </a:p>
          <a:p>
            <a:r>
              <a:rPr lang="en-US" dirty="0"/>
              <a:t>		</a:t>
            </a:r>
            <a:r>
              <a:rPr lang="en-US" dirty="0" err="1"/>
              <a:t>histo</a:t>
            </a:r>
            <a:r>
              <a:rPr lang="en-US" dirty="0"/>
              <a:t>[</a:t>
            </a:r>
            <a:r>
              <a:rPr lang="en-US" dirty="0" err="1"/>
              <a:t>i</a:t>
            </a:r>
            <a:r>
              <a:rPr lang="en-US" dirty="0"/>
              <a:t>] = (TH1D*)fin-&gt;Get(</a:t>
            </a:r>
            <a:r>
              <a:rPr lang="en-US" dirty="0" err="1"/>
              <a:t>histo_name</a:t>
            </a:r>
            <a:r>
              <a:rPr lang="en-US" dirty="0"/>
              <a:t>); //Get spectrum</a:t>
            </a:r>
          </a:p>
          <a:p>
            <a:r>
              <a:rPr lang="en-US" dirty="0"/>
              <a:t>		</a:t>
            </a:r>
            <a:r>
              <a:rPr lang="en-US" dirty="0" err="1"/>
              <a:t>histo</a:t>
            </a:r>
            <a:r>
              <a:rPr lang="en-US" dirty="0"/>
              <a:t>[</a:t>
            </a:r>
            <a:r>
              <a:rPr lang="en-US" dirty="0" err="1"/>
              <a:t>i</a:t>
            </a:r>
            <a:r>
              <a:rPr lang="en-US" dirty="0"/>
              <a:t>]-&gt;</a:t>
            </a:r>
            <a:r>
              <a:rPr lang="en-US" dirty="0" err="1"/>
              <a:t>Rebin</a:t>
            </a:r>
            <a:r>
              <a:rPr lang="en-US" dirty="0"/>
              <a:t>(1);</a:t>
            </a:r>
          </a:p>
          <a:p>
            <a:r>
              <a:rPr lang="en-US" dirty="0"/>
              <a:t>		</a:t>
            </a:r>
            <a:r>
              <a:rPr lang="en-US" dirty="0" err="1"/>
              <a:t>histo</a:t>
            </a:r>
            <a:r>
              <a:rPr lang="en-US" dirty="0"/>
              <a:t>[</a:t>
            </a:r>
            <a:r>
              <a:rPr lang="en-US" dirty="0" err="1"/>
              <a:t>i</a:t>
            </a:r>
            <a:r>
              <a:rPr lang="en-US" dirty="0"/>
              <a:t>]-&gt;Sumw2(</a:t>
            </a:r>
            <a:r>
              <a:rPr lang="en-US" dirty="0" err="1"/>
              <a:t>kFALSE</a:t>
            </a:r>
            <a:r>
              <a:rPr lang="en-US" dirty="0"/>
              <a:t>);</a:t>
            </a:r>
          </a:p>
          <a:p>
            <a:r>
              <a:rPr lang="en-US" dirty="0"/>
              <a:t>		</a:t>
            </a:r>
            <a:r>
              <a:rPr lang="en-US" dirty="0" err="1"/>
              <a:t>histo</a:t>
            </a:r>
            <a:r>
              <a:rPr lang="en-US" dirty="0"/>
              <a:t>[</a:t>
            </a:r>
            <a:r>
              <a:rPr lang="en-US" dirty="0" err="1"/>
              <a:t>i</a:t>
            </a:r>
            <a:r>
              <a:rPr lang="en-US" dirty="0"/>
              <a:t>]-&gt;</a:t>
            </a:r>
            <a:r>
              <a:rPr lang="en-US" dirty="0" err="1"/>
              <a:t>SetBinErrorOption</a:t>
            </a:r>
            <a:r>
              <a:rPr lang="en-US" dirty="0"/>
              <a:t>(TH1::</a:t>
            </a:r>
            <a:r>
              <a:rPr lang="en-US" dirty="0" err="1"/>
              <a:t>kPoisson</a:t>
            </a:r>
            <a:r>
              <a:rPr lang="en-US" dirty="0"/>
              <a:t>);</a:t>
            </a:r>
          </a:p>
          <a:p>
            <a:r>
              <a:rPr lang="en-US" dirty="0"/>
              <a:t>	}</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 // no need to change</a:t>
            </a:r>
          </a:p>
          <a:p>
            <a:r>
              <a:rPr lang="en-US" dirty="0"/>
              <a:t>	{</a:t>
            </a:r>
          </a:p>
          <a:p>
            <a:r>
              <a:rPr lang="en-US" dirty="0"/>
              <a:t>		for (ii = 12; ii &lt;= 12; ii++)// modify which peak in one detector =0&lt;=13</a:t>
            </a:r>
          </a:p>
          <a:p>
            <a:r>
              <a:rPr lang="en-US" dirty="0"/>
              <a:t>		{</a:t>
            </a:r>
          </a:p>
          <a:p>
            <a:r>
              <a:rPr lang="en-US" dirty="0"/>
              <a:t>			</a:t>
            </a:r>
            <a:r>
              <a:rPr lang="en-US" dirty="0" err="1"/>
              <a:t>sprintf</a:t>
            </a:r>
            <a:r>
              <a:rPr lang="en-US" dirty="0"/>
              <a:t>(</a:t>
            </a:r>
            <a:r>
              <a:rPr lang="en-US" dirty="0" err="1"/>
              <a:t>hfit_name</a:t>
            </a:r>
            <a:r>
              <a:rPr lang="en-US" dirty="0"/>
              <a:t>, "%</a:t>
            </a:r>
            <a:r>
              <a:rPr lang="en-US" dirty="0" err="1"/>
              <a:t>s%d%s%d</a:t>
            </a:r>
            <a:r>
              <a:rPr lang="en-US" dirty="0"/>
              <a:t>", "</a:t>
            </a:r>
            <a:r>
              <a:rPr lang="en-US" dirty="0" err="1"/>
              <a:t>LEGe</a:t>
            </a:r>
            <a:r>
              <a:rPr lang="en-US" dirty="0"/>
              <a:t>", </a:t>
            </a:r>
            <a:r>
              <a:rPr lang="en-US" dirty="0" err="1"/>
              <a:t>i</a:t>
            </a:r>
            <a:r>
              <a:rPr lang="en-US" dirty="0"/>
              <a:t>, "_peak", ii);</a:t>
            </a:r>
          </a:p>
          <a:p>
            <a:r>
              <a:rPr lang="en-US" dirty="0"/>
              <a:t>			</a:t>
            </a:r>
            <a:r>
              <a:rPr lang="en-US" dirty="0" err="1"/>
              <a:t>canvaspeak</a:t>
            </a:r>
            <a:r>
              <a:rPr lang="en-US" dirty="0"/>
              <a:t>[</a:t>
            </a:r>
            <a:r>
              <a:rPr lang="en-US" dirty="0" err="1"/>
              <a:t>i</a:t>
            </a:r>
            <a:r>
              <a:rPr lang="en-US" dirty="0"/>
              <a:t>][ii] = new </a:t>
            </a:r>
            <a:r>
              <a:rPr lang="en-US" dirty="0" err="1"/>
              <a:t>TCanvas</a:t>
            </a:r>
            <a:r>
              <a:rPr lang="en-US" dirty="0"/>
              <a:t>(</a:t>
            </a:r>
            <a:r>
              <a:rPr lang="en-US" dirty="0" err="1"/>
              <a:t>hfit_name</a:t>
            </a:r>
            <a:r>
              <a:rPr lang="en-US" dirty="0"/>
              <a:t>, </a:t>
            </a:r>
            <a:r>
              <a:rPr lang="en-US" dirty="0" err="1"/>
              <a:t>hfit_name</a:t>
            </a:r>
            <a:r>
              <a:rPr lang="en-US" dirty="0"/>
              <a:t>, 1400, 740);//</a:t>
            </a:r>
            <a:r>
              <a:rPr lang="zh-CN" altLang="en-US" dirty="0"/>
              <a:t>建立画布</a:t>
            </a:r>
          </a:p>
          <a:p>
            <a:r>
              <a:rPr lang="zh-CN" altLang="en-US" dirty="0"/>
              <a:t>			</a:t>
            </a:r>
            <a:r>
              <a:rPr lang="en-US" dirty="0" err="1"/>
              <a:t>canvaspeak</a:t>
            </a:r>
            <a:r>
              <a:rPr lang="en-US" dirty="0"/>
              <a:t>[</a:t>
            </a:r>
            <a:r>
              <a:rPr lang="en-US" dirty="0" err="1"/>
              <a:t>i</a:t>
            </a:r>
            <a:r>
              <a:rPr lang="en-US" dirty="0"/>
              <a:t>][ii]-&gt;cd();//</a:t>
            </a:r>
            <a:r>
              <a:rPr lang="zh-CN" altLang="en-US" dirty="0"/>
              <a:t>进入画布</a:t>
            </a:r>
          </a:p>
          <a:p>
            <a:r>
              <a:rPr lang="zh-CN" altLang="en-US" dirty="0"/>
              <a:t>			</a:t>
            </a:r>
            <a:r>
              <a:rPr lang="en-US" altLang="zh-CN" dirty="0"/>
              <a:t>// 			</a:t>
            </a:r>
            <a:r>
              <a:rPr lang="en-US" dirty="0" err="1"/>
              <a:t>canvaspeak</a:t>
            </a:r>
            <a:r>
              <a:rPr lang="en-US" dirty="0"/>
              <a:t>[</a:t>
            </a:r>
            <a:r>
              <a:rPr lang="en-US" dirty="0" err="1"/>
              <a:t>i</a:t>
            </a:r>
            <a:r>
              <a:rPr lang="en-US" dirty="0"/>
              <a:t>][ii]-&gt;</a:t>
            </a:r>
            <a:r>
              <a:rPr lang="en-US" dirty="0" err="1"/>
              <a:t>SetTopMargin</a:t>
            </a:r>
            <a:r>
              <a:rPr lang="en-US" dirty="0"/>
              <a:t>(0.02);</a:t>
            </a:r>
          </a:p>
          <a:p>
            <a:r>
              <a:rPr lang="en-US" dirty="0"/>
              <a:t>			// 			</a:t>
            </a:r>
            <a:r>
              <a:rPr lang="en-US" dirty="0" err="1"/>
              <a:t>canvaspeak</a:t>
            </a:r>
            <a:r>
              <a:rPr lang="en-US" dirty="0"/>
              <a:t>[</a:t>
            </a:r>
            <a:r>
              <a:rPr lang="en-US" dirty="0" err="1"/>
              <a:t>i</a:t>
            </a:r>
            <a:r>
              <a:rPr lang="en-US" dirty="0"/>
              <a:t>][ii]-&gt;</a:t>
            </a:r>
            <a:r>
              <a:rPr lang="en-US" dirty="0" err="1"/>
              <a:t>SetRightMargin</a:t>
            </a:r>
            <a:r>
              <a:rPr lang="en-US" dirty="0"/>
              <a:t>(0.03);</a:t>
            </a:r>
          </a:p>
          <a:p>
            <a:r>
              <a:rPr lang="en-US" dirty="0"/>
              <a:t>			// 			</a:t>
            </a:r>
            <a:r>
              <a:rPr lang="en-US" dirty="0" err="1"/>
              <a:t>canvaspeak</a:t>
            </a:r>
            <a:r>
              <a:rPr lang="en-US" dirty="0"/>
              <a:t>[</a:t>
            </a:r>
            <a:r>
              <a:rPr lang="en-US" dirty="0" err="1"/>
              <a:t>i</a:t>
            </a:r>
            <a:r>
              <a:rPr lang="en-US" dirty="0"/>
              <a:t>][ii]-&gt;</a:t>
            </a:r>
            <a:r>
              <a:rPr lang="en-US" dirty="0" err="1"/>
              <a:t>SetLeftMargin</a:t>
            </a:r>
            <a:r>
              <a:rPr lang="en-US" dirty="0"/>
              <a:t>(0.09);</a:t>
            </a:r>
          </a:p>
          <a:p>
            <a:r>
              <a:rPr lang="en-US" dirty="0"/>
              <a:t>			// 			</a:t>
            </a:r>
            <a:r>
              <a:rPr lang="en-US" dirty="0" err="1"/>
              <a:t>canvaspeak</a:t>
            </a:r>
            <a:r>
              <a:rPr lang="en-US" dirty="0"/>
              <a:t>[</a:t>
            </a:r>
            <a:r>
              <a:rPr lang="en-US" dirty="0" err="1"/>
              <a:t>i</a:t>
            </a:r>
            <a:r>
              <a:rPr lang="en-US" dirty="0"/>
              <a:t>][ii]-&gt;</a:t>
            </a:r>
            <a:r>
              <a:rPr lang="en-US" dirty="0" err="1"/>
              <a:t>SetBottomMargin</a:t>
            </a:r>
            <a:r>
              <a:rPr lang="en-US" dirty="0"/>
              <a:t>(0.13);</a:t>
            </a:r>
          </a:p>
          <a:p>
            <a:r>
              <a:rPr lang="en-US" dirty="0"/>
              <a:t>			</a:t>
            </a:r>
            <a:r>
              <a:rPr lang="en-US" dirty="0" err="1"/>
              <a:t>TPad</a:t>
            </a:r>
            <a:r>
              <a:rPr lang="en-US" dirty="0"/>
              <a:t>* pad1 = new </a:t>
            </a:r>
            <a:r>
              <a:rPr lang="en-US" dirty="0" err="1"/>
              <a:t>TPad</a:t>
            </a:r>
            <a:r>
              <a:rPr lang="en-US" dirty="0"/>
              <a:t>("pad1", "The pad 70% of the height", 0.0, 0.3, 1.0, 1.0);</a:t>
            </a:r>
          </a:p>
          <a:p>
            <a:r>
              <a:rPr lang="en-US" dirty="0"/>
              <a:t>			// </a:t>
            </a:r>
            <a:r>
              <a:rPr lang="en-US" dirty="0" err="1"/>
              <a:t>xlow</a:t>
            </a:r>
            <a:r>
              <a:rPr lang="en-US" dirty="0"/>
              <a:t>, </a:t>
            </a:r>
            <a:r>
              <a:rPr lang="en-US" dirty="0" err="1"/>
              <a:t>ylow</a:t>
            </a:r>
            <a:r>
              <a:rPr lang="en-US" dirty="0"/>
              <a:t>, </a:t>
            </a:r>
            <a:r>
              <a:rPr lang="en-US" dirty="0" err="1"/>
              <a:t>xup</a:t>
            </a:r>
            <a:r>
              <a:rPr lang="en-US" dirty="0"/>
              <a:t>, yup</a:t>
            </a:r>
          </a:p>
          <a:p>
            <a:r>
              <a:rPr lang="en-US" dirty="0"/>
              <a:t>			</a:t>
            </a:r>
            <a:r>
              <a:rPr lang="en-US" dirty="0" err="1"/>
              <a:t>TPad</a:t>
            </a:r>
            <a:r>
              <a:rPr lang="en-US" dirty="0"/>
              <a:t>* pad2 = new </a:t>
            </a:r>
            <a:r>
              <a:rPr lang="en-US" dirty="0" err="1"/>
              <a:t>TPad</a:t>
            </a:r>
            <a:r>
              <a:rPr lang="en-US" dirty="0"/>
              <a:t>("pad2", "The pad 30% of the height", 0.0, 0.0, 1.0, 0.3);</a:t>
            </a:r>
          </a:p>
          <a:p>
            <a:endParaRPr lang="en-US" dirty="0"/>
          </a:p>
          <a:p>
            <a:r>
              <a:rPr lang="en-US" dirty="0"/>
              <a:t>			// Set margins for pad1</a:t>
            </a:r>
          </a:p>
          <a:p>
            <a:r>
              <a:rPr lang="en-US" dirty="0"/>
              <a:t>			pad1-&gt;</a:t>
            </a:r>
            <a:r>
              <a:rPr lang="en-US" dirty="0" err="1"/>
              <a:t>SetTopMargin</a:t>
            </a:r>
            <a:r>
              <a:rPr lang="en-US" dirty="0"/>
              <a:t>(0.02);  // relative to pad1 height</a:t>
            </a:r>
          </a:p>
          <a:p>
            <a:r>
              <a:rPr lang="en-US" dirty="0"/>
              <a:t>			pad1-&gt;</a:t>
            </a:r>
            <a:r>
              <a:rPr lang="en-US" dirty="0" err="1"/>
              <a:t>SetBottomMargin</a:t>
            </a:r>
            <a:r>
              <a:rPr lang="en-US" dirty="0"/>
              <a:t>(0.13); // no bottom margin</a:t>
            </a:r>
          </a:p>
          <a:p>
            <a:r>
              <a:rPr lang="en-US" dirty="0"/>
              <a:t>			pad1-&gt;</a:t>
            </a:r>
            <a:r>
              <a:rPr lang="en-US" dirty="0" err="1"/>
              <a:t>SetLeftMargin</a:t>
            </a:r>
            <a:r>
              <a:rPr lang="en-US" dirty="0"/>
              <a:t>(0.09);  // relative to pad1 width</a:t>
            </a:r>
          </a:p>
          <a:p>
            <a:r>
              <a:rPr lang="en-US" dirty="0"/>
              <a:t>			pad1-&gt;</a:t>
            </a:r>
            <a:r>
              <a:rPr lang="en-US" dirty="0" err="1"/>
              <a:t>SetRightMargin</a:t>
            </a:r>
            <a:r>
              <a:rPr lang="en-US" dirty="0"/>
              <a:t>(0.025); // relative to pad1 width</a:t>
            </a:r>
          </a:p>
          <a:p>
            <a:endParaRPr lang="en-US" dirty="0"/>
          </a:p>
          <a:p>
            <a:r>
              <a:rPr lang="en-US" dirty="0"/>
              <a:t>			// Set margins for pad2</a:t>
            </a:r>
          </a:p>
          <a:p>
            <a:r>
              <a:rPr lang="en-US" dirty="0"/>
              <a:t>			pad2-&gt;</a:t>
            </a:r>
            <a:r>
              <a:rPr lang="en-US" dirty="0" err="1"/>
              <a:t>SetTopMargin</a:t>
            </a:r>
            <a:r>
              <a:rPr lang="en-US" dirty="0"/>
              <a:t>(0.03);    // no top margin</a:t>
            </a:r>
          </a:p>
          <a:p>
            <a:r>
              <a:rPr lang="en-US" dirty="0"/>
              <a:t>			pad2-&gt;</a:t>
            </a:r>
            <a:r>
              <a:rPr lang="en-US" dirty="0" err="1"/>
              <a:t>SetBottomMargin</a:t>
            </a:r>
            <a:r>
              <a:rPr lang="en-US" dirty="0"/>
              <a:t>(0.35); // relative to pad2 height</a:t>
            </a:r>
          </a:p>
          <a:p>
            <a:r>
              <a:rPr lang="en-US" dirty="0"/>
              <a:t>			pad2-&gt;</a:t>
            </a:r>
            <a:r>
              <a:rPr lang="en-US" dirty="0" err="1"/>
              <a:t>SetLeftMargin</a:t>
            </a:r>
            <a:r>
              <a:rPr lang="en-US" dirty="0"/>
              <a:t>(0.09);    // relative to pad2 width</a:t>
            </a:r>
          </a:p>
          <a:p>
            <a:r>
              <a:rPr lang="en-US" dirty="0"/>
              <a:t>			pad2-&gt;</a:t>
            </a:r>
            <a:r>
              <a:rPr lang="en-US" dirty="0" err="1"/>
              <a:t>SetRightMargin</a:t>
            </a:r>
            <a:r>
              <a:rPr lang="en-US" dirty="0"/>
              <a:t>(0.025);   // relative to pad2 width</a:t>
            </a:r>
          </a:p>
          <a:p>
            <a:endParaRPr lang="en-US" dirty="0"/>
          </a:p>
          <a:p>
            <a:r>
              <a:rPr lang="en-US" dirty="0"/>
              <a:t>			pad1-&gt;Draw();</a:t>
            </a:r>
          </a:p>
          <a:p>
            <a:r>
              <a:rPr lang="en-US" dirty="0"/>
              <a:t>			pad1-&gt;cd();</a:t>
            </a:r>
          </a:p>
          <a:p>
            <a:endParaRPr lang="en-US" dirty="0"/>
          </a:p>
          <a:p>
            <a:r>
              <a:rPr lang="en-US" dirty="0"/>
              <a:t>			//</a:t>
            </a:r>
            <a:r>
              <a:rPr lang="en-US" dirty="0" err="1"/>
              <a:t>gStyle</a:t>
            </a:r>
            <a:r>
              <a:rPr lang="en-US" dirty="0"/>
              <a:t>-&gt;</a:t>
            </a:r>
            <a:r>
              <a:rPr lang="en-US" dirty="0" err="1"/>
              <a:t>SetOptTitle</a:t>
            </a:r>
            <a:r>
              <a:rPr lang="en-US" dirty="0"/>
              <a:t>(0);</a:t>
            </a:r>
          </a:p>
          <a:p>
            <a:endParaRPr lang="en-US" dirty="0"/>
          </a:p>
          <a:p>
            <a:r>
              <a:rPr lang="en-US" dirty="0"/>
              <a:t>			</a:t>
            </a:r>
            <a:r>
              <a:rPr lang="en-US" dirty="0" err="1"/>
              <a:t>histo</a:t>
            </a:r>
            <a:r>
              <a:rPr lang="en-US" dirty="0"/>
              <a:t>[</a:t>
            </a:r>
            <a:r>
              <a:rPr lang="en-US" dirty="0" err="1"/>
              <a:t>i</a:t>
            </a:r>
            <a:r>
              <a:rPr lang="en-US" dirty="0"/>
              <a:t>]-&gt;</a:t>
            </a:r>
            <a:r>
              <a:rPr lang="en-US" dirty="0" err="1"/>
              <a:t>SetTitle</a:t>
            </a:r>
            <a:r>
              <a:rPr lang="en-US" dirty="0"/>
              <a:t>("");//</a:t>
            </a:r>
            <a:r>
              <a:rPr lang="zh-CN" altLang="en-US" dirty="0"/>
              <a:t>图名</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a:t>
            </a:r>
            <a:r>
              <a:rPr lang="en-US" dirty="0"/>
              <a:t>("Energy (keV)");//</a:t>
            </a:r>
            <a:r>
              <a:rPr lang="zh-CN" altLang="en-US" dirty="0"/>
              <a:t>轴名</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a:t>
            </a:r>
            <a:r>
              <a:rPr lang="en-US" dirty="0"/>
              <a:t>("Counts per 1 keV");// modify</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SetLabelSize</a:t>
            </a:r>
            <a:r>
              <a:rPr lang="en-US" dirty="0"/>
              <a:t>(0.05);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SetLabelSize</a:t>
            </a:r>
            <a:r>
              <a:rPr lang="en-US" dirty="0"/>
              <a:t>(0.05);</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SetTitleOffset</a:t>
            </a:r>
            <a:r>
              <a:rPr lang="en-US" dirty="0"/>
              <a:t>(1.0);//</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SetTitleOffset</a:t>
            </a:r>
            <a:r>
              <a:rPr lang="en-US" dirty="0"/>
              <a:t>(0.7);//</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SetTitleSize</a:t>
            </a:r>
            <a:r>
              <a:rPr lang="en-US" dirty="0"/>
              <a:t>(0.06);</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SetTitleSize</a:t>
            </a:r>
            <a:r>
              <a:rPr lang="en-US" dirty="0"/>
              <a:t>(0.06);</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SetNdivisions</a:t>
            </a:r>
            <a:r>
              <a:rPr lang="en-US" dirty="0"/>
              <a:t>(505);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SetTickLength</a:t>
            </a:r>
            <a:r>
              <a:rPr lang="en-US" dirty="0"/>
              <a:t>(0.02);</a:t>
            </a:r>
          </a:p>
          <a:p>
            <a:r>
              <a:rPr lang="en-US" dirty="0"/>
              <a:t>			</a:t>
            </a:r>
            <a:r>
              <a:rPr lang="en-US" dirty="0" err="1"/>
              <a:t>histo</a:t>
            </a:r>
            <a:r>
              <a:rPr lang="en-US" dirty="0"/>
              <a:t>[</a:t>
            </a:r>
            <a:r>
              <a:rPr lang="en-US" dirty="0" err="1"/>
              <a:t>i</a:t>
            </a:r>
            <a:r>
              <a:rPr lang="en-US" dirty="0"/>
              <a:t>]-&gt;</a:t>
            </a:r>
            <a:r>
              <a:rPr lang="en-US" dirty="0" err="1"/>
              <a:t>SetLineWidth</a:t>
            </a:r>
            <a:r>
              <a:rPr lang="en-US" dirty="0"/>
              <a:t>(2);</a:t>
            </a:r>
          </a:p>
          <a:p>
            <a:r>
              <a:rPr lang="en-US" dirty="0"/>
              <a:t>			</a:t>
            </a:r>
            <a:r>
              <a:rPr lang="en-US" dirty="0" err="1"/>
              <a:t>histo</a:t>
            </a:r>
            <a:r>
              <a:rPr lang="en-US" dirty="0"/>
              <a:t>[</a:t>
            </a:r>
            <a:r>
              <a:rPr lang="en-US" dirty="0" err="1"/>
              <a:t>i</a:t>
            </a:r>
            <a:r>
              <a:rPr lang="en-US" dirty="0"/>
              <a:t>]-&gt;</a:t>
            </a:r>
            <a:r>
              <a:rPr lang="en-US" dirty="0" err="1"/>
              <a:t>SetStats</a:t>
            </a:r>
            <a:r>
              <a:rPr lang="en-US" dirty="0"/>
              <a:t>(0);</a:t>
            </a:r>
          </a:p>
          <a:p>
            <a:r>
              <a:rPr lang="en-US" dirty="0"/>
              <a:t>			</a:t>
            </a:r>
            <a:r>
              <a:rPr lang="en-US" dirty="0" err="1"/>
              <a:t>histo</a:t>
            </a:r>
            <a:r>
              <a:rPr lang="en-US" dirty="0"/>
              <a:t>[</a:t>
            </a:r>
            <a:r>
              <a:rPr lang="en-US" dirty="0" err="1"/>
              <a:t>i</a:t>
            </a:r>
            <a:r>
              <a:rPr lang="en-US" dirty="0"/>
              <a:t>]-&gt;Draw("e");</a:t>
            </a:r>
          </a:p>
          <a:p>
            <a:endParaRPr lang="en-US" dirty="0"/>
          </a:p>
          <a:p>
            <a:r>
              <a:rPr lang="en-US" dirty="0"/>
              <a:t>			peaky[ii] = 0; </a:t>
            </a:r>
            <a:r>
              <a:rPr lang="en-US" dirty="0" err="1"/>
              <a:t>peakx</a:t>
            </a:r>
            <a:r>
              <a:rPr lang="en-US" dirty="0"/>
              <a:t>[ii] = 0; sig[ii] = 0; tau[ii] = 0; mean[ii] = 0; FWHM[ii] = 0; FWHM2nd[ii] = 0;</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lower_search_bound</a:t>
            </a:r>
            <a:r>
              <a:rPr lang="en-US" dirty="0"/>
              <a:t>[</a:t>
            </a:r>
            <a:r>
              <a:rPr lang="en-US" dirty="0" err="1"/>
              <a:t>i</a:t>
            </a:r>
            <a:r>
              <a:rPr lang="en-US" dirty="0"/>
              <a:t>][ii], </a:t>
            </a:r>
            <a:r>
              <a:rPr lang="en-US" dirty="0" err="1"/>
              <a:t>upper_search_bound</a:t>
            </a:r>
            <a:r>
              <a:rPr lang="en-US" dirty="0"/>
              <a:t>[</a:t>
            </a:r>
            <a:r>
              <a:rPr lang="en-US" dirty="0" err="1"/>
              <a:t>i</a:t>
            </a:r>
            <a:r>
              <a:rPr lang="en-US" dirty="0"/>
              <a:t>][ii]);</a:t>
            </a:r>
          </a:p>
          <a:p>
            <a:r>
              <a:rPr lang="en-US" dirty="0"/>
              <a:t>			peaky[ii] = </a:t>
            </a:r>
            <a:r>
              <a:rPr lang="en-US" dirty="0" err="1"/>
              <a:t>histo</a:t>
            </a:r>
            <a:r>
              <a:rPr lang="en-US" dirty="0"/>
              <a:t>[</a:t>
            </a:r>
            <a:r>
              <a:rPr lang="en-US" dirty="0" err="1"/>
              <a:t>i</a:t>
            </a:r>
            <a:r>
              <a:rPr lang="en-US" dirty="0"/>
              <a:t>]-&gt;</a:t>
            </a:r>
            <a:r>
              <a:rPr lang="en-US" dirty="0" err="1"/>
              <a:t>GetMaximum</a:t>
            </a:r>
            <a:r>
              <a:rPr lang="en-US" dirty="0"/>
              <a:t>();</a:t>
            </a:r>
          </a:p>
          <a:p>
            <a:r>
              <a:rPr lang="en-US" dirty="0"/>
              <a:t>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histo</a:t>
            </a:r>
            <a:r>
              <a:rPr lang="en-US" dirty="0"/>
              <a:t>[</a:t>
            </a:r>
            <a:r>
              <a:rPr lang="en-US" dirty="0" err="1"/>
              <a:t>i</a:t>
            </a:r>
            <a:r>
              <a:rPr lang="en-US" dirty="0"/>
              <a:t>]-&gt;</a:t>
            </a:r>
            <a:r>
              <a:rPr lang="en-US" dirty="0" err="1"/>
              <a:t>GetMaximumBin</a:t>
            </a:r>
            <a:r>
              <a:rPr lang="en-US" dirty="0"/>
              <a:t>());</a:t>
            </a:r>
          </a:p>
          <a:p>
            <a:r>
              <a:rPr lang="en-US" dirty="0"/>
              <a:t>			</a:t>
            </a:r>
            <a:r>
              <a:rPr lang="en-US" dirty="0" err="1"/>
              <a:t>cout</a:t>
            </a:r>
            <a:r>
              <a:rPr lang="en-US" dirty="0"/>
              <a:t> &lt;&lt; "	</a:t>
            </a:r>
            <a:r>
              <a:rPr lang="en-US" dirty="0" err="1"/>
              <a:t>MaxX</a:t>
            </a:r>
            <a:r>
              <a:rPr lang="en-US" dirty="0"/>
              <a:t> = " &lt;&lt; </a:t>
            </a:r>
            <a:r>
              <a:rPr lang="en-US" dirty="0" err="1"/>
              <a:t>peakx</a:t>
            </a:r>
            <a:r>
              <a:rPr lang="en-US" dirty="0"/>
              <a:t>[ii] &lt;&lt; "	</a:t>
            </a:r>
            <a:r>
              <a:rPr lang="en-US" dirty="0" err="1"/>
              <a:t>MaxY</a:t>
            </a:r>
            <a:r>
              <a:rPr lang="en-US" dirty="0"/>
              <a:t> = " &lt;&lt; peaky[ii] &lt;&lt; </a:t>
            </a:r>
            <a:r>
              <a:rPr lang="en-US" dirty="0" err="1"/>
              <a:t>endl</a:t>
            </a:r>
            <a:r>
              <a:rPr lang="en-US" dirty="0"/>
              <a:t>;</a:t>
            </a:r>
          </a:p>
          <a:p>
            <a:r>
              <a:rPr lang="en-US" dirty="0"/>
              <a:t>			if (ii == 0) { </a:t>
            </a:r>
            <a:r>
              <a:rPr lang="en-US" dirty="0" err="1"/>
              <a:t>gaplow</a:t>
            </a:r>
            <a:r>
              <a:rPr lang="en-US" dirty="0"/>
              <a:t> = 0.65; </a:t>
            </a:r>
            <a:r>
              <a:rPr lang="en-US" dirty="0" err="1"/>
              <a:t>gaphigh</a:t>
            </a:r>
            <a:r>
              <a:rPr lang="en-US" dirty="0"/>
              <a:t> = 1.1; </a:t>
            </a:r>
            <a:r>
              <a:rPr lang="en-US" dirty="0" err="1"/>
              <a:t>Eg</a:t>
            </a:r>
            <a:r>
              <a:rPr lang="en-US" dirty="0"/>
              <a:t> = 5895; Eg2nd = 6490;}//55Fe 5.9 and 6.5</a:t>
            </a:r>
          </a:p>
          <a:p>
            <a:r>
              <a:rPr lang="en-US" dirty="0"/>
              <a:t>			if (ii == 3) {</a:t>
            </a:r>
          </a:p>
          <a:p>
            <a:r>
              <a:rPr lang="en-US" dirty="0"/>
              <a:t>				</a:t>
            </a:r>
            <a:r>
              <a:rPr lang="en-US" dirty="0" err="1"/>
              <a:t>gaplow</a:t>
            </a:r>
            <a:r>
              <a:rPr lang="en-US" dirty="0"/>
              <a:t> = 1.05; </a:t>
            </a:r>
            <a:r>
              <a:rPr lang="en-US" dirty="0" err="1"/>
              <a:t>gaphigh</a:t>
            </a:r>
            <a:r>
              <a:rPr lang="en-US" dirty="0"/>
              <a:t> = 0.75; </a:t>
            </a:r>
            <a:r>
              <a:rPr lang="en-US" dirty="0" err="1"/>
              <a:t>Eg</a:t>
            </a:r>
            <a:r>
              <a:rPr lang="en-US" dirty="0"/>
              <a:t> = 45294; Eg2nd = 45413; }//152Eu 45.3 and 45.4</a:t>
            </a:r>
          </a:p>
          <a:p>
            <a:r>
              <a:rPr lang="en-US" dirty="0"/>
              <a:t>			if (ii == 6) { </a:t>
            </a:r>
            <a:r>
              <a:rPr lang="en-US" dirty="0" err="1"/>
              <a:t>gaplow</a:t>
            </a:r>
            <a:r>
              <a:rPr lang="en-US" dirty="0"/>
              <a:t> = 1.5; </a:t>
            </a:r>
            <a:r>
              <a:rPr lang="en-US" dirty="0" err="1"/>
              <a:t>gaphigh</a:t>
            </a:r>
            <a:r>
              <a:rPr lang="en-US" dirty="0"/>
              <a:t> = 0.9; </a:t>
            </a:r>
            <a:r>
              <a:rPr lang="en-US" dirty="0" err="1"/>
              <a:t>Eg</a:t>
            </a:r>
            <a:r>
              <a:rPr lang="en-US" dirty="0"/>
              <a:t> = 40118; Eg2nd = 39522; }//152Eu 40.1 and 39.5</a:t>
            </a:r>
          </a:p>
          <a:p>
            <a:r>
              <a:rPr lang="en-US" dirty="0"/>
              <a:t>			if (ii == 8) { </a:t>
            </a:r>
            <a:r>
              <a:rPr lang="en-US" dirty="0" err="1"/>
              <a:t>gaplow</a:t>
            </a:r>
            <a:r>
              <a:rPr lang="en-US" dirty="0"/>
              <a:t> = 0.6; </a:t>
            </a:r>
            <a:r>
              <a:rPr lang="en-US" dirty="0" err="1"/>
              <a:t>gaphigh</a:t>
            </a:r>
            <a:r>
              <a:rPr lang="en-US" dirty="0"/>
              <a:t> = 0.7; </a:t>
            </a:r>
            <a:r>
              <a:rPr lang="en-US" dirty="0" err="1"/>
              <a:t>Eg</a:t>
            </a:r>
            <a:r>
              <a:rPr lang="en-US" dirty="0"/>
              <a:t> = 13946; Eg2nd = 13761; }//241Am 13.9 and 13.8</a:t>
            </a:r>
          </a:p>
          <a:p>
            <a:r>
              <a:rPr lang="en-US" dirty="0"/>
              <a:t>			if (ii == 12) { </a:t>
            </a:r>
            <a:r>
              <a:rPr lang="en-US" dirty="0" err="1"/>
              <a:t>gaplow</a:t>
            </a:r>
            <a:r>
              <a:rPr lang="en-US" dirty="0"/>
              <a:t> = 120; </a:t>
            </a:r>
            <a:r>
              <a:rPr lang="en-US" dirty="0" err="1"/>
              <a:t>gaphigh</a:t>
            </a:r>
            <a:r>
              <a:rPr lang="en-US" dirty="0"/>
              <a:t> = 90; </a:t>
            </a:r>
            <a:r>
              <a:rPr lang="en-US" dirty="0" err="1"/>
              <a:t>Eg</a:t>
            </a:r>
            <a:r>
              <a:rPr lang="en-US" dirty="0"/>
              <a:t> = 5460; Eg2nd = 5410; }//241Am 5486 and 5543 </a:t>
            </a:r>
            <a:r>
              <a:rPr lang="en-US" dirty="0" err="1"/>
              <a:t>MSDtotal</a:t>
            </a:r>
            <a:endParaRPr lang="en-US" dirty="0"/>
          </a:p>
          <a:p>
            <a:endParaRPr lang="en-US" dirty="0"/>
          </a:p>
          <a:p>
            <a:r>
              <a:rPr lang="en-US" dirty="0"/>
              <a:t>			</a:t>
            </a:r>
            <a:r>
              <a:rPr lang="en-US" dirty="0" err="1"/>
              <a:t>histomin</a:t>
            </a:r>
            <a:r>
              <a:rPr lang="en-US" dirty="0"/>
              <a:t> = </a:t>
            </a:r>
            <a:r>
              <a:rPr lang="en-US" dirty="0" err="1"/>
              <a:t>histo</a:t>
            </a:r>
            <a:r>
              <a:rPr lang="en-US" dirty="0"/>
              <a:t>[</a:t>
            </a:r>
            <a:r>
              <a:rPr lang="en-US" dirty="0" err="1"/>
              <a:t>i</a:t>
            </a:r>
            <a:r>
              <a:rPr lang="en-US" dirty="0"/>
              <a:t>]-&gt;</a:t>
            </a:r>
            <a:r>
              <a:rPr lang="en-US" dirty="0" err="1"/>
              <a:t>GetXaxis</a:t>
            </a:r>
            <a:r>
              <a:rPr lang="en-US" dirty="0"/>
              <a:t>()-&gt;</a:t>
            </a:r>
            <a:r>
              <a:rPr lang="en-US" dirty="0" err="1"/>
              <a:t>GetXmin</a:t>
            </a:r>
            <a:r>
              <a:rPr lang="en-US" dirty="0"/>
              <a:t>();</a:t>
            </a:r>
          </a:p>
          <a:p>
            <a:r>
              <a:rPr lang="en-US" dirty="0"/>
              <a:t>			</a:t>
            </a:r>
            <a:r>
              <a:rPr lang="en-US" dirty="0" err="1"/>
              <a:t>histomax</a:t>
            </a:r>
            <a:r>
              <a:rPr lang="en-US" dirty="0"/>
              <a:t> = </a:t>
            </a:r>
            <a:r>
              <a:rPr lang="en-US" dirty="0" err="1"/>
              <a:t>histo</a:t>
            </a:r>
            <a:r>
              <a:rPr lang="en-US" dirty="0"/>
              <a:t>[</a:t>
            </a:r>
            <a:r>
              <a:rPr lang="en-US" dirty="0" err="1"/>
              <a:t>i</a:t>
            </a:r>
            <a:r>
              <a:rPr lang="en-US" dirty="0"/>
              <a:t>]-&gt;</a:t>
            </a:r>
            <a:r>
              <a:rPr lang="en-US" dirty="0" err="1"/>
              <a:t>GetXaxis</a:t>
            </a:r>
            <a:r>
              <a:rPr lang="en-US" dirty="0"/>
              <a:t>()-&gt;</a:t>
            </a:r>
            <a:r>
              <a:rPr lang="en-US" dirty="0" err="1"/>
              <a:t>GetXmax</a:t>
            </a:r>
            <a:r>
              <a:rPr lang="en-US" dirty="0"/>
              <a:t>();</a:t>
            </a:r>
          </a:p>
          <a:p>
            <a:r>
              <a:rPr lang="en-US" dirty="0"/>
              <a:t>			</a:t>
            </a:r>
            <a:r>
              <a:rPr lang="en-US" dirty="0" err="1"/>
              <a:t>histoNbins</a:t>
            </a:r>
            <a:r>
              <a:rPr lang="en-US" dirty="0"/>
              <a:t> = </a:t>
            </a:r>
            <a:r>
              <a:rPr lang="en-US" dirty="0" err="1"/>
              <a:t>histo</a:t>
            </a:r>
            <a:r>
              <a:rPr lang="en-US" dirty="0"/>
              <a:t>[</a:t>
            </a:r>
            <a:r>
              <a:rPr lang="en-US" dirty="0" err="1"/>
              <a:t>i</a:t>
            </a:r>
            <a:r>
              <a:rPr lang="en-US" dirty="0"/>
              <a:t>]-&gt;</a:t>
            </a:r>
            <a:r>
              <a:rPr lang="en-US" dirty="0" err="1"/>
              <a:t>GetNbinsX</a:t>
            </a:r>
            <a:r>
              <a:rPr lang="en-US" dirty="0"/>
              <a:t>();</a:t>
            </a:r>
          </a:p>
          <a:p>
            <a:r>
              <a:rPr lang="en-US" dirty="0"/>
              <a:t>			</a:t>
            </a:r>
            <a:r>
              <a:rPr lang="en-US" dirty="0" err="1"/>
              <a:t>fitrange_min</a:t>
            </a:r>
            <a:r>
              <a:rPr lang="en-US" dirty="0"/>
              <a:t> = </a:t>
            </a:r>
            <a:r>
              <a:rPr lang="en-US" dirty="0" err="1"/>
              <a:t>peakx</a:t>
            </a:r>
            <a:r>
              <a:rPr lang="en-US" dirty="0"/>
              <a:t>[ii] - </a:t>
            </a:r>
            <a:r>
              <a:rPr lang="en-US" dirty="0" err="1"/>
              <a:t>gaplow</a:t>
            </a:r>
            <a:r>
              <a:rPr lang="en-US" dirty="0"/>
              <a:t>;</a:t>
            </a:r>
          </a:p>
          <a:p>
            <a:r>
              <a:rPr lang="en-US" dirty="0"/>
              <a:t>			</a:t>
            </a:r>
            <a:r>
              <a:rPr lang="en-US" dirty="0" err="1"/>
              <a:t>fitrange_max</a:t>
            </a:r>
            <a:r>
              <a:rPr lang="en-US" dirty="0"/>
              <a:t> = </a:t>
            </a:r>
            <a:r>
              <a:rPr lang="en-US" dirty="0" err="1"/>
              <a:t>peakx</a:t>
            </a:r>
            <a:r>
              <a:rPr lang="en-US" dirty="0"/>
              <a:t>[ii] + </a:t>
            </a:r>
            <a:r>
              <a:rPr lang="en-US" dirty="0" err="1"/>
              <a:t>gaphigh</a:t>
            </a:r>
            <a:r>
              <a:rPr lang="en-US" dirty="0"/>
              <a:t>;</a:t>
            </a:r>
          </a:p>
          <a:p>
            <a:r>
              <a:rPr lang="en-US" dirty="0"/>
              <a:t>			// </a:t>
            </a:r>
            <a:r>
              <a:rPr lang="en-US" dirty="0" err="1"/>
              <a:t>cout</a:t>
            </a:r>
            <a:r>
              <a:rPr lang="en-US" dirty="0"/>
              <a:t> &lt;&lt; </a:t>
            </a:r>
            <a:r>
              <a:rPr lang="en-US" dirty="0" err="1"/>
              <a:t>histomin</a:t>
            </a:r>
            <a:r>
              <a:rPr lang="en-US" dirty="0"/>
              <a:t> &lt;&lt; "	" &lt;&lt; </a:t>
            </a:r>
            <a:r>
              <a:rPr lang="en-US" dirty="0" err="1"/>
              <a:t>histomax</a:t>
            </a:r>
            <a:r>
              <a:rPr lang="en-US" dirty="0"/>
              <a:t> &lt;&lt; "	" &lt;&lt; </a:t>
            </a:r>
            <a:r>
              <a:rPr lang="en-US" dirty="0" err="1"/>
              <a:t>histoNbins</a:t>
            </a:r>
            <a:r>
              <a:rPr lang="en-US" dirty="0"/>
              <a:t> &lt;&lt; </a:t>
            </a:r>
            <a:r>
              <a:rPr lang="en-US" dirty="0" err="1"/>
              <a:t>endl</a:t>
            </a:r>
            <a:r>
              <a:rPr lang="en-US" dirty="0"/>
              <a:t>;</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fitrange_min</a:t>
            </a:r>
            <a:r>
              <a:rPr lang="en-US" dirty="0"/>
              <a:t>, </a:t>
            </a:r>
            <a:r>
              <a:rPr lang="en-US" dirty="0" err="1"/>
              <a:t>fitrange_max</a:t>
            </a:r>
            <a:r>
              <a:rPr lang="en-US" dirty="0"/>
              <a:t>);//zoom the axis</a:t>
            </a:r>
          </a:p>
          <a:p>
            <a:r>
              <a:rPr lang="en-US" dirty="0"/>
              <a:t>			//</a:t>
            </a:r>
            <a:r>
              <a:rPr lang="en-US" dirty="0" err="1"/>
              <a:t>cout</a:t>
            </a:r>
            <a:r>
              <a:rPr lang="en-US" dirty="0"/>
              <a:t>&lt;&lt;"************"&lt;&lt;</a:t>
            </a:r>
            <a:r>
              <a:rPr lang="en-US" dirty="0" err="1"/>
              <a:t>peakx</a:t>
            </a:r>
            <a:r>
              <a:rPr lang="en-US" dirty="0"/>
              <a:t>[ii]&lt;&lt;"	"&lt;&lt;peaky[ii]&lt;&lt;</a:t>
            </a:r>
            <a:r>
              <a:rPr lang="en-US" dirty="0" err="1"/>
              <a:t>endl</a:t>
            </a:r>
            <a:r>
              <a:rPr lang="en-US" dirty="0"/>
              <a:t>;</a:t>
            </a:r>
          </a:p>
          <a:p>
            <a:endParaRPr lang="en-US" dirty="0"/>
          </a:p>
          <a:p>
            <a:r>
              <a:rPr lang="en-US" dirty="0"/>
              <a:t>			</a:t>
            </a:r>
            <a:r>
              <a:rPr lang="en-US" dirty="0" err="1"/>
              <a:t>minbin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fitrange_min</a:t>
            </a:r>
            <a:r>
              <a:rPr lang="en-US" dirty="0"/>
              <a:t>);</a:t>
            </a:r>
          </a:p>
          <a:p>
            <a:r>
              <a:rPr lang="en-US" dirty="0"/>
              <a:t>			</a:t>
            </a:r>
            <a:r>
              <a:rPr lang="en-US" dirty="0" err="1"/>
              <a:t>maxbin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fitrange_max</a:t>
            </a:r>
            <a:r>
              <a:rPr lang="en-US" dirty="0"/>
              <a:t>);</a:t>
            </a:r>
          </a:p>
          <a:p>
            <a:r>
              <a:rPr lang="en-US" dirty="0"/>
              <a:t>			</a:t>
            </a:r>
            <a:r>
              <a:rPr lang="en-US" dirty="0" err="1"/>
              <a:t>fit_Nbins</a:t>
            </a:r>
            <a:r>
              <a:rPr lang="en-US" dirty="0"/>
              <a:t> = </a:t>
            </a:r>
            <a:r>
              <a:rPr lang="en-US" dirty="0" err="1"/>
              <a:t>maxbin</a:t>
            </a:r>
            <a:r>
              <a:rPr lang="en-US" dirty="0"/>
              <a:t> - </a:t>
            </a:r>
            <a:r>
              <a:rPr lang="en-US" dirty="0" err="1"/>
              <a:t>minbin</a:t>
            </a:r>
            <a:r>
              <a:rPr lang="en-US" dirty="0"/>
              <a:t> + 1; // Don't forget the +1, or you lose the last bin!</a:t>
            </a:r>
          </a:p>
          <a:p>
            <a:r>
              <a:rPr lang="en-US" dirty="0"/>
              <a:t>			// </a:t>
            </a:r>
            <a:r>
              <a:rPr lang="en-US" dirty="0" err="1"/>
              <a:t>cout</a:t>
            </a:r>
            <a:r>
              <a:rPr lang="en-US" dirty="0"/>
              <a:t> &lt;&lt; "</a:t>
            </a:r>
            <a:r>
              <a:rPr lang="en-US" dirty="0" err="1"/>
              <a:t>minbin</a:t>
            </a:r>
            <a:r>
              <a:rPr lang="en-US" dirty="0"/>
              <a:t> = " &lt;&lt; </a:t>
            </a:r>
            <a:r>
              <a:rPr lang="en-US" dirty="0" err="1"/>
              <a:t>minbin</a:t>
            </a:r>
            <a:r>
              <a:rPr lang="en-US" dirty="0"/>
              <a:t> &lt;&lt; "	</a:t>
            </a:r>
            <a:r>
              <a:rPr lang="en-US" dirty="0" err="1"/>
              <a:t>maxbin</a:t>
            </a:r>
            <a:r>
              <a:rPr lang="en-US" dirty="0"/>
              <a:t> = " &lt;&lt; </a:t>
            </a:r>
            <a:r>
              <a:rPr lang="en-US" dirty="0" err="1"/>
              <a:t>maxbin</a:t>
            </a:r>
            <a:r>
              <a:rPr lang="en-US" dirty="0"/>
              <a:t> &lt;&lt; "	</a:t>
            </a:r>
            <a:r>
              <a:rPr lang="en-US" dirty="0" err="1"/>
              <a:t>fit_Nbins</a:t>
            </a:r>
            <a:r>
              <a:rPr lang="en-US" dirty="0"/>
              <a:t> = " &lt;&lt; </a:t>
            </a:r>
            <a:r>
              <a:rPr lang="en-US" dirty="0" err="1"/>
              <a:t>fit_Nbins</a:t>
            </a:r>
            <a:r>
              <a:rPr lang="en-US" dirty="0"/>
              <a:t> &lt;&lt; " </a:t>
            </a:r>
            <a:r>
              <a:rPr lang="en-US" dirty="0" err="1"/>
              <a:t>fitrange_min</a:t>
            </a:r>
            <a:r>
              <a:rPr lang="en-US" dirty="0"/>
              <a:t> = " &lt;&lt; </a:t>
            </a:r>
            <a:r>
              <a:rPr lang="en-US" dirty="0" err="1"/>
              <a:t>fitrange_min</a:t>
            </a:r>
            <a:r>
              <a:rPr lang="en-US" dirty="0"/>
              <a:t> &lt;&lt; "	</a:t>
            </a:r>
            <a:r>
              <a:rPr lang="en-US" dirty="0" err="1"/>
              <a:t>fitrange_max</a:t>
            </a:r>
            <a:r>
              <a:rPr lang="en-US" dirty="0"/>
              <a:t> = " &lt;&lt; </a:t>
            </a:r>
            <a:r>
              <a:rPr lang="en-US" dirty="0" err="1"/>
              <a:t>fitrange_max</a:t>
            </a:r>
            <a:r>
              <a:rPr lang="en-US" dirty="0"/>
              <a:t> &lt;&lt; </a:t>
            </a:r>
            <a:r>
              <a:rPr lang="en-US" dirty="0" err="1"/>
              <a:t>endl</a:t>
            </a:r>
            <a:r>
              <a:rPr lang="en-US" dirty="0"/>
              <a:t>;</a:t>
            </a:r>
          </a:p>
          <a:p>
            <a:endParaRPr lang="en-US" dirty="0"/>
          </a:p>
          <a:p>
            <a:r>
              <a:rPr lang="en-US" dirty="0"/>
              <a:t>			</a:t>
            </a:r>
            <a:r>
              <a:rPr lang="en-US" dirty="0" err="1"/>
              <a:t>ibin</a:t>
            </a:r>
            <a:r>
              <a:rPr lang="en-US" dirty="0"/>
              <a:t> = </a:t>
            </a:r>
            <a:r>
              <a:rPr lang="en-US" dirty="0" err="1"/>
              <a:t>minbin</a:t>
            </a:r>
            <a:r>
              <a:rPr lang="en-US" dirty="0"/>
              <a:t>;</a:t>
            </a:r>
          </a:p>
          <a:p>
            <a:r>
              <a:rPr lang="en-US" dirty="0"/>
              <a:t>			while (</a:t>
            </a:r>
            <a:r>
              <a:rPr lang="en-US" dirty="0" err="1"/>
              <a:t>histo</a:t>
            </a:r>
            <a:r>
              <a:rPr lang="en-US" dirty="0"/>
              <a:t>[</a:t>
            </a:r>
            <a:r>
              <a:rPr lang="en-US" dirty="0" err="1"/>
              <a:t>i</a:t>
            </a:r>
            <a:r>
              <a:rPr lang="en-US" dirty="0"/>
              <a:t>]-&gt;</a:t>
            </a:r>
            <a:r>
              <a:rPr lang="en-US" dirty="0" err="1"/>
              <a:t>GetBinContent</a:t>
            </a:r>
            <a:r>
              <a:rPr lang="en-US" dirty="0"/>
              <a:t>(</a:t>
            </a:r>
            <a:r>
              <a:rPr lang="en-US" dirty="0" err="1"/>
              <a:t>ibin</a:t>
            </a:r>
            <a:r>
              <a:rPr lang="en-US" dirty="0"/>
              <a:t>) &lt; (peaky[ii] / 2))			{				</a:t>
            </a:r>
            <a:r>
              <a:rPr lang="en-US" dirty="0" err="1"/>
              <a:t>ibin</a:t>
            </a:r>
            <a:r>
              <a:rPr lang="en-US" dirty="0"/>
              <a:t>++;				if (</a:t>
            </a:r>
            <a:r>
              <a:rPr lang="en-US" dirty="0" err="1"/>
              <a:t>ibin</a:t>
            </a:r>
            <a:r>
              <a:rPr lang="en-US" dirty="0"/>
              <a:t> &gt;= </a:t>
            </a:r>
            <a:r>
              <a:rPr lang="en-US" dirty="0" err="1"/>
              <a:t>maxbin</a:t>
            </a:r>
            <a:r>
              <a:rPr lang="en-US" dirty="0"/>
              <a:t>)break;			}</a:t>
            </a:r>
          </a:p>
          <a:p>
            <a:r>
              <a:rPr lang="en-US" dirty="0"/>
              <a:t>			double </a:t>
            </a:r>
            <a:r>
              <a:rPr lang="en-US" dirty="0" err="1"/>
              <a:t>sigmaguess</a:t>
            </a:r>
            <a:r>
              <a:rPr lang="en-US" dirty="0"/>
              <a:t> = 2 *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ibin</a:t>
            </a:r>
            <a:r>
              <a:rPr lang="en-US" dirty="0"/>
              <a:t>)) / 2.355;</a:t>
            </a:r>
          </a:p>
          <a:p>
            <a:r>
              <a:rPr lang="en-US" dirty="0"/>
              <a:t>			float </a:t>
            </a:r>
            <a:r>
              <a:rPr lang="en-US" dirty="0" err="1"/>
              <a:t>highcounts</a:t>
            </a:r>
            <a:r>
              <a:rPr lang="en-US" dirty="0"/>
              <a:t> = 0, </a:t>
            </a:r>
            <a:r>
              <a:rPr lang="en-US" dirty="0" err="1"/>
              <a:t>lowcounts</a:t>
            </a:r>
            <a:r>
              <a:rPr lang="en-US" dirty="0"/>
              <a:t> = 0;</a:t>
            </a:r>
          </a:p>
          <a:p>
            <a:r>
              <a:rPr lang="en-US" dirty="0"/>
              <a:t>			for (</a:t>
            </a:r>
            <a:r>
              <a:rPr lang="en-US" dirty="0" err="1"/>
              <a:t>jj</a:t>
            </a:r>
            <a:r>
              <a:rPr lang="en-US" dirty="0"/>
              <a:t> = 0; </a:t>
            </a:r>
            <a:r>
              <a:rPr lang="en-US" dirty="0" err="1"/>
              <a:t>jj</a:t>
            </a:r>
            <a:r>
              <a:rPr lang="en-US" dirty="0"/>
              <a:t> &lt; 10; </a:t>
            </a:r>
            <a:r>
              <a:rPr lang="en-US" dirty="0" err="1"/>
              <a:t>jj</a:t>
            </a:r>
            <a:r>
              <a:rPr lang="en-US" dirty="0"/>
              <a:t>++)</a:t>
            </a:r>
          </a:p>
          <a:p>
            <a:r>
              <a:rPr lang="en-US" dirty="0"/>
              <a:t>			{</a:t>
            </a:r>
          </a:p>
          <a:p>
            <a:r>
              <a:rPr lang="en-US" dirty="0"/>
              <a:t>				</a:t>
            </a:r>
            <a:r>
              <a:rPr lang="en-US" dirty="0" err="1"/>
              <a:t>highcounts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maxbin</a:t>
            </a:r>
            <a:r>
              <a:rPr lang="en-US" dirty="0"/>
              <a:t> - </a:t>
            </a:r>
            <a:r>
              <a:rPr lang="en-US" dirty="0" err="1"/>
              <a:t>jj</a:t>
            </a:r>
            <a:r>
              <a:rPr lang="en-US" dirty="0"/>
              <a:t>);</a:t>
            </a:r>
          </a:p>
          <a:p>
            <a:r>
              <a:rPr lang="en-US" dirty="0"/>
              <a:t>				</a:t>
            </a:r>
            <a:r>
              <a:rPr lang="en-US" dirty="0" err="1"/>
              <a:t>lowcounts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minbin</a:t>
            </a:r>
            <a:r>
              <a:rPr lang="en-US" dirty="0"/>
              <a:t> + </a:t>
            </a:r>
            <a:r>
              <a:rPr lang="en-US" dirty="0" err="1"/>
              <a:t>jj</a:t>
            </a:r>
            <a:r>
              <a:rPr lang="en-US" dirty="0"/>
              <a:t>);</a:t>
            </a:r>
          </a:p>
          <a:p>
            <a:r>
              <a:rPr lang="en-US" dirty="0"/>
              <a:t>			}</a:t>
            </a:r>
          </a:p>
          <a:p>
            <a:r>
              <a:rPr lang="en-US" dirty="0"/>
              <a:t>			</a:t>
            </a:r>
            <a:r>
              <a:rPr lang="en-US" dirty="0" err="1"/>
              <a:t>highcounts</a:t>
            </a:r>
            <a:r>
              <a:rPr lang="en-US" dirty="0"/>
              <a:t> = </a:t>
            </a:r>
            <a:r>
              <a:rPr lang="en-US" dirty="0" err="1"/>
              <a:t>highcounts</a:t>
            </a:r>
            <a:r>
              <a:rPr lang="en-US" dirty="0"/>
              <a:t> / 10; </a:t>
            </a:r>
            <a:r>
              <a:rPr lang="en-US" dirty="0" err="1"/>
              <a:t>lowcounts</a:t>
            </a:r>
            <a:r>
              <a:rPr lang="en-US" dirty="0"/>
              <a:t> = </a:t>
            </a:r>
            <a:r>
              <a:rPr lang="en-US" dirty="0" err="1"/>
              <a:t>lowcounts</a:t>
            </a:r>
            <a:r>
              <a:rPr lang="en-US" dirty="0"/>
              <a:t> / 10;</a:t>
            </a:r>
          </a:p>
          <a:p>
            <a:r>
              <a:rPr lang="en-US" dirty="0"/>
              <a:t>			double </a:t>
            </a:r>
            <a:r>
              <a:rPr lang="en-US" dirty="0" err="1"/>
              <a:t>aguess</a:t>
            </a:r>
            <a:r>
              <a:rPr lang="en-US" dirty="0"/>
              <a:t> = (</a:t>
            </a:r>
            <a:r>
              <a:rPr lang="en-US" dirty="0" err="1"/>
              <a:t>highcounts</a:t>
            </a:r>
            <a:r>
              <a:rPr lang="en-US" dirty="0"/>
              <a:t> - </a:t>
            </a:r>
            <a:r>
              <a:rPr lang="en-US" dirty="0" err="1"/>
              <a:t>lowcounts</a:t>
            </a:r>
            <a:r>
              <a:rPr lang="en-US" dirty="0"/>
              <a:t>) / (</a:t>
            </a:r>
            <a:r>
              <a:rPr lang="en-US" dirty="0" err="1"/>
              <a:t>fitrange_max</a:t>
            </a:r>
            <a:r>
              <a:rPr lang="en-US" dirty="0"/>
              <a:t> - </a:t>
            </a:r>
            <a:r>
              <a:rPr lang="en-US" dirty="0" err="1"/>
              <a:t>fitrange_min</a:t>
            </a:r>
            <a:r>
              <a:rPr lang="en-US" dirty="0"/>
              <a:t>);</a:t>
            </a:r>
          </a:p>
          <a:p>
            <a:r>
              <a:rPr lang="en-US" dirty="0"/>
              <a:t>			double </a:t>
            </a:r>
            <a:r>
              <a:rPr lang="en-US" dirty="0" err="1"/>
              <a:t>bguess</a:t>
            </a:r>
            <a:r>
              <a:rPr lang="en-US" dirty="0"/>
              <a:t> = </a:t>
            </a:r>
            <a:r>
              <a:rPr lang="en-US" dirty="0" err="1"/>
              <a:t>lowcounts</a:t>
            </a:r>
            <a:r>
              <a:rPr lang="en-US" dirty="0"/>
              <a:t> - </a:t>
            </a:r>
            <a:r>
              <a:rPr lang="en-US" dirty="0" err="1"/>
              <a:t>fitrange_min</a:t>
            </a:r>
            <a:r>
              <a:rPr lang="en-US" dirty="0"/>
              <a:t> * </a:t>
            </a:r>
            <a:r>
              <a:rPr lang="en-US" dirty="0" err="1"/>
              <a:t>aguess</a:t>
            </a:r>
            <a:r>
              <a:rPr lang="en-US" dirty="0"/>
              <a:t>;</a:t>
            </a:r>
          </a:p>
          <a:p>
            <a:r>
              <a:rPr lang="en-US" dirty="0"/>
              <a:t>			</a:t>
            </a:r>
            <a:r>
              <a:rPr lang="en-US" dirty="0" err="1"/>
              <a:t>cout</a:t>
            </a:r>
            <a:r>
              <a:rPr lang="en-US" dirty="0"/>
              <a:t> &lt;&lt; "initial guesses= " &lt;&lt; </a:t>
            </a:r>
            <a:r>
              <a:rPr lang="en-US" dirty="0" err="1"/>
              <a:t>aguess</a:t>
            </a:r>
            <a:r>
              <a:rPr lang="en-US" dirty="0"/>
              <a:t> &lt;&lt; ",	" &lt;&lt; </a:t>
            </a:r>
            <a:r>
              <a:rPr lang="en-US" dirty="0" err="1"/>
              <a:t>bguess</a:t>
            </a:r>
            <a:r>
              <a:rPr lang="en-US" dirty="0"/>
              <a:t> &lt;&lt; ",	" &lt;&lt; </a:t>
            </a:r>
            <a:r>
              <a:rPr lang="en-US" dirty="0" err="1"/>
              <a:t>sigmaguess</a:t>
            </a:r>
            <a:r>
              <a:rPr lang="en-US" dirty="0"/>
              <a:t> &lt;&lt; ",	" &lt;&lt; </a:t>
            </a:r>
            <a:r>
              <a:rPr lang="en-US" dirty="0" err="1"/>
              <a:t>peakx</a:t>
            </a:r>
            <a:r>
              <a:rPr lang="en-US" dirty="0"/>
              <a:t>[ii] &lt;&lt; ",	" &lt;&lt; peaky[ii] &lt;&lt; </a:t>
            </a:r>
            <a:r>
              <a:rPr lang="en-US" dirty="0" err="1"/>
              <a:t>endl</a:t>
            </a:r>
            <a:r>
              <a:rPr lang="en-US" dirty="0"/>
              <a:t>;</a:t>
            </a:r>
          </a:p>
          <a:p>
            <a:r>
              <a:rPr lang="en-US" dirty="0"/>
              <a:t>			</a:t>
            </a:r>
            <a:r>
              <a:rPr lang="en-US" dirty="0" err="1"/>
              <a:t>fEMG</a:t>
            </a:r>
            <a:r>
              <a:rPr lang="en-US" dirty="0"/>
              <a:t>[ii] = new TF1("</a:t>
            </a:r>
            <a:r>
              <a:rPr lang="en-US" dirty="0" err="1"/>
              <a:t>fEMG</a:t>
            </a:r>
            <a:r>
              <a:rPr lang="en-US" dirty="0"/>
              <a:t>", "[0]*x+[1]+[2]/2/[3]*exp(0.5*([4]*[4]/([3]*[3]))+(x-[5])/[3])*ROOT::Math::</a:t>
            </a:r>
            <a:r>
              <a:rPr lang="en-US" dirty="0" err="1"/>
              <a:t>erfc</a:t>
            </a:r>
            <a:r>
              <a:rPr lang="en-US" dirty="0"/>
              <a:t>(1/sqrt(2)*([4]/[3]+(x-[5])/[4]))+[6]/2/[7]*exp(0.5*([8]*[8]/([7]*[7]))+(x-[9])/[7])*ROOT::Math::</a:t>
            </a:r>
            <a:r>
              <a:rPr lang="en-US" dirty="0" err="1"/>
              <a:t>erfc</a:t>
            </a:r>
            <a:r>
              <a:rPr lang="en-US" dirty="0"/>
              <a:t>(1/sqrt(2)*([8]/[7]+(x-[9])/[8]))", </a:t>
            </a:r>
            <a:r>
              <a:rPr lang="en-US" dirty="0" err="1"/>
              <a:t>histomin</a:t>
            </a:r>
            <a:r>
              <a:rPr lang="en-US" dirty="0"/>
              <a:t>, </a:t>
            </a:r>
            <a:r>
              <a:rPr lang="en-US" dirty="0" err="1"/>
              <a:t>histomax</a:t>
            </a:r>
            <a:r>
              <a:rPr lang="en-US" dirty="0"/>
              <a:t>);// Sun PRC2021 low-energy tail</a:t>
            </a:r>
          </a:p>
          <a:p>
            <a:endParaRPr lang="en-US" dirty="0"/>
          </a:p>
          <a:p>
            <a:r>
              <a:rPr lang="en-US" dirty="0"/>
              <a:t>			g[ii] = new TF1("g", "</a:t>
            </a:r>
            <a:r>
              <a:rPr lang="en-US" dirty="0" err="1"/>
              <a:t>gausn</a:t>
            </a:r>
            <a:r>
              <a:rPr lang="en-US" dirty="0"/>
              <a:t>", </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g2[ii] = new TF1("g2", "</a:t>
            </a:r>
            <a:r>
              <a:rPr lang="en-US" dirty="0" err="1"/>
              <a:t>gausn</a:t>
            </a:r>
            <a:r>
              <a:rPr lang="en-US" dirty="0"/>
              <a:t>", </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p[ii] = new TF1("p", "[0]*x+[1]-[0]*x-[1]+[2]/2/[3]*exp(0.5*([4]*[4]/([3]*[3]))+(x-[5])/[3])*ROOT::Math::</a:t>
            </a:r>
            <a:r>
              <a:rPr lang="en-US" dirty="0" err="1"/>
              <a:t>erfc</a:t>
            </a:r>
            <a:r>
              <a:rPr lang="en-US" dirty="0"/>
              <a:t>(1/sqrt(2)*([4]/[3]+(x-[5])/[4]))", </a:t>
            </a:r>
            <a:r>
              <a:rPr lang="en-US" dirty="0" err="1"/>
              <a:t>histomin</a:t>
            </a:r>
            <a:r>
              <a:rPr lang="en-US" dirty="0"/>
              <a:t>, </a:t>
            </a:r>
            <a:r>
              <a:rPr lang="en-US" dirty="0" err="1"/>
              <a:t>histomax</a:t>
            </a:r>
            <a:r>
              <a:rPr lang="en-US" dirty="0"/>
              <a:t>);//pure peak</a:t>
            </a:r>
          </a:p>
          <a:p>
            <a:r>
              <a:rPr lang="en-US" dirty="0"/>
              <a:t>			p2[ii] = new TF1("p2", "[0]*x+[1]-[0]*x-[1]+[2]/2/[3]*exp(0.5*([4]*[4]/([3]*[3]))+(x-[5])/[3])*ROOT::Math::</a:t>
            </a:r>
            <a:r>
              <a:rPr lang="en-US" dirty="0" err="1"/>
              <a:t>erfc</a:t>
            </a:r>
            <a:r>
              <a:rPr lang="en-US" dirty="0"/>
              <a:t>(1/sqrt(2)*([4]/[3]+(x-[5])/[4]))", </a:t>
            </a:r>
            <a:r>
              <a:rPr lang="en-US" dirty="0" err="1"/>
              <a:t>histomin</a:t>
            </a:r>
            <a:r>
              <a:rPr lang="en-US" dirty="0"/>
              <a:t>, </a:t>
            </a:r>
            <a:r>
              <a:rPr lang="en-US" dirty="0" err="1"/>
              <a:t>histomax</a:t>
            </a:r>
            <a:r>
              <a:rPr lang="en-US" dirty="0"/>
              <a:t>);//pure peak</a:t>
            </a:r>
          </a:p>
          <a:p>
            <a:r>
              <a:rPr lang="en-US" dirty="0"/>
              <a:t>			b[ii] = new TF1("b", "[0]*x+[1]", </a:t>
            </a:r>
            <a:r>
              <a:rPr lang="en-US" dirty="0" err="1"/>
              <a:t>histomin</a:t>
            </a:r>
            <a:r>
              <a:rPr lang="en-US" dirty="0"/>
              <a:t>, </a:t>
            </a:r>
            <a:r>
              <a:rPr lang="en-US" dirty="0" err="1"/>
              <a:t>histomax</a:t>
            </a:r>
            <a:r>
              <a:rPr lang="en-US" dirty="0"/>
              <a:t>);//pure </a:t>
            </a:r>
            <a:r>
              <a:rPr lang="en-US" dirty="0" err="1"/>
              <a:t>bkg</a:t>
            </a:r>
            <a:endParaRPr lang="en-US" dirty="0"/>
          </a:p>
          <a:p>
            <a:endParaRPr lang="en-US" dirty="0"/>
          </a:p>
          <a:p>
            <a:r>
              <a:rPr lang="en-US" dirty="0"/>
              <a:t>			// 			</a:t>
            </a:r>
            <a:r>
              <a:rPr lang="en-US" dirty="0" err="1"/>
              <a:t>fEMG</a:t>
            </a:r>
            <a:r>
              <a:rPr lang="en-US" dirty="0"/>
              <a:t>[ii]=new TF1("total","[0]*x+[1]+sqrt(3.141592654/2)*[2]/[3]*[4]*exp(0.5*([4]*[4]/([3]*[3]))+(x-[5])/[3])*ROOT::Math::</a:t>
            </a:r>
            <a:r>
              <a:rPr lang="en-US" dirty="0" err="1"/>
              <a:t>erfc</a:t>
            </a:r>
            <a:r>
              <a:rPr lang="en-US" dirty="0"/>
              <a:t>(1/sqrt(2)*([4]/[3]+(x-[5])/[4]))",</a:t>
            </a:r>
            <a:r>
              <a:rPr lang="en-US" dirty="0" err="1"/>
              <a:t>histomin</a:t>
            </a:r>
            <a:r>
              <a:rPr lang="en-US" dirty="0"/>
              <a:t>, </a:t>
            </a:r>
            <a:r>
              <a:rPr lang="en-US" dirty="0" err="1"/>
              <a:t>histomax</a:t>
            </a:r>
            <a:r>
              <a:rPr lang="en-US" dirty="0"/>
              <a:t>);// Glassman PRC2019 low-energy tail</a:t>
            </a:r>
          </a:p>
          <a:p>
            <a:r>
              <a:rPr lang="en-US" dirty="0"/>
              <a:t>			// 			g[ii]=new TF1("g","</a:t>
            </a:r>
            <a:r>
              <a:rPr lang="en-US" dirty="0" err="1"/>
              <a:t>gausn</a:t>
            </a:r>
            <a:r>
              <a:rPr lang="en-US" dirty="0"/>
              <a:t>",</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 			p[ii]=new TF1("p","[0]*x+[1]-[0]*x-[1]+sqrt(3.141592654/2)*[2]/[3]*[4]*exp(0.5*([4]*[4]/([3]*[3]))+(x-[5])/[3])*ROOT::Math::</a:t>
            </a:r>
            <a:r>
              <a:rPr lang="en-US" dirty="0" err="1"/>
              <a:t>erfc</a:t>
            </a:r>
            <a:r>
              <a:rPr lang="en-US" dirty="0"/>
              <a:t>(1/sqrt(2)*([4]/[3]+(x-[5])/[4]))",</a:t>
            </a:r>
            <a:r>
              <a:rPr lang="en-US" dirty="0" err="1"/>
              <a:t>histomin</a:t>
            </a:r>
            <a:r>
              <a:rPr lang="en-US" dirty="0"/>
              <a:t>, </a:t>
            </a:r>
            <a:r>
              <a:rPr lang="en-US" dirty="0" err="1"/>
              <a:t>histomax</a:t>
            </a:r>
            <a:r>
              <a:rPr lang="en-US" dirty="0"/>
              <a:t>);//pure peak</a:t>
            </a:r>
          </a:p>
          <a:p>
            <a:r>
              <a:rPr lang="en-US" dirty="0"/>
              <a:t>			// 			b[ii]=new TF1("b","[0]*x+[1]",</a:t>
            </a:r>
            <a:r>
              <a:rPr lang="en-US" dirty="0" err="1"/>
              <a:t>histomin</a:t>
            </a:r>
            <a:r>
              <a:rPr lang="en-US" dirty="0"/>
              <a:t>, </a:t>
            </a:r>
            <a:r>
              <a:rPr lang="en-US" dirty="0" err="1"/>
              <a:t>histomax</a:t>
            </a:r>
            <a:r>
              <a:rPr lang="en-US" dirty="0"/>
              <a:t>);//pure </a:t>
            </a:r>
            <a:r>
              <a:rPr lang="en-US" dirty="0" err="1"/>
              <a:t>bkg</a:t>
            </a:r>
            <a:endParaRPr lang="en-US" dirty="0"/>
          </a:p>
          <a:p>
            <a:r>
              <a:rPr lang="en-US" dirty="0"/>
              <a:t>			</a:t>
            </a:r>
            <a:r>
              <a:rPr lang="en-US" dirty="0" err="1"/>
              <a:t>fEMG</a:t>
            </a:r>
            <a:r>
              <a:rPr lang="en-US" dirty="0"/>
              <a:t>[ii]-&gt;</a:t>
            </a:r>
            <a:r>
              <a:rPr lang="en-US" dirty="0" err="1"/>
              <a:t>SetNpx</a:t>
            </a:r>
            <a:r>
              <a:rPr lang="en-US" dirty="0"/>
              <a:t>(</a:t>
            </a:r>
            <a:r>
              <a:rPr lang="en-US" dirty="0" err="1"/>
              <a:t>histoNbins</a:t>
            </a:r>
            <a:r>
              <a:rPr lang="en-US" dirty="0"/>
              <a:t> * 10);</a:t>
            </a:r>
          </a:p>
          <a:p>
            <a:r>
              <a:rPr lang="en-US" dirty="0"/>
              <a:t>			g[ii]-&gt;</a:t>
            </a:r>
            <a:r>
              <a:rPr lang="en-US" dirty="0" err="1"/>
              <a:t>SetNpx</a:t>
            </a:r>
            <a:r>
              <a:rPr lang="en-US" dirty="0"/>
              <a:t>(</a:t>
            </a:r>
            <a:r>
              <a:rPr lang="en-US" dirty="0" err="1"/>
              <a:t>histoNbins</a:t>
            </a:r>
            <a:r>
              <a:rPr lang="en-US" dirty="0"/>
              <a:t> * 10);</a:t>
            </a:r>
          </a:p>
          <a:p>
            <a:r>
              <a:rPr lang="en-US" dirty="0"/>
              <a:t>			p[ii]-&gt;</a:t>
            </a:r>
            <a:r>
              <a:rPr lang="en-US" dirty="0" err="1"/>
              <a:t>SetNpx</a:t>
            </a:r>
            <a:r>
              <a:rPr lang="en-US" dirty="0"/>
              <a:t>(</a:t>
            </a:r>
            <a:r>
              <a:rPr lang="en-US" dirty="0" err="1"/>
              <a:t>histoNbins</a:t>
            </a:r>
            <a:r>
              <a:rPr lang="en-US" dirty="0"/>
              <a:t> * 10);</a:t>
            </a:r>
          </a:p>
          <a:p>
            <a:r>
              <a:rPr lang="en-US" dirty="0"/>
              <a:t>			// 			p2[ii]-&gt;</a:t>
            </a:r>
            <a:r>
              <a:rPr lang="en-US" dirty="0" err="1"/>
              <a:t>SetNpx</a:t>
            </a:r>
            <a:r>
              <a:rPr lang="en-US" dirty="0"/>
              <a:t>(</a:t>
            </a:r>
            <a:r>
              <a:rPr lang="en-US" dirty="0" err="1"/>
              <a:t>histoNbins</a:t>
            </a:r>
            <a:r>
              <a:rPr lang="en-US" dirty="0"/>
              <a:t>);</a:t>
            </a:r>
          </a:p>
          <a:p>
            <a:r>
              <a:rPr lang="en-US" dirty="0"/>
              <a:t>			b[ii]-&gt;</a:t>
            </a:r>
            <a:r>
              <a:rPr lang="en-US" dirty="0" err="1"/>
              <a:t>SetNpx</a:t>
            </a:r>
            <a:r>
              <a:rPr lang="en-US" dirty="0"/>
              <a:t>(</a:t>
            </a:r>
            <a:r>
              <a:rPr lang="en-US" dirty="0" err="1"/>
              <a:t>histoNbins</a:t>
            </a:r>
            <a:r>
              <a:rPr lang="en-US" dirty="0"/>
              <a:t> * 10);</a:t>
            </a:r>
          </a:p>
          <a:p>
            <a:r>
              <a:rPr lang="en-US" dirty="0"/>
              <a:t>			//</a:t>
            </a:r>
            <a:r>
              <a:rPr lang="en-US" dirty="0" err="1"/>
              <a:t>fEMG</a:t>
            </a:r>
            <a:r>
              <a:rPr lang="en-US" dirty="0"/>
              <a:t>[ii]-&gt;</a:t>
            </a:r>
            <a:r>
              <a:rPr lang="en-US" dirty="0" err="1"/>
              <a:t>SetParameters</a:t>
            </a:r>
            <a:r>
              <a:rPr lang="en-US" dirty="0"/>
              <a:t>(0.1,15,peaky[ii],10,10,peakx[ii]);//initial value [0]-A, [1]-B, [2]-N, [3]-</a:t>
            </a:r>
            <a:r>
              <a:rPr lang="el-GR" dirty="0"/>
              <a:t>τ, [4]-σ, [5]-μ</a:t>
            </a:r>
          </a:p>
          <a:p>
            <a:r>
              <a:rPr lang="el-GR" dirty="0"/>
              <a:t>			</a:t>
            </a:r>
            <a:r>
              <a:rPr lang="en-US" dirty="0" err="1"/>
              <a:t>fEMG</a:t>
            </a:r>
            <a:r>
              <a:rPr lang="en-US" dirty="0"/>
              <a:t>[ii]-&gt;</a:t>
            </a:r>
            <a:r>
              <a:rPr lang="en-US" dirty="0" err="1"/>
              <a:t>SetParameters</a:t>
            </a:r>
            <a:r>
              <a:rPr lang="en-US" dirty="0"/>
              <a:t>(</a:t>
            </a:r>
            <a:r>
              <a:rPr lang="en-US" dirty="0" err="1"/>
              <a:t>aguess</a:t>
            </a:r>
            <a:r>
              <a:rPr lang="en-US" dirty="0"/>
              <a:t>, </a:t>
            </a:r>
            <a:r>
              <a:rPr lang="en-US" dirty="0" err="1"/>
              <a:t>bguess</a:t>
            </a:r>
            <a:r>
              <a:rPr lang="en-US" dirty="0"/>
              <a:t>, peaky[ii], 7, </a:t>
            </a:r>
            <a:r>
              <a:rPr lang="en-US" dirty="0" err="1"/>
              <a:t>sigmaguess</a:t>
            </a:r>
            <a:r>
              <a:rPr lang="en-US" dirty="0"/>
              <a:t>, </a:t>
            </a:r>
            <a:r>
              <a:rPr lang="en-US" dirty="0" err="1"/>
              <a:t>peakx</a:t>
            </a:r>
            <a:r>
              <a:rPr lang="en-US" dirty="0"/>
              <a:t>[ii], peaky[ii], 0.04, </a:t>
            </a:r>
            <a:r>
              <a:rPr lang="en-US" dirty="0" err="1"/>
              <a:t>sigmaguess</a:t>
            </a:r>
            <a:r>
              <a:rPr lang="en-US" dirty="0"/>
              <a:t>, </a:t>
            </a:r>
            <a:r>
              <a:rPr lang="en-US" dirty="0" err="1"/>
              <a:t>peakx</a:t>
            </a:r>
            <a:r>
              <a:rPr lang="en-US" dirty="0"/>
              <a:t>[ii] + </a:t>
            </a:r>
            <a:r>
              <a:rPr lang="en-US" dirty="0" err="1"/>
              <a:t>gaplow</a:t>
            </a:r>
            <a:r>
              <a:rPr lang="en-US" dirty="0"/>
              <a:t>/2);//initial value [0]-A, [1]-B, [2]-N, [3]-</a:t>
            </a:r>
            <a:r>
              <a:rPr lang="el-GR" dirty="0"/>
              <a:t>τ, [4]-σ, [5]-μ, [6]-</a:t>
            </a:r>
            <a:r>
              <a:rPr lang="en-US" dirty="0"/>
              <a:t>N2, [7]-</a:t>
            </a:r>
            <a:r>
              <a:rPr lang="el-GR" dirty="0"/>
              <a:t>τ2, [8]-σ2, [9]-μ2</a:t>
            </a:r>
          </a:p>
          <a:p>
            <a:r>
              <a:rPr lang="el-GR" dirty="0"/>
              <a:t>			//</a:t>
            </a:r>
            <a:r>
              <a:rPr lang="en-US" dirty="0" err="1"/>
              <a:t>fEMG</a:t>
            </a:r>
            <a:r>
              <a:rPr lang="en-US" dirty="0"/>
              <a:t>[ii]-&gt;</a:t>
            </a:r>
            <a:r>
              <a:rPr lang="en-US" dirty="0" err="1"/>
              <a:t>SetParLimits</a:t>
            </a:r>
            <a:r>
              <a:rPr lang="en-US" dirty="0"/>
              <a:t>(0,0,700);//</a:t>
            </a:r>
            <a:r>
              <a:rPr lang="en-US" dirty="0" err="1"/>
              <a:t>Bkg</a:t>
            </a:r>
            <a:r>
              <a:rPr lang="en-US" dirty="0"/>
              <a:t> A</a:t>
            </a:r>
          </a:p>
          <a:p>
            <a:r>
              <a:rPr lang="en-US" dirty="0"/>
              <a:t>			// 	</a:t>
            </a:r>
            <a:r>
              <a:rPr lang="en-US" dirty="0" err="1"/>
              <a:t>fEMG</a:t>
            </a:r>
            <a:r>
              <a:rPr lang="en-US" dirty="0"/>
              <a:t>[ii]-&gt;</a:t>
            </a:r>
            <a:r>
              <a:rPr lang="en-US" dirty="0" err="1"/>
              <a:t>SetParLimits</a:t>
            </a:r>
            <a:r>
              <a:rPr lang="en-US" dirty="0"/>
              <a:t>(1,-50000,300000);//</a:t>
            </a:r>
            <a:r>
              <a:rPr lang="en-US" dirty="0" err="1"/>
              <a:t>Bkg</a:t>
            </a:r>
            <a:r>
              <a:rPr lang="en-US" dirty="0"/>
              <a:t> B</a:t>
            </a:r>
          </a:p>
          <a:p>
            <a:r>
              <a:rPr lang="en-US" dirty="0"/>
              <a:t>			</a:t>
            </a:r>
            <a:r>
              <a:rPr lang="en-US" dirty="0" err="1"/>
              <a:t>fEMG</a:t>
            </a:r>
            <a:r>
              <a:rPr lang="en-US" dirty="0"/>
              <a:t>[ii]-&gt;</a:t>
            </a:r>
            <a:r>
              <a:rPr lang="en-US" dirty="0" err="1"/>
              <a:t>SetParLimits</a:t>
            </a:r>
            <a:r>
              <a:rPr lang="en-US" dirty="0"/>
              <a:t>(2, 375000, 390000);//</a:t>
            </a:r>
            <a:r>
              <a:rPr lang="en-US" dirty="0" err="1"/>
              <a:t>Constant,min,max</a:t>
            </a:r>
            <a:endParaRPr lang="en-US" dirty="0"/>
          </a:p>
          <a:p>
            <a:r>
              <a:rPr lang="en-US" dirty="0"/>
              <a:t>			</a:t>
            </a:r>
            <a:r>
              <a:rPr lang="en-US" dirty="0" err="1"/>
              <a:t>fEMG</a:t>
            </a:r>
            <a:r>
              <a:rPr lang="en-US" dirty="0"/>
              <a:t>[ii]-&gt;</a:t>
            </a:r>
            <a:r>
              <a:rPr lang="en-US" dirty="0" err="1"/>
              <a:t>SetParLimits</a:t>
            </a:r>
            <a:r>
              <a:rPr lang="en-US" dirty="0"/>
              <a:t>(3, 9, 15);//Tau</a:t>
            </a:r>
          </a:p>
          <a:p>
            <a:r>
              <a:rPr lang="en-US" dirty="0"/>
              <a:t>			</a:t>
            </a:r>
            <a:r>
              <a:rPr lang="en-US" dirty="0" err="1"/>
              <a:t>fEMG</a:t>
            </a:r>
            <a:r>
              <a:rPr lang="en-US" dirty="0"/>
              <a:t>[ii]-&gt;</a:t>
            </a:r>
            <a:r>
              <a:rPr lang="en-US" dirty="0" err="1"/>
              <a:t>SetParLimits</a:t>
            </a:r>
            <a:r>
              <a:rPr lang="en-US" dirty="0"/>
              <a:t>(4, 17, 23);//Sigma</a:t>
            </a:r>
          </a:p>
          <a:p>
            <a:r>
              <a:rPr lang="en-US" dirty="0"/>
              <a:t>			</a:t>
            </a:r>
            <a:r>
              <a:rPr lang="en-US" dirty="0" err="1"/>
              <a:t>fEMG</a:t>
            </a:r>
            <a:r>
              <a:rPr lang="en-US" dirty="0"/>
              <a:t>[ii]-&gt;</a:t>
            </a:r>
            <a:r>
              <a:rPr lang="en-US" dirty="0" err="1"/>
              <a:t>SetParLimits</a:t>
            </a:r>
            <a:r>
              <a:rPr lang="en-US" dirty="0"/>
              <a:t>(5, </a:t>
            </a:r>
            <a:r>
              <a:rPr lang="en-US" dirty="0" err="1"/>
              <a:t>peakx</a:t>
            </a:r>
            <a:r>
              <a:rPr lang="en-US" dirty="0"/>
              <a:t>[ii] - </a:t>
            </a:r>
            <a:r>
              <a:rPr lang="en-US" dirty="0" err="1"/>
              <a:t>gaplow</a:t>
            </a:r>
            <a:r>
              <a:rPr lang="en-US" dirty="0"/>
              <a:t>, </a:t>
            </a:r>
            <a:r>
              <a:rPr lang="en-US" dirty="0" err="1"/>
              <a:t>peakx</a:t>
            </a:r>
            <a:r>
              <a:rPr lang="en-US" dirty="0"/>
              <a:t>[ii] + </a:t>
            </a:r>
            <a:r>
              <a:rPr lang="en-US" dirty="0" err="1"/>
              <a:t>gaphigh</a:t>
            </a:r>
            <a:r>
              <a:rPr lang="en-US" dirty="0"/>
              <a:t>);//Mean</a:t>
            </a:r>
          </a:p>
          <a:p>
            <a:r>
              <a:rPr lang="en-US" dirty="0"/>
              <a:t>			</a:t>
            </a:r>
            <a:r>
              <a:rPr lang="en-US" dirty="0" err="1"/>
              <a:t>fEMG</a:t>
            </a:r>
            <a:r>
              <a:rPr lang="en-US" dirty="0"/>
              <a:t>[ii]-&gt;</a:t>
            </a:r>
            <a:r>
              <a:rPr lang="en-US" dirty="0" err="1"/>
              <a:t>SetParLimits</a:t>
            </a:r>
            <a:r>
              <a:rPr lang="en-US" dirty="0"/>
              <a:t>(5, 5460, 5480);//Mean</a:t>
            </a:r>
          </a:p>
          <a:p>
            <a:r>
              <a:rPr lang="en-US" dirty="0"/>
              <a:t>			</a:t>
            </a:r>
            <a:r>
              <a:rPr lang="en-US" dirty="0" err="1"/>
              <a:t>fEMG</a:t>
            </a:r>
            <a:r>
              <a:rPr lang="en-US" dirty="0"/>
              <a:t>[ii]-&gt;</a:t>
            </a:r>
            <a:r>
              <a:rPr lang="en-US" dirty="0" err="1"/>
              <a:t>SetParLimits</a:t>
            </a:r>
            <a:r>
              <a:rPr lang="en-US" dirty="0"/>
              <a:t>(6, 51000, 57000);//Constant_2nd,min,max</a:t>
            </a:r>
          </a:p>
          <a:p>
            <a:r>
              <a:rPr lang="en-US" dirty="0"/>
              <a:t>			</a:t>
            </a:r>
            <a:r>
              <a:rPr lang="en-US" dirty="0" err="1"/>
              <a:t>fEMG</a:t>
            </a:r>
            <a:r>
              <a:rPr lang="en-US" dirty="0"/>
              <a:t>[ii]-&gt;</a:t>
            </a:r>
            <a:r>
              <a:rPr lang="en-US" dirty="0" err="1"/>
              <a:t>SetParLimits</a:t>
            </a:r>
            <a:r>
              <a:rPr lang="en-US" dirty="0"/>
              <a:t>(7, 9, 15);//Tau_2nd</a:t>
            </a:r>
          </a:p>
          <a:p>
            <a:r>
              <a:rPr lang="en-US" dirty="0"/>
              <a:t>			</a:t>
            </a:r>
            <a:r>
              <a:rPr lang="en-US" dirty="0" err="1"/>
              <a:t>fEMG</a:t>
            </a:r>
            <a:r>
              <a:rPr lang="en-US" dirty="0"/>
              <a:t>[ii]-&gt;</a:t>
            </a:r>
            <a:r>
              <a:rPr lang="en-US" dirty="0" err="1"/>
              <a:t>SetParLimits</a:t>
            </a:r>
            <a:r>
              <a:rPr lang="en-US" dirty="0"/>
              <a:t>(8, 17, 23);//Sigma_2nd</a:t>
            </a:r>
          </a:p>
          <a:p>
            <a:r>
              <a:rPr lang="en-US" dirty="0"/>
              <a:t>			</a:t>
            </a:r>
            <a:r>
              <a:rPr lang="en-US" dirty="0" err="1"/>
              <a:t>fEMG</a:t>
            </a:r>
            <a:r>
              <a:rPr lang="en-US" dirty="0"/>
              <a:t>[ii]-&gt;</a:t>
            </a:r>
            <a:r>
              <a:rPr lang="en-US" dirty="0" err="1"/>
              <a:t>SetParLimits</a:t>
            </a:r>
            <a:r>
              <a:rPr lang="en-US" dirty="0"/>
              <a:t>(9, </a:t>
            </a:r>
            <a:r>
              <a:rPr lang="en-US" dirty="0" err="1"/>
              <a:t>peakx</a:t>
            </a:r>
            <a:r>
              <a:rPr lang="en-US" dirty="0"/>
              <a:t>[ii] + </a:t>
            </a:r>
            <a:r>
              <a:rPr lang="en-US" dirty="0" err="1"/>
              <a:t>gaplow</a:t>
            </a:r>
            <a:r>
              <a:rPr lang="en-US" dirty="0"/>
              <a:t>, </a:t>
            </a:r>
            <a:r>
              <a:rPr lang="en-US" dirty="0" err="1"/>
              <a:t>peakx</a:t>
            </a:r>
            <a:r>
              <a:rPr lang="en-US" dirty="0"/>
              <a:t>[ii] + </a:t>
            </a:r>
            <a:r>
              <a:rPr lang="en-US" dirty="0" err="1"/>
              <a:t>gaplow</a:t>
            </a:r>
            <a:r>
              <a:rPr lang="en-US" dirty="0"/>
              <a:t>);//Mean_2nd</a:t>
            </a:r>
          </a:p>
          <a:p>
            <a:r>
              <a:rPr lang="en-US" dirty="0"/>
              <a:t>			</a:t>
            </a:r>
            <a:r>
              <a:rPr lang="en-US" dirty="0" err="1"/>
              <a:t>fEMG</a:t>
            </a:r>
            <a:r>
              <a:rPr lang="en-US" dirty="0"/>
              <a:t>[ii]-&gt;</a:t>
            </a:r>
            <a:r>
              <a:rPr lang="en-US" dirty="0" err="1"/>
              <a:t>SetParLimits</a:t>
            </a:r>
            <a:r>
              <a:rPr lang="en-US" dirty="0"/>
              <a:t>(9, 5350, 5430);//Mean_2nd</a:t>
            </a:r>
          </a:p>
          <a:p>
            <a:endParaRPr lang="en-US" dirty="0"/>
          </a:p>
          <a:p>
            <a:r>
              <a:rPr lang="en-US" dirty="0"/>
              <a:t>			</a:t>
            </a:r>
            <a:r>
              <a:rPr lang="en-US" dirty="0" err="1"/>
              <a:t>fEMG</a:t>
            </a:r>
            <a:r>
              <a:rPr lang="en-US" dirty="0"/>
              <a:t>[ii]-&gt;</a:t>
            </a:r>
            <a:r>
              <a:rPr lang="en-US" dirty="0" err="1"/>
              <a:t>SetParNames</a:t>
            </a:r>
            <a:r>
              <a:rPr lang="en-US" dirty="0"/>
              <a:t>("</a:t>
            </a:r>
            <a:r>
              <a:rPr lang="en-US" dirty="0" err="1"/>
              <a:t>BkgA</a:t>
            </a:r>
            <a:r>
              <a:rPr lang="en-US" dirty="0"/>
              <a:t>", "</a:t>
            </a:r>
            <a:r>
              <a:rPr lang="en-US" dirty="0" err="1"/>
              <a:t>BkgB</a:t>
            </a:r>
            <a:r>
              <a:rPr lang="en-US" dirty="0"/>
              <a:t>", "Const*bin", "Tau", "Sigma", "Mean", "Const_2nd*bin", "Tau_2nd", "Sigma_2nd", "Mean_2nd");</a:t>
            </a:r>
          </a:p>
          <a:p>
            <a:r>
              <a:rPr lang="en-US" dirty="0"/>
              <a:t>			</a:t>
            </a:r>
            <a:r>
              <a:rPr lang="en-US" dirty="0" err="1"/>
              <a:t>histo</a:t>
            </a:r>
            <a:r>
              <a:rPr lang="en-US" dirty="0"/>
              <a:t>[</a:t>
            </a:r>
            <a:r>
              <a:rPr lang="en-US" dirty="0" err="1"/>
              <a:t>i</a:t>
            </a:r>
            <a:r>
              <a:rPr lang="en-US" dirty="0"/>
              <a:t>]-&gt;Fit("</a:t>
            </a:r>
            <a:r>
              <a:rPr lang="en-US" dirty="0" err="1"/>
              <a:t>fEMG</a:t>
            </a:r>
            <a:r>
              <a:rPr lang="en-US" dirty="0"/>
              <a:t>", "MLE", "", </a:t>
            </a:r>
            <a:r>
              <a:rPr lang="en-US" dirty="0" err="1"/>
              <a:t>fitrange_min</a:t>
            </a:r>
            <a:r>
              <a:rPr lang="en-US" dirty="0"/>
              <a:t>, </a:t>
            </a:r>
            <a:r>
              <a:rPr lang="en-US" dirty="0" err="1"/>
              <a:t>fitrange_max</a:t>
            </a:r>
            <a:r>
              <a:rPr lang="en-US" dirty="0"/>
              <a:t>);</a:t>
            </a:r>
          </a:p>
          <a:p>
            <a:r>
              <a:rPr lang="en-US" dirty="0"/>
              <a:t>			</a:t>
            </a:r>
            <a:r>
              <a:rPr lang="en-US" dirty="0" err="1"/>
              <a:t>TFitResultPtr</a:t>
            </a:r>
            <a:r>
              <a:rPr lang="en-US" dirty="0"/>
              <a:t> </a:t>
            </a:r>
            <a:r>
              <a:rPr lang="en-US" dirty="0" err="1"/>
              <a:t>Fit_result_pointer</a:t>
            </a:r>
            <a:r>
              <a:rPr lang="en-US" dirty="0"/>
              <a:t> = </a:t>
            </a:r>
            <a:r>
              <a:rPr lang="en-US" dirty="0" err="1"/>
              <a:t>histo</a:t>
            </a:r>
            <a:r>
              <a:rPr lang="en-US" dirty="0"/>
              <a:t>[</a:t>
            </a:r>
            <a:r>
              <a:rPr lang="en-US" dirty="0" err="1"/>
              <a:t>i</a:t>
            </a:r>
            <a:r>
              <a:rPr lang="en-US" dirty="0"/>
              <a:t>]-&gt;Fit("</a:t>
            </a:r>
            <a:r>
              <a:rPr lang="en-US" dirty="0" err="1"/>
              <a:t>fEMG</a:t>
            </a:r>
            <a:r>
              <a:rPr lang="en-US" dirty="0"/>
              <a:t>", "MLES", "", </a:t>
            </a:r>
            <a:r>
              <a:rPr lang="en-US" dirty="0" err="1"/>
              <a:t>fitrange_min</a:t>
            </a:r>
            <a:r>
              <a:rPr lang="en-US" dirty="0"/>
              <a:t>, </a:t>
            </a:r>
            <a:r>
              <a:rPr lang="en-US" dirty="0" err="1"/>
              <a:t>fitrange_max</a:t>
            </a:r>
            <a:r>
              <a:rPr lang="en-US" dirty="0"/>
              <a:t>);</a:t>
            </a:r>
          </a:p>
          <a:p>
            <a:r>
              <a:rPr lang="en-US" dirty="0"/>
              <a:t>			//"S" means the result of the fit is returned in the </a:t>
            </a:r>
            <a:r>
              <a:rPr lang="en-US" dirty="0" err="1"/>
              <a:t>TFitResultPtr</a:t>
            </a:r>
            <a:endParaRPr lang="en-US" dirty="0"/>
          </a:p>
          <a:p>
            <a:r>
              <a:rPr lang="en-US" dirty="0"/>
              <a:t>			//“E” Perform better errors estimation using the Minos technique.</a:t>
            </a:r>
          </a:p>
          <a:p>
            <a:r>
              <a:rPr lang="en-US" dirty="0"/>
              <a:t>			//“M” Improve fit results, by using the IMPROVE algorithm of </a:t>
            </a:r>
            <a:r>
              <a:rPr lang="en-US" dirty="0" err="1"/>
              <a:t>TMinuit</a:t>
            </a:r>
            <a:r>
              <a:rPr lang="en-US" dirty="0"/>
              <a:t>.</a:t>
            </a:r>
          </a:p>
          <a:p>
            <a:r>
              <a:rPr lang="en-US" dirty="0"/>
              <a:t>			//If the option "S" is instead used, </a:t>
            </a:r>
            <a:r>
              <a:rPr lang="en-US" dirty="0" err="1"/>
              <a:t>TFitResultPtr</a:t>
            </a:r>
            <a:r>
              <a:rPr lang="en-US" dirty="0"/>
              <a:t> contains the </a:t>
            </a:r>
            <a:r>
              <a:rPr lang="en-US" dirty="0" err="1"/>
              <a:t>TFitResult</a:t>
            </a:r>
            <a:r>
              <a:rPr lang="en-US" dirty="0"/>
              <a:t> and behaves as a smart pointer to it.</a:t>
            </a:r>
          </a:p>
          <a:p>
            <a:r>
              <a:rPr lang="en-US" dirty="0"/>
              <a:t>			//The fit parameters, error and chi2 (but not covariance matrix) can be retrieved also from the fitted function.</a:t>
            </a:r>
          </a:p>
          <a:p>
            <a:endParaRPr lang="en-US" dirty="0"/>
          </a:p>
          <a:p>
            <a:r>
              <a:rPr lang="en-US" dirty="0"/>
              <a:t>			</a:t>
            </a:r>
            <a:r>
              <a:rPr lang="en-US" dirty="0" err="1"/>
              <a:t>fEMG</a:t>
            </a:r>
            <a:r>
              <a:rPr lang="en-US" dirty="0"/>
              <a:t>[ii]-&gt;</a:t>
            </a:r>
            <a:r>
              <a:rPr lang="en-US" dirty="0" err="1"/>
              <a:t>GetParameters</a:t>
            </a:r>
            <a:r>
              <a:rPr lang="en-US" dirty="0"/>
              <a:t>(par[ii]);//</a:t>
            </a:r>
            <a:r>
              <a:rPr lang="zh-CN" altLang="en-US" dirty="0"/>
              <a:t>二维数组的</a:t>
            </a:r>
            <a:r>
              <a:rPr lang="en-US" dirty="0"/>
              <a:t>par[ii]</a:t>
            </a:r>
            <a:r>
              <a:rPr lang="zh-CN" altLang="en-US" dirty="0"/>
              <a:t>是地址</a:t>
            </a:r>
            <a:r>
              <a:rPr lang="en-US" altLang="zh-CN" dirty="0"/>
              <a:t>,</a:t>
            </a:r>
            <a:r>
              <a:rPr lang="en-US" dirty="0"/>
              <a:t>pointer to the TF1, </a:t>
            </a:r>
            <a:r>
              <a:rPr lang="en-US" dirty="0" err="1"/>
              <a:t>GetParameters</a:t>
            </a:r>
            <a:r>
              <a:rPr lang="zh-CN" altLang="en-US" dirty="0"/>
              <a:t>的数组得是</a:t>
            </a:r>
            <a:r>
              <a:rPr lang="en-US" dirty="0"/>
              <a:t>double</a:t>
            </a:r>
            <a:r>
              <a:rPr lang="zh-CN" altLang="en-US" dirty="0"/>
              <a:t>类型</a:t>
            </a:r>
            <a:r>
              <a:rPr lang="en-US" dirty="0"/>
              <a:t>Obtaining the value of parameters and saving them to par[]; </a:t>
            </a:r>
          </a:p>
          <a:p>
            <a:r>
              <a:rPr lang="en-US" dirty="0"/>
              <a:t>			</a:t>
            </a:r>
            <a:r>
              <a:rPr lang="en-US" dirty="0" err="1"/>
              <a:t>par_err</a:t>
            </a:r>
            <a:r>
              <a:rPr lang="en-US" dirty="0"/>
              <a:t>[ii][0] = </a:t>
            </a:r>
            <a:r>
              <a:rPr lang="en-US" dirty="0" err="1"/>
              <a:t>fEMG</a:t>
            </a:r>
            <a:r>
              <a:rPr lang="en-US" dirty="0"/>
              <a:t>[ii]-&gt;</a:t>
            </a:r>
            <a:r>
              <a:rPr lang="en-US" dirty="0" err="1"/>
              <a:t>GetParError</a:t>
            </a:r>
            <a:r>
              <a:rPr lang="en-US" dirty="0"/>
              <a:t>(0);//Obtaining the error of the 1st parameter</a:t>
            </a:r>
          </a:p>
          <a:p>
            <a:r>
              <a:rPr lang="en-US" dirty="0"/>
              <a:t>			</a:t>
            </a:r>
            <a:r>
              <a:rPr lang="en-US" dirty="0" err="1"/>
              <a:t>par_err</a:t>
            </a:r>
            <a:r>
              <a:rPr lang="en-US" dirty="0"/>
              <a:t>[ii][1] = </a:t>
            </a:r>
            <a:r>
              <a:rPr lang="en-US" dirty="0" err="1"/>
              <a:t>fEMG</a:t>
            </a:r>
            <a:r>
              <a:rPr lang="en-US" dirty="0"/>
              <a:t>[ii]-&gt;</a:t>
            </a:r>
            <a:r>
              <a:rPr lang="en-US" dirty="0" err="1"/>
              <a:t>GetParError</a:t>
            </a:r>
            <a:r>
              <a:rPr lang="en-US" dirty="0"/>
              <a:t>(1);//Obtaining the error of the 2nd parameter</a:t>
            </a:r>
          </a:p>
          <a:p>
            <a:r>
              <a:rPr lang="en-US" dirty="0"/>
              <a:t>			</a:t>
            </a:r>
            <a:r>
              <a:rPr lang="en-US" dirty="0" err="1"/>
              <a:t>par_err</a:t>
            </a:r>
            <a:r>
              <a:rPr lang="en-US" dirty="0"/>
              <a:t>[ii][2] = </a:t>
            </a:r>
            <a:r>
              <a:rPr lang="en-US" dirty="0" err="1"/>
              <a:t>fEMG</a:t>
            </a:r>
            <a:r>
              <a:rPr lang="en-US" dirty="0"/>
              <a:t>[ii]-&gt;</a:t>
            </a:r>
            <a:r>
              <a:rPr lang="en-US" dirty="0" err="1"/>
              <a:t>GetParError</a:t>
            </a:r>
            <a:r>
              <a:rPr lang="en-US" dirty="0"/>
              <a:t>(2);//Obtaining the error of the 3rd parameter</a:t>
            </a:r>
          </a:p>
          <a:p>
            <a:r>
              <a:rPr lang="en-US" dirty="0"/>
              <a:t>			</a:t>
            </a:r>
            <a:r>
              <a:rPr lang="en-US" dirty="0" err="1"/>
              <a:t>par_err</a:t>
            </a:r>
            <a:r>
              <a:rPr lang="en-US" dirty="0"/>
              <a:t>[ii][3] = </a:t>
            </a:r>
            <a:r>
              <a:rPr lang="en-US" dirty="0" err="1"/>
              <a:t>fEMG</a:t>
            </a:r>
            <a:r>
              <a:rPr lang="en-US" dirty="0"/>
              <a:t>[ii]-&gt;</a:t>
            </a:r>
            <a:r>
              <a:rPr lang="en-US" dirty="0" err="1"/>
              <a:t>GetParError</a:t>
            </a:r>
            <a:r>
              <a:rPr lang="en-US" dirty="0"/>
              <a:t>(3);//Obtaining the error of the 4th parameter</a:t>
            </a:r>
          </a:p>
          <a:p>
            <a:r>
              <a:rPr lang="en-US" dirty="0"/>
              <a:t>			</a:t>
            </a:r>
            <a:r>
              <a:rPr lang="en-US" dirty="0" err="1"/>
              <a:t>par_err</a:t>
            </a:r>
            <a:r>
              <a:rPr lang="en-US" dirty="0"/>
              <a:t>[ii][4] = </a:t>
            </a:r>
            <a:r>
              <a:rPr lang="en-US" dirty="0" err="1"/>
              <a:t>fEMG</a:t>
            </a:r>
            <a:r>
              <a:rPr lang="en-US" dirty="0"/>
              <a:t>[ii]-&gt;</a:t>
            </a:r>
            <a:r>
              <a:rPr lang="en-US" dirty="0" err="1"/>
              <a:t>GetParError</a:t>
            </a:r>
            <a:r>
              <a:rPr lang="en-US" dirty="0"/>
              <a:t>(4);//Obtaining the error of the 5th parameter</a:t>
            </a:r>
          </a:p>
          <a:p>
            <a:r>
              <a:rPr lang="en-US" dirty="0"/>
              <a:t>			</a:t>
            </a:r>
            <a:r>
              <a:rPr lang="en-US" dirty="0" err="1"/>
              <a:t>par_err</a:t>
            </a:r>
            <a:r>
              <a:rPr lang="en-US" dirty="0"/>
              <a:t>[ii][5] = </a:t>
            </a:r>
            <a:r>
              <a:rPr lang="en-US" dirty="0" err="1"/>
              <a:t>fEMG</a:t>
            </a:r>
            <a:r>
              <a:rPr lang="en-US" dirty="0"/>
              <a:t>[ii]-&gt;</a:t>
            </a:r>
            <a:r>
              <a:rPr lang="en-US" dirty="0" err="1"/>
              <a:t>GetParError</a:t>
            </a:r>
            <a:r>
              <a:rPr lang="en-US" dirty="0"/>
              <a:t>(5);//Obtaining the error of the 6th parameter</a:t>
            </a:r>
          </a:p>
          <a:p>
            <a:r>
              <a:rPr lang="en-US" dirty="0"/>
              <a:t>			</a:t>
            </a:r>
            <a:r>
              <a:rPr lang="en-US" dirty="0" err="1"/>
              <a:t>par_err</a:t>
            </a:r>
            <a:r>
              <a:rPr lang="en-US" dirty="0"/>
              <a:t>[ii][6] = </a:t>
            </a:r>
            <a:r>
              <a:rPr lang="en-US" dirty="0" err="1"/>
              <a:t>fEMG</a:t>
            </a:r>
            <a:r>
              <a:rPr lang="en-US" dirty="0"/>
              <a:t>[ii]-&gt;</a:t>
            </a:r>
            <a:r>
              <a:rPr lang="en-US" dirty="0" err="1"/>
              <a:t>GetParError</a:t>
            </a:r>
            <a:r>
              <a:rPr lang="en-US" dirty="0"/>
              <a:t>(6);//Obtaining the error of the 7th parameter</a:t>
            </a:r>
          </a:p>
          <a:p>
            <a:r>
              <a:rPr lang="en-US" dirty="0"/>
              <a:t>			</a:t>
            </a:r>
            <a:r>
              <a:rPr lang="en-US" dirty="0" err="1"/>
              <a:t>par_err</a:t>
            </a:r>
            <a:r>
              <a:rPr lang="en-US" dirty="0"/>
              <a:t>[ii][7] = </a:t>
            </a:r>
            <a:r>
              <a:rPr lang="en-US" dirty="0" err="1"/>
              <a:t>fEMG</a:t>
            </a:r>
            <a:r>
              <a:rPr lang="en-US" dirty="0"/>
              <a:t>[ii]-&gt;</a:t>
            </a:r>
            <a:r>
              <a:rPr lang="en-US" dirty="0" err="1"/>
              <a:t>GetParError</a:t>
            </a:r>
            <a:r>
              <a:rPr lang="en-US" dirty="0"/>
              <a:t>(7);//Obtaining the error of the 8th parameter</a:t>
            </a:r>
          </a:p>
          <a:p>
            <a:r>
              <a:rPr lang="en-US" dirty="0"/>
              <a:t>			</a:t>
            </a:r>
            <a:r>
              <a:rPr lang="en-US" dirty="0" err="1"/>
              <a:t>par_err</a:t>
            </a:r>
            <a:r>
              <a:rPr lang="en-US" dirty="0"/>
              <a:t>[ii][8] = </a:t>
            </a:r>
            <a:r>
              <a:rPr lang="en-US" dirty="0" err="1"/>
              <a:t>fEMG</a:t>
            </a:r>
            <a:r>
              <a:rPr lang="en-US" dirty="0"/>
              <a:t>[ii]-&gt;</a:t>
            </a:r>
            <a:r>
              <a:rPr lang="en-US" dirty="0" err="1"/>
              <a:t>GetParError</a:t>
            </a:r>
            <a:r>
              <a:rPr lang="en-US" dirty="0"/>
              <a:t>(8);//Obtaining the error of the 9th parameter</a:t>
            </a:r>
          </a:p>
          <a:p>
            <a:r>
              <a:rPr lang="en-US" dirty="0"/>
              <a:t>			</a:t>
            </a:r>
            <a:r>
              <a:rPr lang="en-US" dirty="0" err="1"/>
              <a:t>par_err</a:t>
            </a:r>
            <a:r>
              <a:rPr lang="en-US" dirty="0"/>
              <a:t>[ii][9] = </a:t>
            </a:r>
            <a:r>
              <a:rPr lang="en-US" dirty="0" err="1"/>
              <a:t>fEMG</a:t>
            </a:r>
            <a:r>
              <a:rPr lang="en-US" dirty="0"/>
              <a:t>[ii]-&gt;</a:t>
            </a:r>
            <a:r>
              <a:rPr lang="en-US" dirty="0" err="1"/>
              <a:t>GetParError</a:t>
            </a:r>
            <a:r>
              <a:rPr lang="en-US" dirty="0"/>
              <a:t>(9);//Obtaining the error of the 10th parameter</a:t>
            </a:r>
          </a:p>
          <a:p>
            <a:r>
              <a:rPr lang="en-US" dirty="0"/>
              <a:t>			</a:t>
            </a:r>
            <a:r>
              <a:rPr lang="en-US" dirty="0" err="1"/>
              <a:t>parChi</a:t>
            </a:r>
            <a:r>
              <a:rPr lang="en-US" dirty="0"/>
              <a:t>[ii] = </a:t>
            </a:r>
            <a:r>
              <a:rPr lang="en-US" dirty="0" err="1"/>
              <a:t>fEMG</a:t>
            </a:r>
            <a:r>
              <a:rPr lang="en-US" dirty="0"/>
              <a:t>[ii]-&gt;</a:t>
            </a:r>
            <a:r>
              <a:rPr lang="en-US" dirty="0" err="1"/>
              <a:t>GetChisquare</a:t>
            </a:r>
            <a:r>
              <a:rPr lang="en-US" dirty="0"/>
              <a:t>();</a:t>
            </a:r>
          </a:p>
          <a:p>
            <a:r>
              <a:rPr lang="en-US" dirty="0"/>
              <a:t>			</a:t>
            </a:r>
            <a:r>
              <a:rPr lang="en-US" dirty="0" err="1"/>
              <a:t>parNDF</a:t>
            </a:r>
            <a:r>
              <a:rPr lang="en-US" dirty="0"/>
              <a:t>[ii] = </a:t>
            </a:r>
            <a:r>
              <a:rPr lang="en-US" dirty="0" err="1"/>
              <a:t>fEMG</a:t>
            </a:r>
            <a:r>
              <a:rPr lang="en-US" dirty="0"/>
              <a:t>[ii]-&gt;</a:t>
            </a:r>
            <a:r>
              <a:rPr lang="en-US" dirty="0" err="1"/>
              <a:t>GetNDF</a:t>
            </a:r>
            <a:r>
              <a:rPr lang="en-US" dirty="0"/>
              <a:t>();</a:t>
            </a:r>
          </a:p>
          <a:p>
            <a:r>
              <a:rPr lang="en-US" dirty="0"/>
              <a:t>			</a:t>
            </a:r>
            <a:r>
              <a:rPr lang="en-US" dirty="0" err="1"/>
              <a:t>p_value</a:t>
            </a:r>
            <a:r>
              <a:rPr lang="en-US" dirty="0"/>
              <a:t>[ii] = </a:t>
            </a:r>
            <a:r>
              <a:rPr lang="en-US" dirty="0" err="1"/>
              <a:t>fEMG</a:t>
            </a:r>
            <a:r>
              <a:rPr lang="en-US" dirty="0"/>
              <a:t>[ii]-&gt;</a:t>
            </a:r>
            <a:r>
              <a:rPr lang="en-US" dirty="0" err="1"/>
              <a:t>GetProb</a:t>
            </a:r>
            <a:r>
              <a:rPr lang="en-US" dirty="0"/>
              <a:t>();//This probability is not the “probability that your fit is good.” If you did many fake experiments (draw many random samples of data points from the assumed distribution (your fit function)), this is the percentage of experiments that would give </a:t>
            </a:r>
            <a:r>
              <a:rPr lang="el-GR" dirty="0"/>
              <a:t>χ2 </a:t>
            </a:r>
            <a:r>
              <a:rPr lang="en-US" dirty="0"/>
              <a:t>values ≥ to the one you got in this experiment.</a:t>
            </a:r>
          </a:p>
          <a:p>
            <a:r>
              <a:rPr lang="en-US" dirty="0"/>
              <a:t>			g[ii]-&gt;</a:t>
            </a:r>
            <a:r>
              <a:rPr lang="en-US" dirty="0" err="1"/>
              <a:t>SetParameters</a:t>
            </a:r>
            <a:r>
              <a:rPr lang="en-US" dirty="0"/>
              <a:t>(par[ii][2], par[ii][5], par[ii][4]);//set parameters for drawing </a:t>
            </a:r>
            <a:r>
              <a:rPr lang="en-US" dirty="0" err="1"/>
              <a:t>gausn</a:t>
            </a:r>
            <a:endParaRPr lang="en-US" dirty="0"/>
          </a:p>
          <a:p>
            <a:r>
              <a:rPr lang="en-US" dirty="0"/>
              <a:t>			g[ii]-&gt;</a:t>
            </a:r>
            <a:r>
              <a:rPr lang="en-US" dirty="0" err="1"/>
              <a:t>SetLineColor</a:t>
            </a:r>
            <a:r>
              <a:rPr lang="en-US" dirty="0"/>
              <a:t>(7); </a:t>
            </a:r>
          </a:p>
          <a:p>
            <a:r>
              <a:rPr lang="en-US" dirty="0"/>
              <a:t>			g2[ii]-&gt;</a:t>
            </a:r>
            <a:r>
              <a:rPr lang="en-US" dirty="0" err="1"/>
              <a:t>SetParameters</a:t>
            </a:r>
            <a:r>
              <a:rPr lang="en-US" dirty="0"/>
              <a:t>(par[ii][6], par[ii][9], par[ii][8]);//set parameters for drawing </a:t>
            </a:r>
            <a:r>
              <a:rPr lang="en-US" dirty="0" err="1"/>
              <a:t>gausn</a:t>
            </a:r>
            <a:endParaRPr lang="en-US" dirty="0"/>
          </a:p>
          <a:p>
            <a:r>
              <a:rPr lang="en-US" dirty="0"/>
              <a:t>			g2[ii]-&gt;</a:t>
            </a:r>
            <a:r>
              <a:rPr lang="en-US" dirty="0" err="1"/>
              <a:t>SetLineColor</a:t>
            </a:r>
            <a:r>
              <a:rPr lang="en-US" dirty="0"/>
              <a:t>(7);</a:t>
            </a:r>
          </a:p>
          <a:p>
            <a:r>
              <a:rPr lang="en-US" dirty="0"/>
              <a:t>			p[ii]-&gt;</a:t>
            </a:r>
            <a:r>
              <a:rPr lang="en-US" dirty="0" err="1"/>
              <a:t>SetParameters</a:t>
            </a:r>
            <a:r>
              <a:rPr lang="en-US" dirty="0"/>
              <a:t>(par[ii][0],par[ii][1],par[ii][2],par[ii][3],par[ii][4],par[ii][5]);//set parameters for drawing peak</a:t>
            </a:r>
          </a:p>
          <a:p>
            <a:r>
              <a:rPr lang="en-US" dirty="0"/>
              <a:t>			p[ii]-&gt;</a:t>
            </a:r>
            <a:r>
              <a:rPr lang="en-US" dirty="0" err="1"/>
              <a:t>SetLineColor</a:t>
            </a:r>
            <a:r>
              <a:rPr lang="en-US" dirty="0"/>
              <a:t>(4);</a:t>
            </a:r>
          </a:p>
          <a:p>
            <a:r>
              <a:rPr lang="en-US" dirty="0"/>
              <a:t>			p2[ii]-&gt;</a:t>
            </a:r>
            <a:r>
              <a:rPr lang="en-US" dirty="0" err="1"/>
              <a:t>SetParameters</a:t>
            </a:r>
            <a:r>
              <a:rPr lang="en-US" dirty="0"/>
              <a:t>(par[ii][0], par[ii][1], par[ii][6], par[ii][7], par[ii][8], par[ii][9]);//set parameters for drawing peak</a:t>
            </a:r>
          </a:p>
          <a:p>
            <a:r>
              <a:rPr lang="en-US" dirty="0"/>
              <a:t>			p2[ii]-&gt;</a:t>
            </a:r>
            <a:r>
              <a:rPr lang="en-US" dirty="0" err="1"/>
              <a:t>SetLineColor</a:t>
            </a:r>
            <a:r>
              <a:rPr lang="en-US" dirty="0"/>
              <a:t>(4);</a:t>
            </a:r>
          </a:p>
          <a:p>
            <a:r>
              <a:rPr lang="en-US" dirty="0"/>
              <a:t>			b[ii]-&gt;</a:t>
            </a:r>
            <a:r>
              <a:rPr lang="en-US" dirty="0" err="1"/>
              <a:t>SetParameters</a:t>
            </a:r>
            <a:r>
              <a:rPr lang="en-US" dirty="0"/>
              <a:t>(par[ii][0], par[ii][1]);//set parameters for drawing </a:t>
            </a:r>
            <a:r>
              <a:rPr lang="en-US" dirty="0" err="1"/>
              <a:t>bkg</a:t>
            </a:r>
            <a:endParaRPr lang="en-US" dirty="0"/>
          </a:p>
          <a:p>
            <a:r>
              <a:rPr lang="en-US" dirty="0"/>
              <a:t>			b[ii]-&gt;</a:t>
            </a:r>
            <a:r>
              <a:rPr lang="en-US" dirty="0" err="1"/>
              <a:t>SetLineColor</a:t>
            </a:r>
            <a:r>
              <a:rPr lang="en-US" dirty="0"/>
              <a:t>(8);</a:t>
            </a:r>
          </a:p>
          <a:p>
            <a:r>
              <a:rPr lang="en-US" dirty="0"/>
              <a:t>			</a:t>
            </a:r>
            <a:r>
              <a:rPr lang="en-US" dirty="0" err="1"/>
              <a:t>fEMG</a:t>
            </a:r>
            <a:r>
              <a:rPr lang="en-US" dirty="0"/>
              <a:t>[ii]-&gt;</a:t>
            </a:r>
            <a:r>
              <a:rPr lang="en-US" dirty="0" err="1"/>
              <a:t>SetLineWidth</a:t>
            </a:r>
            <a:r>
              <a:rPr lang="en-US" dirty="0"/>
              <a:t>(2);</a:t>
            </a:r>
          </a:p>
          <a:p>
            <a:r>
              <a:rPr lang="en-US" dirty="0"/>
              <a:t>			// The confidence band is not always properly displayed.</a:t>
            </a:r>
          </a:p>
          <a:p>
            <a:r>
              <a:rPr lang="en-US" dirty="0"/>
              <a:t>			</a:t>
            </a:r>
          </a:p>
          <a:p>
            <a:r>
              <a:rPr lang="en-US" dirty="0"/>
              <a:t>			// Uncertainty Band</a:t>
            </a:r>
          </a:p>
          <a:p>
            <a:r>
              <a:rPr lang="en-US" dirty="0"/>
              <a:t>			</a:t>
            </a:r>
            <a:r>
              <a:rPr lang="en-US" dirty="0" err="1"/>
              <a:t>sprintf</a:t>
            </a:r>
            <a:r>
              <a:rPr lang="en-US" dirty="0"/>
              <a:t>(filename, "%</a:t>
            </a:r>
            <a:r>
              <a:rPr lang="en-US" dirty="0" err="1"/>
              <a:t>s%s%d%s%d</a:t>
            </a:r>
            <a:r>
              <a:rPr lang="en-US" dirty="0"/>
              <a:t>", "</a:t>
            </a:r>
            <a:r>
              <a:rPr lang="en-US" dirty="0" err="1"/>
              <a:t>h_confidence_interval</a:t>
            </a:r>
            <a:r>
              <a:rPr lang="en-US" dirty="0"/>
              <a:t>", "_", </a:t>
            </a:r>
            <a:r>
              <a:rPr lang="en-US" dirty="0" err="1"/>
              <a:t>i</a:t>
            </a:r>
            <a:r>
              <a:rPr lang="en-US" dirty="0"/>
              <a:t>, "_", ii);</a:t>
            </a:r>
          </a:p>
          <a:p>
            <a:r>
              <a:rPr lang="en-US" dirty="0"/>
              <a:t>			</a:t>
            </a:r>
            <a:r>
              <a:rPr lang="en-US" dirty="0" err="1"/>
              <a:t>h_confidence_interval</a:t>
            </a:r>
            <a:r>
              <a:rPr lang="en-US" dirty="0"/>
              <a:t>[</a:t>
            </a:r>
            <a:r>
              <a:rPr lang="en-US" dirty="0" err="1"/>
              <a:t>i</a:t>
            </a:r>
            <a:r>
              <a:rPr lang="en-US" dirty="0"/>
              <a:t>][ii] = (TH1D*)</a:t>
            </a:r>
            <a:r>
              <a:rPr lang="en-US" dirty="0" err="1"/>
              <a:t>histo</a:t>
            </a:r>
            <a:r>
              <a:rPr lang="en-US" dirty="0"/>
              <a:t>[</a:t>
            </a:r>
            <a:r>
              <a:rPr lang="en-US" dirty="0" err="1"/>
              <a:t>i</a:t>
            </a:r>
            <a:r>
              <a:rPr lang="en-US" dirty="0"/>
              <a:t>]-&gt;Clone(filename);//Create a histogram to hold the confidence intervals</a:t>
            </a:r>
          </a:p>
          <a:p>
            <a:r>
              <a:rPr lang="en-US" dirty="0"/>
              <a:t>			</a:t>
            </a:r>
            <a:r>
              <a:rPr lang="en-US" dirty="0" err="1"/>
              <a:t>TVirtualFitter</a:t>
            </a:r>
            <a:r>
              <a:rPr lang="en-US" dirty="0"/>
              <a:t>* fitter = </a:t>
            </a:r>
            <a:r>
              <a:rPr lang="en-US" dirty="0" err="1"/>
              <a:t>TVirtualFitter</a:t>
            </a:r>
            <a:r>
              <a:rPr lang="en-US" dirty="0"/>
              <a:t>::</a:t>
            </a:r>
            <a:r>
              <a:rPr lang="en-US" dirty="0" err="1"/>
              <a:t>GetFitter</a:t>
            </a:r>
            <a:r>
              <a:rPr lang="en-US" dirty="0"/>
              <a:t>();//The method </a:t>
            </a:r>
            <a:r>
              <a:rPr lang="en-US" dirty="0" err="1"/>
              <a:t>TVirtualFitter</a:t>
            </a:r>
            <a:r>
              <a:rPr lang="en-US" dirty="0"/>
              <a:t>::</a:t>
            </a:r>
            <a:r>
              <a:rPr lang="en-US" dirty="0" err="1"/>
              <a:t>GetFitter</a:t>
            </a:r>
            <a:r>
              <a:rPr lang="en-US" dirty="0"/>
              <a:t>())-&gt;Get the parameters of your fitting function after having it fitted to an histogram.</a:t>
            </a:r>
          </a:p>
          <a:p>
            <a:r>
              <a:rPr lang="en-US" dirty="0"/>
              <a:t>			fitter-&gt;</a:t>
            </a:r>
            <a:r>
              <a:rPr lang="en-US" dirty="0" err="1"/>
              <a:t>GetConfidenceIntervals</a:t>
            </a:r>
            <a:r>
              <a:rPr lang="en-US" dirty="0"/>
              <a:t>(</a:t>
            </a:r>
            <a:r>
              <a:rPr lang="en-US" dirty="0" err="1"/>
              <a:t>h_confidence_interval</a:t>
            </a:r>
            <a:r>
              <a:rPr lang="en-US" dirty="0"/>
              <a:t>[</a:t>
            </a:r>
            <a:r>
              <a:rPr lang="en-US" dirty="0" err="1"/>
              <a:t>i</a:t>
            </a:r>
            <a:r>
              <a:rPr lang="en-US" dirty="0"/>
              <a:t>][ii], 0.95);//By default the intervals are inflated using the chi2/</a:t>
            </a:r>
            <a:r>
              <a:rPr lang="en-US" dirty="0" err="1"/>
              <a:t>ndf</a:t>
            </a:r>
            <a:r>
              <a:rPr lang="en-US" dirty="0"/>
              <a:t> value of the fit if a chi2 fit is performed</a:t>
            </a:r>
          </a:p>
          <a:p>
            <a:r>
              <a:rPr lang="en-US" dirty="0"/>
              <a:t>			//confidence interval for the colored band: 1</a:t>
            </a:r>
            <a:r>
              <a:rPr lang="el-GR" dirty="0"/>
              <a:t>σ </a:t>
            </a:r>
            <a:r>
              <a:rPr lang="en-US" dirty="0"/>
              <a:t>confidence interval: P=0.683, 1</a:t>
            </a:r>
            <a:r>
              <a:rPr lang="el-GR" dirty="0"/>
              <a:t>σ </a:t>
            </a:r>
            <a:r>
              <a:rPr lang="en-US" dirty="0"/>
              <a:t>confidence interval: P=0.95, 3</a:t>
            </a:r>
            <a:r>
              <a:rPr lang="el-GR" dirty="0"/>
              <a:t>σ </a:t>
            </a:r>
            <a:r>
              <a:rPr lang="en-US" dirty="0"/>
              <a:t>confidence interval: P=0.997</a:t>
            </a:r>
          </a:p>
          <a:p>
            <a:r>
              <a:rPr lang="en-US" dirty="0"/>
              <a:t>			//</a:t>
            </a:r>
            <a:r>
              <a:rPr lang="en-US" dirty="0" err="1"/>
              <a:t>h_confidence_interval</a:t>
            </a:r>
            <a:r>
              <a:rPr lang="en-US" dirty="0"/>
              <a:t> will contain the CL result that you can draw on top of your fitted graph.</a:t>
            </a:r>
          </a:p>
          <a:p>
            <a:r>
              <a:rPr lang="en-US" dirty="0"/>
              <a:t>			//where </a:t>
            </a:r>
            <a:r>
              <a:rPr lang="en-US" dirty="0" err="1"/>
              <a:t>h_confidence_interval</a:t>
            </a:r>
            <a:r>
              <a:rPr lang="en-US" dirty="0"/>
              <a:t> will hold the errors and could superimpose it on the same canvas where you plot central values.</a:t>
            </a:r>
          </a:p>
          <a:p>
            <a:r>
              <a:rPr lang="en-US" dirty="0"/>
              <a:t>			</a:t>
            </a:r>
            <a:r>
              <a:rPr lang="en-US" dirty="0" err="1"/>
              <a:t>h_confidence_interval</a:t>
            </a:r>
            <a:r>
              <a:rPr lang="en-US" dirty="0"/>
              <a:t>[</a:t>
            </a:r>
            <a:r>
              <a:rPr lang="en-US" dirty="0" err="1"/>
              <a:t>i</a:t>
            </a:r>
            <a:r>
              <a:rPr lang="en-US" dirty="0"/>
              <a:t>][ii]-&gt;</a:t>
            </a:r>
            <a:r>
              <a:rPr lang="en-US" dirty="0" err="1"/>
              <a:t>SetStats</a:t>
            </a:r>
            <a:r>
              <a:rPr lang="en-US" dirty="0"/>
              <a:t>(</a:t>
            </a:r>
            <a:r>
              <a:rPr lang="en-US" dirty="0" err="1"/>
              <a:t>kFALSE</a:t>
            </a:r>
            <a:r>
              <a:rPr lang="en-US" dirty="0"/>
              <a:t>);</a:t>
            </a:r>
          </a:p>
          <a:p>
            <a:r>
              <a:rPr lang="en-US" dirty="0"/>
              <a:t>			</a:t>
            </a:r>
            <a:r>
              <a:rPr lang="en-US" dirty="0" err="1"/>
              <a:t>h_confidence_interval</a:t>
            </a:r>
            <a:r>
              <a:rPr lang="en-US" dirty="0"/>
              <a:t>[</a:t>
            </a:r>
            <a:r>
              <a:rPr lang="en-US" dirty="0" err="1"/>
              <a:t>i</a:t>
            </a:r>
            <a:r>
              <a:rPr lang="en-US" dirty="0"/>
              <a:t>][ii]-&gt;</a:t>
            </a:r>
            <a:r>
              <a:rPr lang="en-US" dirty="0" err="1"/>
              <a:t>SetFillColor</a:t>
            </a:r>
            <a:r>
              <a:rPr lang="en-US" dirty="0"/>
              <a:t>(</a:t>
            </a:r>
            <a:r>
              <a:rPr lang="en-US" dirty="0" err="1"/>
              <a:t>kRed</a:t>
            </a:r>
            <a:r>
              <a:rPr lang="en-US" dirty="0"/>
              <a:t> - 10);</a:t>
            </a:r>
          </a:p>
          <a:p>
            <a:r>
              <a:rPr lang="en-US" dirty="0"/>
              <a:t>			</a:t>
            </a:r>
            <a:r>
              <a:rPr lang="en-US" dirty="0" err="1"/>
              <a:t>h_confidence_interval</a:t>
            </a:r>
            <a:r>
              <a:rPr lang="en-US" dirty="0"/>
              <a:t>[</a:t>
            </a:r>
            <a:r>
              <a:rPr lang="en-US" dirty="0" err="1"/>
              <a:t>i</a:t>
            </a:r>
            <a:r>
              <a:rPr lang="en-US" dirty="0"/>
              <a:t>][ii]-&gt;Draw("e3 same"); // plot the uncertainty band</a:t>
            </a:r>
          </a:p>
          <a:p>
            <a:r>
              <a:rPr lang="en-US" dirty="0"/>
              <a:t>			</a:t>
            </a:r>
            <a:r>
              <a:rPr lang="en-US" dirty="0" err="1"/>
              <a:t>fEMG</a:t>
            </a:r>
            <a:r>
              <a:rPr lang="en-US" dirty="0"/>
              <a:t>[ii]-&gt;Draw("same");</a:t>
            </a:r>
          </a:p>
          <a:p>
            <a:r>
              <a:rPr lang="en-US" dirty="0"/>
              <a:t>// 			g[ii]-&gt;Draw("same"); // plot the gaussian</a:t>
            </a:r>
          </a:p>
          <a:p>
            <a:r>
              <a:rPr lang="en-US" dirty="0"/>
              <a:t>// 			g2[ii]-&gt;Draw("same"); // plot the gaussian_2nd</a:t>
            </a:r>
          </a:p>
          <a:p>
            <a:r>
              <a:rPr lang="en-US" dirty="0"/>
              <a:t>			p[ii]-&gt;Draw("same");</a:t>
            </a:r>
          </a:p>
          <a:p>
            <a:r>
              <a:rPr lang="en-US" dirty="0"/>
              <a:t> 			p2[ii]-&gt;Draw("same");</a:t>
            </a:r>
          </a:p>
          <a:p>
            <a:r>
              <a:rPr lang="en-US" dirty="0"/>
              <a:t>			b[ii]-&gt;Draw("same");</a:t>
            </a:r>
          </a:p>
          <a:p>
            <a:r>
              <a:rPr lang="en-US" dirty="0"/>
              <a:t>			</a:t>
            </a:r>
            <a:r>
              <a:rPr lang="en-US" dirty="0" err="1"/>
              <a:t>histo</a:t>
            </a:r>
            <a:r>
              <a:rPr lang="en-US" dirty="0"/>
              <a:t>[</a:t>
            </a:r>
            <a:r>
              <a:rPr lang="en-US" dirty="0" err="1"/>
              <a:t>i</a:t>
            </a:r>
            <a:r>
              <a:rPr lang="en-US" dirty="0"/>
              <a:t>]-&gt;Draw("e same");</a:t>
            </a:r>
          </a:p>
          <a:p>
            <a:endParaRPr lang="en-US" dirty="0"/>
          </a:p>
          <a:p>
            <a:r>
              <a:rPr lang="en-US" dirty="0"/>
              <a:t>			</a:t>
            </a:r>
            <a:r>
              <a:rPr lang="en-US" dirty="0" err="1"/>
              <a:t>TMatrixD</a:t>
            </a:r>
            <a:r>
              <a:rPr lang="en-US" dirty="0"/>
              <a:t> </a:t>
            </a:r>
            <a:r>
              <a:rPr lang="en-US" dirty="0" err="1"/>
              <a:t>cov</a:t>
            </a:r>
            <a:r>
              <a:rPr lang="en-US" dirty="0"/>
              <a:t> = </a:t>
            </a:r>
            <a:r>
              <a:rPr lang="en-US" dirty="0" err="1"/>
              <a:t>Fit_result_pointer</a:t>
            </a:r>
            <a:r>
              <a:rPr lang="en-US" dirty="0"/>
              <a:t>-&gt;</a:t>
            </a:r>
            <a:r>
              <a:rPr lang="en-US" dirty="0" err="1"/>
              <a:t>GetCovarianceMatrix</a:t>
            </a:r>
            <a:r>
              <a:rPr lang="en-US" dirty="0"/>
              <a:t>();//error matrix</a:t>
            </a:r>
          </a:p>
          <a:p>
            <a:r>
              <a:rPr lang="en-US" dirty="0"/>
              <a:t>			</a:t>
            </a:r>
            <a:r>
              <a:rPr lang="en-US" dirty="0" err="1"/>
              <a:t>TMatrixD</a:t>
            </a:r>
            <a:r>
              <a:rPr lang="en-US" dirty="0"/>
              <a:t> </a:t>
            </a:r>
            <a:r>
              <a:rPr lang="en-US" dirty="0" err="1"/>
              <a:t>cor</a:t>
            </a:r>
            <a:r>
              <a:rPr lang="en-US" dirty="0"/>
              <a:t> = </a:t>
            </a:r>
            <a:r>
              <a:rPr lang="en-US" dirty="0" err="1"/>
              <a:t>Fit_result_pointer</a:t>
            </a:r>
            <a:r>
              <a:rPr lang="en-US" dirty="0"/>
              <a:t>-&gt;</a:t>
            </a:r>
            <a:r>
              <a:rPr lang="en-US" dirty="0" err="1"/>
              <a:t>GetCorrelationMatrix</a:t>
            </a:r>
            <a:r>
              <a:rPr lang="en-US" dirty="0"/>
              <a:t>();//parameter correlation coefficients</a:t>
            </a:r>
          </a:p>
          <a:p>
            <a:r>
              <a:rPr lang="en-US" dirty="0"/>
              <a:t>			</a:t>
            </a:r>
            <a:r>
              <a:rPr lang="en-US" dirty="0" err="1"/>
              <a:t>cov.Print</a:t>
            </a:r>
            <a:r>
              <a:rPr lang="en-US" dirty="0"/>
              <a:t>();</a:t>
            </a:r>
          </a:p>
          <a:p>
            <a:r>
              <a:rPr lang="en-US" dirty="0"/>
              <a:t>			</a:t>
            </a:r>
            <a:r>
              <a:rPr lang="en-US" dirty="0" err="1"/>
              <a:t>cor.Print</a:t>
            </a:r>
            <a:r>
              <a:rPr lang="en-US" dirty="0"/>
              <a:t>();</a:t>
            </a:r>
          </a:p>
          <a:p>
            <a:r>
              <a:rPr lang="en-US" dirty="0"/>
              <a:t>			double </a:t>
            </a:r>
            <a:r>
              <a:rPr lang="en-US" dirty="0" err="1"/>
              <a:t>Utau_Utau</a:t>
            </a:r>
            <a:r>
              <a:rPr lang="en-US" dirty="0"/>
              <a:t> = fitter-&gt;</a:t>
            </a:r>
            <a:r>
              <a:rPr lang="en-US" dirty="0" err="1"/>
              <a:t>GetCovarianceMatrixElement</a:t>
            </a:r>
            <a:r>
              <a:rPr lang="en-US" dirty="0"/>
              <a:t>(3, 3);//(</a:t>
            </a:r>
            <a:r>
              <a:rPr lang="en-US" dirty="0" err="1"/>
              <a:t>Utau</a:t>
            </a:r>
            <a:r>
              <a:rPr lang="en-US" dirty="0"/>
              <a:t>)^2</a:t>
            </a:r>
          </a:p>
          <a:p>
            <a:r>
              <a:rPr lang="en-US" dirty="0"/>
              <a:t>			double </a:t>
            </a:r>
            <a:r>
              <a:rPr lang="en-US" dirty="0" err="1"/>
              <a:t>Usigma_Usigma</a:t>
            </a:r>
            <a:r>
              <a:rPr lang="en-US" dirty="0"/>
              <a:t> = fitter-&gt;</a:t>
            </a:r>
            <a:r>
              <a:rPr lang="en-US" dirty="0" err="1"/>
              <a:t>GetCovarianceMatrixElement</a:t>
            </a:r>
            <a:r>
              <a:rPr lang="en-US" dirty="0"/>
              <a:t>(4, 4);//(</a:t>
            </a:r>
            <a:r>
              <a:rPr lang="en-US" dirty="0" err="1"/>
              <a:t>Usigma</a:t>
            </a:r>
            <a:r>
              <a:rPr lang="en-US" dirty="0"/>
              <a:t>)^2</a:t>
            </a:r>
          </a:p>
          <a:p>
            <a:r>
              <a:rPr lang="en-US" dirty="0"/>
              <a:t>			double </a:t>
            </a:r>
            <a:r>
              <a:rPr lang="en-US" dirty="0" err="1"/>
              <a:t>Umean_Umean</a:t>
            </a:r>
            <a:r>
              <a:rPr lang="en-US" dirty="0"/>
              <a:t> = fitter-&gt;</a:t>
            </a:r>
            <a:r>
              <a:rPr lang="en-US" dirty="0" err="1"/>
              <a:t>GetCovarianceMatrixElement</a:t>
            </a:r>
            <a:r>
              <a:rPr lang="en-US" dirty="0"/>
              <a:t>(5, 5);//(</a:t>
            </a:r>
            <a:r>
              <a:rPr lang="en-US" dirty="0" err="1"/>
              <a:t>Umean</a:t>
            </a:r>
            <a:r>
              <a:rPr lang="en-US" dirty="0"/>
              <a:t>)^2</a:t>
            </a:r>
          </a:p>
          <a:p>
            <a:r>
              <a:rPr lang="en-US" dirty="0"/>
              <a:t>			double Usigma2nd_Usigma2nd = fitter-&gt;</a:t>
            </a:r>
            <a:r>
              <a:rPr lang="en-US" dirty="0" err="1"/>
              <a:t>GetCovarianceMatrixElement</a:t>
            </a:r>
            <a:r>
              <a:rPr lang="en-US" dirty="0"/>
              <a:t>(8, 8);//(Usigma2nd)^2</a:t>
            </a:r>
          </a:p>
          <a:p>
            <a:r>
              <a:rPr lang="en-US" dirty="0"/>
              <a:t>			double Umean2nd_Umean2nd = fitter-&gt;</a:t>
            </a:r>
            <a:r>
              <a:rPr lang="en-US" dirty="0" err="1"/>
              <a:t>GetCovarianceMatrixElement</a:t>
            </a:r>
            <a:r>
              <a:rPr lang="en-US" dirty="0"/>
              <a:t>(9, 9);//(Umean2nd)^2</a:t>
            </a:r>
          </a:p>
          <a:p>
            <a:r>
              <a:rPr lang="en-US" dirty="0"/>
              <a:t>			double </a:t>
            </a:r>
            <a:r>
              <a:rPr lang="en-US" dirty="0" err="1"/>
              <a:t>rou_Utau_Umean</a:t>
            </a:r>
            <a:r>
              <a:rPr lang="en-US" dirty="0"/>
              <a:t> = fitter-&gt;</a:t>
            </a:r>
            <a:r>
              <a:rPr lang="en-US" dirty="0" err="1"/>
              <a:t>GetCovarianceMatrixElement</a:t>
            </a:r>
            <a:r>
              <a:rPr lang="en-US" dirty="0"/>
              <a:t>(3, 5);//(</a:t>
            </a:r>
            <a:r>
              <a:rPr lang="el-GR" dirty="0"/>
              <a:t>ρ*</a:t>
            </a:r>
            <a:r>
              <a:rPr lang="en-US" dirty="0" err="1"/>
              <a:t>Utau</a:t>
            </a:r>
            <a:r>
              <a:rPr lang="en-US" dirty="0"/>
              <a:t>*</a:t>
            </a:r>
            <a:r>
              <a:rPr lang="en-US" dirty="0" err="1"/>
              <a:t>Umean</a:t>
            </a:r>
            <a:r>
              <a:rPr lang="en-US" dirty="0"/>
              <a:t>), (3,5) (5,3) doesn't matter.</a:t>
            </a:r>
          </a:p>
          <a:p>
            <a:r>
              <a:rPr lang="en-US" dirty="0"/>
              <a:t>			double </a:t>
            </a:r>
            <a:r>
              <a:rPr lang="en-US" dirty="0" err="1"/>
              <a:t>rou_Usigma_Umean</a:t>
            </a:r>
            <a:r>
              <a:rPr lang="en-US" dirty="0"/>
              <a:t> = fitter-&gt;</a:t>
            </a:r>
            <a:r>
              <a:rPr lang="en-US" dirty="0" err="1"/>
              <a:t>GetCovarianceMatrixElement</a:t>
            </a:r>
            <a:r>
              <a:rPr lang="en-US" dirty="0"/>
              <a:t>(4, 5);//</a:t>
            </a:r>
          </a:p>
          <a:p>
            <a:r>
              <a:rPr lang="en-US" dirty="0"/>
              <a:t>			</a:t>
            </a:r>
            <a:r>
              <a:rPr lang="en-US" dirty="0" err="1"/>
              <a:t>cout</a:t>
            </a:r>
            <a:r>
              <a:rPr lang="en-US" dirty="0"/>
              <a:t> &lt;&lt; </a:t>
            </a:r>
            <a:r>
              <a:rPr lang="en-US" dirty="0" err="1"/>
              <a:t>rou_Usigma_Umean</a:t>
            </a:r>
            <a:r>
              <a:rPr lang="en-US" dirty="0"/>
              <a:t> &lt;&lt; </a:t>
            </a:r>
            <a:r>
              <a:rPr lang="en-US" dirty="0" err="1"/>
              <a:t>endl</a:t>
            </a:r>
            <a:r>
              <a:rPr lang="en-US" dirty="0"/>
              <a:t>; </a:t>
            </a:r>
          </a:p>
          <a:p>
            <a:r>
              <a:rPr lang="en-US" dirty="0"/>
              <a:t>			double rou_Usigma2nd_Umean2nd = fitter-&gt;</a:t>
            </a:r>
            <a:r>
              <a:rPr lang="en-US" dirty="0" err="1"/>
              <a:t>GetCovarianceMatrixElement</a:t>
            </a:r>
            <a:r>
              <a:rPr lang="en-US" dirty="0"/>
              <a:t>(8, 9);//</a:t>
            </a:r>
          </a:p>
          <a:p>
            <a:r>
              <a:rPr lang="en-US" dirty="0"/>
              <a:t>			</a:t>
            </a:r>
            <a:r>
              <a:rPr lang="en-US" dirty="0" err="1"/>
              <a:t>cout</a:t>
            </a:r>
            <a:r>
              <a:rPr lang="en-US" dirty="0"/>
              <a:t> &lt;&lt; rou_Usigma2nd_Umean2nd &lt;&lt; </a:t>
            </a:r>
            <a:r>
              <a:rPr lang="en-US" dirty="0" err="1"/>
              <a:t>endl</a:t>
            </a:r>
            <a:r>
              <a:rPr lang="en-US" dirty="0"/>
              <a:t>;</a:t>
            </a:r>
          </a:p>
          <a:p>
            <a:endParaRPr lang="en-US" dirty="0"/>
          </a:p>
          <a:p>
            <a:r>
              <a:rPr lang="en-US" dirty="0"/>
              <a:t>			peaky[ii] = </a:t>
            </a:r>
            <a:r>
              <a:rPr lang="en-US" dirty="0" err="1"/>
              <a:t>fEMG</a:t>
            </a:r>
            <a:r>
              <a:rPr lang="en-US" dirty="0"/>
              <a:t>[ii]-&gt;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peakx</a:t>
            </a:r>
            <a:r>
              <a:rPr lang="en-US" dirty="0"/>
              <a:t>[ii] = </a:t>
            </a:r>
            <a:r>
              <a:rPr lang="en-US" dirty="0" err="1"/>
              <a:t>fEMG</a:t>
            </a:r>
            <a:r>
              <a:rPr lang="en-US" dirty="0"/>
              <a:t>[ii]-&gt;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peakxerr</a:t>
            </a:r>
            <a:r>
              <a:rPr lang="en-US" dirty="0"/>
              <a:t>[ii] = sqrt(</a:t>
            </a:r>
            <a:r>
              <a:rPr lang="en-US" dirty="0" err="1"/>
              <a:t>Utau_Utau</a:t>
            </a:r>
            <a:r>
              <a:rPr lang="en-US" dirty="0"/>
              <a:t> + </a:t>
            </a:r>
            <a:r>
              <a:rPr lang="en-US" dirty="0" err="1"/>
              <a:t>Umean_Umean</a:t>
            </a:r>
            <a:r>
              <a:rPr lang="en-US" dirty="0"/>
              <a:t> + 2 * </a:t>
            </a:r>
            <a:r>
              <a:rPr lang="en-US" dirty="0" err="1"/>
              <a:t>rou_Utau_Umean</a:t>
            </a:r>
            <a:r>
              <a:rPr lang="en-US" dirty="0"/>
              <a:t>);</a:t>
            </a:r>
          </a:p>
          <a:p>
            <a:endParaRPr lang="en-US" dirty="0"/>
          </a:p>
          <a:p>
            <a:r>
              <a:rPr lang="en-US" dirty="0"/>
              <a:t>// 			</a:t>
            </a:r>
            <a:r>
              <a:rPr lang="en-US" dirty="0" err="1"/>
              <a:t>inflation_factor</a:t>
            </a:r>
            <a:r>
              <a:rPr lang="en-US" dirty="0"/>
              <a:t> = sqrt(</a:t>
            </a:r>
            <a:r>
              <a:rPr lang="en-US" dirty="0" err="1"/>
              <a:t>parChi</a:t>
            </a:r>
            <a:r>
              <a:rPr lang="en-US" dirty="0"/>
              <a:t>[ii] / </a:t>
            </a:r>
            <a:r>
              <a:rPr lang="en-US" dirty="0" err="1"/>
              <a:t>parNDF</a:t>
            </a:r>
            <a:r>
              <a:rPr lang="en-US" dirty="0"/>
              <a:t>[ii]);</a:t>
            </a:r>
          </a:p>
          <a:p>
            <a:r>
              <a:rPr lang="en-US" dirty="0"/>
              <a:t>// 			if (</a:t>
            </a:r>
            <a:r>
              <a:rPr lang="en-US" dirty="0" err="1"/>
              <a:t>inflation_factor</a:t>
            </a:r>
            <a:r>
              <a:rPr lang="en-US" dirty="0"/>
              <a:t> &lt; 1)</a:t>
            </a:r>
          </a:p>
          <a:p>
            <a:r>
              <a:rPr lang="en-US" dirty="0"/>
              <a:t>				</a:t>
            </a:r>
            <a:r>
              <a:rPr lang="en-US" dirty="0" err="1"/>
              <a:t>inflation_factor</a:t>
            </a:r>
            <a:r>
              <a:rPr lang="en-US" dirty="0"/>
              <a:t> = 1;</a:t>
            </a:r>
          </a:p>
          <a:p>
            <a:r>
              <a:rPr lang="en-US" dirty="0"/>
              <a:t>			constant[ii] = par[ii][2]; </a:t>
            </a:r>
            <a:r>
              <a:rPr lang="en-US" dirty="0" err="1"/>
              <a:t>constant_err</a:t>
            </a:r>
            <a:r>
              <a:rPr lang="en-US" dirty="0"/>
              <a:t>[ii] = </a:t>
            </a:r>
            <a:r>
              <a:rPr lang="en-US" dirty="0" err="1"/>
              <a:t>par_err</a:t>
            </a:r>
            <a:r>
              <a:rPr lang="en-US" dirty="0"/>
              <a:t>[ii][2] * </a:t>
            </a:r>
            <a:r>
              <a:rPr lang="en-US" dirty="0" err="1"/>
              <a:t>inflation_factor</a:t>
            </a:r>
            <a:r>
              <a:rPr lang="en-US" dirty="0"/>
              <a:t>;</a:t>
            </a:r>
          </a:p>
          <a:p>
            <a:r>
              <a:rPr lang="en-US" dirty="0"/>
              <a:t>			tau[ii] = par[ii][3]; </a:t>
            </a:r>
            <a:r>
              <a:rPr lang="en-US" dirty="0" err="1"/>
              <a:t>tau_err</a:t>
            </a:r>
            <a:r>
              <a:rPr lang="en-US" dirty="0"/>
              <a:t>[ii] = </a:t>
            </a:r>
            <a:r>
              <a:rPr lang="en-US" dirty="0" err="1"/>
              <a:t>par_err</a:t>
            </a:r>
            <a:r>
              <a:rPr lang="en-US" dirty="0"/>
              <a:t>[ii][3] * </a:t>
            </a:r>
            <a:r>
              <a:rPr lang="en-US" dirty="0" err="1"/>
              <a:t>inflation_factor</a:t>
            </a:r>
            <a:r>
              <a:rPr lang="en-US" dirty="0"/>
              <a:t>;</a:t>
            </a:r>
          </a:p>
          <a:p>
            <a:r>
              <a:rPr lang="en-US" dirty="0"/>
              <a:t>			sig[ii] = par[ii][4]; </a:t>
            </a:r>
            <a:r>
              <a:rPr lang="en-US" dirty="0" err="1"/>
              <a:t>sig_err</a:t>
            </a:r>
            <a:r>
              <a:rPr lang="en-US" dirty="0"/>
              <a:t>[ii] = </a:t>
            </a:r>
            <a:r>
              <a:rPr lang="en-US" dirty="0" err="1"/>
              <a:t>par_err</a:t>
            </a:r>
            <a:r>
              <a:rPr lang="en-US" dirty="0"/>
              <a:t>[ii][4] * </a:t>
            </a:r>
            <a:r>
              <a:rPr lang="en-US" dirty="0" err="1"/>
              <a:t>inflation_factor</a:t>
            </a:r>
            <a:r>
              <a:rPr lang="en-US" dirty="0"/>
              <a:t>;</a:t>
            </a:r>
          </a:p>
          <a:p>
            <a:r>
              <a:rPr lang="en-US" dirty="0"/>
              <a:t>			mean[ii] = par[ii][5]; </a:t>
            </a:r>
            <a:r>
              <a:rPr lang="en-US" dirty="0" err="1"/>
              <a:t>mean_err</a:t>
            </a:r>
            <a:r>
              <a:rPr lang="en-US" dirty="0"/>
              <a:t>[ii] = </a:t>
            </a:r>
            <a:r>
              <a:rPr lang="en-US" dirty="0" err="1"/>
              <a:t>par_err</a:t>
            </a:r>
            <a:r>
              <a:rPr lang="en-US" dirty="0"/>
              <a:t>[ii][5] * </a:t>
            </a:r>
            <a:r>
              <a:rPr lang="en-US" dirty="0" err="1"/>
              <a:t>inflation_factor</a:t>
            </a:r>
            <a:r>
              <a:rPr lang="en-US" dirty="0"/>
              <a:t>;</a:t>
            </a:r>
          </a:p>
          <a:p>
            <a:r>
              <a:rPr lang="en-US" dirty="0"/>
              <a:t>			FWHM[ii] = par[ii][4] * 2.355; </a:t>
            </a:r>
            <a:r>
              <a:rPr lang="en-US" dirty="0" err="1"/>
              <a:t>FWHM_err</a:t>
            </a:r>
            <a:r>
              <a:rPr lang="en-US" dirty="0"/>
              <a:t>[ii] = </a:t>
            </a:r>
            <a:r>
              <a:rPr lang="en-US" dirty="0" err="1"/>
              <a:t>par_err</a:t>
            </a:r>
            <a:r>
              <a:rPr lang="en-US" dirty="0"/>
              <a:t>[ii][4] * 2.355 * </a:t>
            </a:r>
            <a:r>
              <a:rPr lang="en-US" dirty="0" err="1"/>
              <a:t>inflation_factor</a:t>
            </a:r>
            <a:r>
              <a:rPr lang="en-US" dirty="0"/>
              <a:t>;</a:t>
            </a:r>
          </a:p>
          <a:p>
            <a:r>
              <a:rPr lang="en-US" dirty="0"/>
              <a:t>			constant2nd[ii] = par[ii][6]; constant2nd_err[ii] = </a:t>
            </a:r>
            <a:r>
              <a:rPr lang="en-US" dirty="0" err="1"/>
              <a:t>par_err</a:t>
            </a:r>
            <a:r>
              <a:rPr lang="en-US" dirty="0"/>
              <a:t>[ii][6] * </a:t>
            </a:r>
            <a:r>
              <a:rPr lang="en-US" dirty="0" err="1"/>
              <a:t>inflation_factor</a:t>
            </a:r>
            <a:r>
              <a:rPr lang="en-US" dirty="0"/>
              <a:t>;</a:t>
            </a:r>
          </a:p>
          <a:p>
            <a:r>
              <a:rPr lang="en-US" dirty="0"/>
              <a:t>			tau2nd[ii] = par[ii][7]; tau2nd_err[ii] = </a:t>
            </a:r>
            <a:r>
              <a:rPr lang="en-US" dirty="0" err="1"/>
              <a:t>par_err</a:t>
            </a:r>
            <a:r>
              <a:rPr lang="en-US" dirty="0"/>
              <a:t>[ii][7] * </a:t>
            </a:r>
            <a:r>
              <a:rPr lang="en-US" dirty="0" err="1"/>
              <a:t>inflation_factor</a:t>
            </a:r>
            <a:r>
              <a:rPr lang="en-US" dirty="0"/>
              <a:t>;</a:t>
            </a:r>
          </a:p>
          <a:p>
            <a:r>
              <a:rPr lang="en-US" dirty="0"/>
              <a:t>			sig2nd[ii] = par[ii][8]; sig2nd_err[ii] = </a:t>
            </a:r>
            <a:r>
              <a:rPr lang="en-US" dirty="0" err="1"/>
              <a:t>par_err</a:t>
            </a:r>
            <a:r>
              <a:rPr lang="en-US" dirty="0"/>
              <a:t>[ii][8] * </a:t>
            </a:r>
            <a:r>
              <a:rPr lang="en-US" dirty="0" err="1"/>
              <a:t>inflation_factor</a:t>
            </a:r>
            <a:r>
              <a:rPr lang="en-US" dirty="0"/>
              <a:t>;</a:t>
            </a:r>
          </a:p>
          <a:p>
            <a:r>
              <a:rPr lang="en-US" dirty="0"/>
              <a:t>			mean2nd[ii] = par[ii][9]; mean2nd_err[ii] = </a:t>
            </a:r>
            <a:r>
              <a:rPr lang="en-US" dirty="0" err="1"/>
              <a:t>par_err</a:t>
            </a:r>
            <a:r>
              <a:rPr lang="en-US" dirty="0"/>
              <a:t>[ii][9] * </a:t>
            </a:r>
            <a:r>
              <a:rPr lang="en-US" dirty="0" err="1"/>
              <a:t>inflation_factor</a:t>
            </a:r>
            <a:r>
              <a:rPr lang="en-US" dirty="0"/>
              <a:t>;</a:t>
            </a:r>
          </a:p>
          <a:p>
            <a:r>
              <a:rPr lang="en-US" dirty="0"/>
              <a:t>			FWHM2nd[ii] = par[ii][8] * 2.355; FWHM2nd_err[ii] = </a:t>
            </a:r>
            <a:r>
              <a:rPr lang="en-US" dirty="0" err="1"/>
              <a:t>par_err</a:t>
            </a:r>
            <a:r>
              <a:rPr lang="en-US" dirty="0"/>
              <a:t>[ii][8] * 2.355 * </a:t>
            </a:r>
            <a:r>
              <a:rPr lang="en-US" dirty="0" err="1"/>
              <a:t>inflation_factor</a:t>
            </a:r>
            <a:r>
              <a:rPr lang="en-US" dirty="0"/>
              <a:t>;</a:t>
            </a:r>
          </a:p>
          <a:p>
            <a:endParaRPr lang="en-US" dirty="0"/>
          </a:p>
          <a:p>
            <a:r>
              <a:rPr lang="en-US" dirty="0"/>
              <a:t>			</a:t>
            </a:r>
            <a:r>
              <a:rPr lang="en-US" dirty="0" err="1"/>
              <a:t>Double_t</a:t>
            </a:r>
            <a:r>
              <a:rPr lang="en-US" dirty="0"/>
              <a:t> </a:t>
            </a:r>
            <a:r>
              <a:rPr lang="en-US" dirty="0" err="1"/>
              <a:t>topy</a:t>
            </a:r>
            <a:r>
              <a:rPr lang="en-US" dirty="0"/>
              <a:t>, </a:t>
            </a:r>
            <a:r>
              <a:rPr lang="en-US" dirty="0" err="1"/>
              <a:t>topx</a:t>
            </a:r>
            <a:r>
              <a:rPr lang="en-US" dirty="0"/>
              <a:t>, </a:t>
            </a:r>
            <a:r>
              <a:rPr lang="en-US" dirty="0" err="1"/>
              <a:t>lower_half</a:t>
            </a:r>
            <a:r>
              <a:rPr lang="en-US" dirty="0"/>
              <a:t>, </a:t>
            </a:r>
            <a:r>
              <a:rPr lang="en-US" dirty="0" err="1"/>
              <a:t>higher_half</a:t>
            </a:r>
            <a:r>
              <a:rPr lang="en-US" dirty="0"/>
              <a:t>;</a:t>
            </a:r>
          </a:p>
          <a:p>
            <a:r>
              <a:rPr lang="en-US" dirty="0"/>
              <a:t>			</a:t>
            </a:r>
          </a:p>
          <a:p>
            <a:r>
              <a:rPr lang="en-US" dirty="0"/>
              <a:t>			</a:t>
            </a:r>
            <a:r>
              <a:rPr lang="en-US" dirty="0" err="1"/>
              <a:t>topy</a:t>
            </a:r>
            <a:r>
              <a:rPr lang="en-US" dirty="0"/>
              <a:t> = p[ii]-&gt;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topx</a:t>
            </a:r>
            <a:r>
              <a:rPr lang="en-US" dirty="0"/>
              <a:t> = p[ii]-&gt;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lower_half</a:t>
            </a:r>
            <a:r>
              <a:rPr lang="en-US" dirty="0"/>
              <a:t> = p[ii]-&gt;</a:t>
            </a:r>
            <a:r>
              <a:rPr lang="en-US" dirty="0" err="1"/>
              <a:t>GetX</a:t>
            </a:r>
            <a:r>
              <a:rPr lang="en-US" dirty="0"/>
              <a:t>(</a:t>
            </a:r>
            <a:r>
              <a:rPr lang="en-US" dirty="0" err="1"/>
              <a:t>topy</a:t>
            </a:r>
            <a:r>
              <a:rPr lang="en-US" dirty="0"/>
              <a:t> / 2.0, </a:t>
            </a:r>
            <a:r>
              <a:rPr lang="en-US" dirty="0" err="1"/>
              <a:t>fitrange_min</a:t>
            </a:r>
            <a:r>
              <a:rPr lang="en-US" dirty="0"/>
              <a:t>, </a:t>
            </a:r>
            <a:r>
              <a:rPr lang="en-US" dirty="0" err="1"/>
              <a:t>topx</a:t>
            </a:r>
            <a:r>
              <a:rPr lang="en-US" dirty="0"/>
              <a:t>, 1E-12);</a:t>
            </a:r>
          </a:p>
          <a:p>
            <a:r>
              <a:rPr lang="en-US" dirty="0"/>
              <a:t>			</a:t>
            </a:r>
            <a:r>
              <a:rPr lang="en-US" dirty="0" err="1"/>
              <a:t>higher_half</a:t>
            </a:r>
            <a:r>
              <a:rPr lang="en-US" dirty="0"/>
              <a:t> = p[ii]-&gt;</a:t>
            </a:r>
            <a:r>
              <a:rPr lang="en-US" dirty="0" err="1"/>
              <a:t>GetX</a:t>
            </a:r>
            <a:r>
              <a:rPr lang="en-US" dirty="0"/>
              <a:t>(</a:t>
            </a:r>
            <a:r>
              <a:rPr lang="en-US" dirty="0" err="1"/>
              <a:t>topy</a:t>
            </a:r>
            <a:r>
              <a:rPr lang="en-US" dirty="0"/>
              <a:t> / 2.0, </a:t>
            </a:r>
            <a:r>
              <a:rPr lang="en-US" dirty="0" err="1"/>
              <a:t>topx</a:t>
            </a:r>
            <a:r>
              <a:rPr lang="en-US" dirty="0"/>
              <a:t>, </a:t>
            </a:r>
            <a:r>
              <a:rPr lang="en-US" dirty="0" err="1"/>
              <a:t>fitrange_max</a:t>
            </a:r>
            <a:r>
              <a:rPr lang="en-US" dirty="0"/>
              <a:t>, 1E-12);</a:t>
            </a:r>
          </a:p>
          <a:p>
            <a:r>
              <a:rPr lang="en-US" dirty="0"/>
              <a:t>			FWHM[ii] = </a:t>
            </a:r>
            <a:r>
              <a:rPr lang="en-US" dirty="0" err="1"/>
              <a:t>higher_half</a:t>
            </a:r>
            <a:r>
              <a:rPr lang="en-US" dirty="0"/>
              <a:t> - </a:t>
            </a:r>
            <a:r>
              <a:rPr lang="en-US" dirty="0" err="1"/>
              <a:t>lower_half</a:t>
            </a:r>
            <a:r>
              <a:rPr lang="en-US" dirty="0"/>
              <a:t>;</a:t>
            </a:r>
          </a:p>
          <a:p>
            <a:endParaRPr lang="en-US" dirty="0"/>
          </a:p>
          <a:p>
            <a:r>
              <a:rPr lang="en-US" dirty="0"/>
              <a:t>			</a:t>
            </a:r>
            <a:r>
              <a:rPr lang="en-US" dirty="0" err="1"/>
              <a:t>topy</a:t>
            </a:r>
            <a:r>
              <a:rPr lang="en-US" dirty="0"/>
              <a:t> = p2[ii]-&gt;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topx</a:t>
            </a:r>
            <a:r>
              <a:rPr lang="en-US" dirty="0"/>
              <a:t> = p2[ii]-&gt;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lower_half</a:t>
            </a:r>
            <a:r>
              <a:rPr lang="en-US" dirty="0"/>
              <a:t> = p2[ii]-&gt;</a:t>
            </a:r>
            <a:r>
              <a:rPr lang="en-US" dirty="0" err="1"/>
              <a:t>GetX</a:t>
            </a:r>
            <a:r>
              <a:rPr lang="en-US" dirty="0"/>
              <a:t>(</a:t>
            </a:r>
            <a:r>
              <a:rPr lang="en-US" dirty="0" err="1"/>
              <a:t>topy</a:t>
            </a:r>
            <a:r>
              <a:rPr lang="en-US" dirty="0"/>
              <a:t> / 2.0, </a:t>
            </a:r>
            <a:r>
              <a:rPr lang="en-US" dirty="0" err="1"/>
              <a:t>fitrange_min</a:t>
            </a:r>
            <a:r>
              <a:rPr lang="en-US" dirty="0"/>
              <a:t>, </a:t>
            </a:r>
            <a:r>
              <a:rPr lang="en-US" dirty="0" err="1"/>
              <a:t>topx</a:t>
            </a:r>
            <a:r>
              <a:rPr lang="en-US" dirty="0"/>
              <a:t>, 1E-12);</a:t>
            </a:r>
          </a:p>
          <a:p>
            <a:r>
              <a:rPr lang="en-US" dirty="0"/>
              <a:t>			</a:t>
            </a:r>
            <a:r>
              <a:rPr lang="en-US" dirty="0" err="1"/>
              <a:t>higher_half</a:t>
            </a:r>
            <a:r>
              <a:rPr lang="en-US" dirty="0"/>
              <a:t> = p2[ii]-&gt;</a:t>
            </a:r>
            <a:r>
              <a:rPr lang="en-US" dirty="0" err="1"/>
              <a:t>GetX</a:t>
            </a:r>
            <a:r>
              <a:rPr lang="en-US" dirty="0"/>
              <a:t>(</a:t>
            </a:r>
            <a:r>
              <a:rPr lang="en-US" dirty="0" err="1"/>
              <a:t>topy</a:t>
            </a:r>
            <a:r>
              <a:rPr lang="en-US" dirty="0"/>
              <a:t> / 2.0, </a:t>
            </a:r>
            <a:r>
              <a:rPr lang="en-US" dirty="0" err="1"/>
              <a:t>topx</a:t>
            </a:r>
            <a:r>
              <a:rPr lang="en-US" dirty="0"/>
              <a:t>, </a:t>
            </a:r>
            <a:r>
              <a:rPr lang="en-US" dirty="0" err="1"/>
              <a:t>fitrange_max</a:t>
            </a:r>
            <a:r>
              <a:rPr lang="en-US" dirty="0"/>
              <a:t>, 1E-12);</a:t>
            </a:r>
          </a:p>
          <a:p>
            <a:r>
              <a:rPr lang="en-US" dirty="0"/>
              <a:t>			FWHM2nd[ii] = </a:t>
            </a:r>
            <a:r>
              <a:rPr lang="en-US" dirty="0" err="1"/>
              <a:t>higher_half</a:t>
            </a:r>
            <a:r>
              <a:rPr lang="en-US" dirty="0"/>
              <a:t> - </a:t>
            </a:r>
            <a:r>
              <a:rPr lang="en-US" dirty="0" err="1"/>
              <a:t>lower_half</a:t>
            </a:r>
            <a:r>
              <a:rPr lang="en-US" dirty="0"/>
              <a:t>;</a:t>
            </a:r>
          </a:p>
          <a:p>
            <a:endParaRPr lang="en-US" dirty="0"/>
          </a:p>
          <a:p>
            <a:r>
              <a:rPr lang="en-US" dirty="0"/>
              <a:t>			</a:t>
            </a:r>
            <a:r>
              <a:rPr lang="en-US" dirty="0" err="1"/>
              <a:t>outfile</a:t>
            </a:r>
            <a:r>
              <a:rPr lang="en-US" dirty="0"/>
              <a:t> &lt;&lt; "</a:t>
            </a:r>
            <a:r>
              <a:rPr lang="en-US" dirty="0" err="1"/>
              <a:t>LEGe</a:t>
            </a:r>
            <a:r>
              <a:rPr lang="en-US" dirty="0"/>
              <a:t>" &lt;&lt; </a:t>
            </a:r>
            <a:r>
              <a:rPr lang="en-US" dirty="0" err="1"/>
              <a:t>i</a:t>
            </a:r>
            <a:r>
              <a:rPr lang="en-US" dirty="0"/>
              <a:t> &lt;&lt; "	Constant*</a:t>
            </a:r>
            <a:r>
              <a:rPr lang="en-US" dirty="0" err="1"/>
              <a:t>binsize</a:t>
            </a:r>
            <a:r>
              <a:rPr lang="en-US" dirty="0"/>
              <a:t>" &lt;&lt; ii &lt;&lt; "=	" &lt;&lt; constant[ii] &lt;&lt; "	+/-	" &lt;&lt; </a:t>
            </a:r>
            <a:r>
              <a:rPr lang="en-US" dirty="0" err="1"/>
              <a:t>constant_err</a:t>
            </a:r>
            <a:r>
              <a:rPr lang="en-US" dirty="0"/>
              <a:t>[ii] &lt;&lt; "	Mean" &lt;&lt; ii &lt;&lt; "=	" &lt;&lt; mean[ii] &lt;&lt; "	+/-	" &lt;&lt; </a:t>
            </a:r>
            <a:r>
              <a:rPr lang="en-US" dirty="0" err="1"/>
              <a:t>mean_err</a:t>
            </a:r>
            <a:r>
              <a:rPr lang="en-US" dirty="0"/>
              <a:t>[ii] &lt;&lt; "	Maximum" &lt;&lt; ii &lt;&lt; "=	" &lt;&lt; </a:t>
            </a:r>
            <a:r>
              <a:rPr lang="en-US" dirty="0" err="1"/>
              <a:t>peakx</a:t>
            </a:r>
            <a:r>
              <a:rPr lang="en-US" dirty="0"/>
              <a:t>[ii] &lt;&lt; "	+/-	" &lt;&lt; </a:t>
            </a:r>
            <a:r>
              <a:rPr lang="en-US" dirty="0" err="1"/>
              <a:t>peakxerr</a:t>
            </a:r>
            <a:r>
              <a:rPr lang="en-US" dirty="0"/>
              <a:t>[ii] &lt;&lt; "	Sigma" &lt;&lt; ii &lt;&lt; "=	" &lt;&lt; sig[ii] &lt;&lt; "	+/-	" &lt;&lt; </a:t>
            </a:r>
            <a:r>
              <a:rPr lang="en-US" dirty="0" err="1"/>
              <a:t>sig_err</a:t>
            </a:r>
            <a:r>
              <a:rPr lang="en-US" dirty="0"/>
              <a:t>[ii] &lt;&lt; "	Tau" &lt;&lt; ii &lt;&lt; "=	" &lt;&lt; tau[ii] &lt;&lt; "	+/-	" &lt;&lt; </a:t>
            </a:r>
            <a:r>
              <a:rPr lang="en-US" dirty="0" err="1"/>
              <a:t>tau_err</a:t>
            </a:r>
            <a:r>
              <a:rPr lang="en-US" dirty="0"/>
              <a:t>[ii] &lt;&lt; "	A" &lt;&lt; ii &lt;&lt; "=	" &lt;&lt; par[ii][0] &lt;&lt; "	+/-	" &lt;&lt; </a:t>
            </a:r>
            <a:r>
              <a:rPr lang="en-US" dirty="0" err="1"/>
              <a:t>par_err</a:t>
            </a:r>
            <a:r>
              <a:rPr lang="en-US" dirty="0"/>
              <a:t>[ii][0] &lt;&lt; "	B" &lt;&lt; ii &lt;&lt; "=	" &lt;&lt; par[ii][1] &lt;&lt; "	+/-	" &lt;&lt; </a:t>
            </a:r>
            <a:r>
              <a:rPr lang="en-US" dirty="0" err="1"/>
              <a:t>par_err</a:t>
            </a:r>
            <a:r>
              <a:rPr lang="en-US" dirty="0"/>
              <a:t>[ii][1] &lt;&lt; "	Chi2" &lt;&lt; ii &lt;&lt; "=	" &lt;&lt; </a:t>
            </a:r>
            <a:r>
              <a:rPr lang="en-US" dirty="0" err="1"/>
              <a:t>parChi</a:t>
            </a:r>
            <a:r>
              <a:rPr lang="en-US" dirty="0"/>
              <a:t>[ii] &lt;&lt; "	NDF" &lt;&lt; ii &lt;&lt; "=	" &lt;&lt; </a:t>
            </a:r>
            <a:r>
              <a:rPr lang="en-US" dirty="0" err="1"/>
              <a:t>parNDF</a:t>
            </a:r>
            <a:r>
              <a:rPr lang="en-US" dirty="0"/>
              <a:t>[ii] &lt;&lt; "	Area" &lt;&lt; ii &lt;&lt; "=	" &lt;&lt; par[ii][2] / </a:t>
            </a:r>
            <a:r>
              <a:rPr lang="en-US" dirty="0" err="1"/>
              <a:t>binwidth</a:t>
            </a:r>
            <a:r>
              <a:rPr lang="en-US" dirty="0"/>
              <a:t> &lt;&lt; "	FWHM" &lt;&lt; ii &lt;&lt; "=	" &lt;&lt; FWHM[ii] &lt;&lt; "	+/-	" &lt;&lt; </a:t>
            </a:r>
            <a:r>
              <a:rPr lang="en-US" dirty="0" err="1"/>
              <a:t>FWHM_err</a:t>
            </a:r>
            <a:r>
              <a:rPr lang="en-US" dirty="0"/>
              <a:t>[ii] &lt;&lt; "	Constant2*</a:t>
            </a:r>
            <a:r>
              <a:rPr lang="en-US" dirty="0" err="1"/>
              <a:t>binsize</a:t>
            </a:r>
            <a:r>
              <a:rPr lang="en-US" dirty="0"/>
              <a:t>" &lt;&lt; ii &lt;&lt; "=	" &lt;&lt; constant2nd[ii] &lt;&lt; "	+/-	" &lt;&lt; constant2nd_err[ii] &lt;&lt; "	Mean2" &lt;&lt; ii &lt;&lt; "=	" &lt;&lt; mean2nd[ii] &lt;&lt; "	+/-	" &lt;&lt; mean2nd_err[ii] &lt;&lt; "	Sigma2" &lt;&lt; ii &lt;&lt; "=	" &lt;&lt; sig2nd[ii] &lt;&lt; "	+/-	" &lt;&lt; sig2nd_err[ii] &lt;&lt; "	Tau2" &lt;&lt; ii &lt;&lt; "=	" &lt;&lt; tau2nd[ii] &lt;&lt; "	+/-	" &lt;&lt; tau2nd_err[ii] &lt;&lt; "	Area2" &lt;&lt; ii &lt;&lt; "=	" &lt;&lt; par[ii][6] / </a:t>
            </a:r>
            <a:r>
              <a:rPr lang="en-US" dirty="0" err="1"/>
              <a:t>binwidth</a:t>
            </a:r>
            <a:r>
              <a:rPr lang="en-US" dirty="0"/>
              <a:t> &lt;&lt; "	FWHM2" &lt;&lt; ii &lt;&lt; "=	" &lt;&lt; FWHM2nd[ii] &lt;&lt; "	+/-	" &lt;&lt; FWHM2nd_err[ii] &lt;&lt; </a:t>
            </a:r>
            <a:r>
              <a:rPr lang="en-US" dirty="0" err="1"/>
              <a:t>endl</a:t>
            </a:r>
            <a:r>
              <a:rPr lang="en-US" dirty="0"/>
              <a:t>;</a:t>
            </a:r>
          </a:p>
          <a:p>
            <a:endParaRPr lang="en-US" dirty="0"/>
          </a:p>
          <a:p>
            <a:endParaRPr lang="en-US" dirty="0"/>
          </a:p>
          <a:p>
            <a:r>
              <a:rPr lang="en-US" dirty="0"/>
              <a:t>			</a:t>
            </a:r>
            <a:r>
              <a:rPr lang="en-US" dirty="0" err="1"/>
              <a:t>TPaveText</a:t>
            </a:r>
            <a:r>
              <a:rPr lang="en-US" dirty="0"/>
              <a:t>* </a:t>
            </a:r>
            <a:r>
              <a:rPr lang="en-US" dirty="0" err="1"/>
              <a:t>textgaus</a:t>
            </a:r>
            <a:r>
              <a:rPr lang="en-US" dirty="0"/>
              <a:t> = new </a:t>
            </a:r>
            <a:r>
              <a:rPr lang="en-US" dirty="0" err="1"/>
              <a:t>TPaveText</a:t>
            </a:r>
            <a:r>
              <a:rPr lang="en-US" dirty="0"/>
              <a:t>(0.7, 0.4, 0.975, 0.98, "</a:t>
            </a:r>
            <a:r>
              <a:rPr lang="en-US" dirty="0" err="1"/>
              <a:t>brNDC</a:t>
            </a:r>
            <a:r>
              <a:rPr lang="en-US" dirty="0"/>
              <a:t>");//</a:t>
            </a:r>
            <a:r>
              <a:rPr lang="zh-CN" altLang="en-US" dirty="0"/>
              <a:t>加标注</a:t>
            </a:r>
            <a:r>
              <a:rPr lang="en-US" dirty="0"/>
              <a:t>left, down, right, up</a:t>
            </a:r>
          </a:p>
          <a:p>
            <a:r>
              <a:rPr lang="en-US" dirty="0"/>
              <a:t>			</a:t>
            </a:r>
            <a:r>
              <a:rPr lang="en-US" dirty="0" err="1"/>
              <a:t>textgaus</a:t>
            </a:r>
            <a:r>
              <a:rPr lang="en-US" dirty="0"/>
              <a:t>-&gt;</a:t>
            </a:r>
            <a:r>
              <a:rPr lang="en-US" dirty="0" err="1"/>
              <a:t>SetBorderSize</a:t>
            </a:r>
            <a:r>
              <a:rPr lang="en-US" dirty="0"/>
              <a:t>(1);//</a:t>
            </a:r>
            <a:r>
              <a:rPr lang="zh-CN" altLang="en-US" dirty="0"/>
              <a:t>边框宽度</a:t>
            </a:r>
          </a:p>
          <a:p>
            <a:r>
              <a:rPr lang="zh-CN" altLang="en-US" dirty="0"/>
              <a:t>			</a:t>
            </a:r>
            <a:r>
              <a:rPr lang="en-US" dirty="0" err="1"/>
              <a:t>textgaus</a:t>
            </a:r>
            <a:r>
              <a:rPr lang="en-US" dirty="0"/>
              <a:t>-&gt;</a:t>
            </a:r>
            <a:r>
              <a:rPr lang="en-US" dirty="0" err="1"/>
              <a:t>SetFillColor</a:t>
            </a:r>
            <a:r>
              <a:rPr lang="en-US" dirty="0"/>
              <a:t>(0);//</a:t>
            </a:r>
            <a:r>
              <a:rPr lang="zh-CN" altLang="en-US" dirty="0"/>
              <a:t>填充颜色</a:t>
            </a:r>
          </a:p>
          <a:p>
            <a:r>
              <a:rPr lang="zh-CN" altLang="en-US" dirty="0"/>
              <a:t>			</a:t>
            </a:r>
            <a:r>
              <a:rPr lang="en-US" dirty="0" err="1"/>
              <a:t>textgaus</a:t>
            </a:r>
            <a:r>
              <a:rPr lang="en-US" dirty="0"/>
              <a:t>-&gt;</a:t>
            </a:r>
            <a:r>
              <a:rPr lang="en-US" dirty="0" err="1"/>
              <a:t>SetTextAlign</a:t>
            </a:r>
            <a:r>
              <a:rPr lang="en-US" dirty="0"/>
              <a:t>(12);//align = 10*</a:t>
            </a:r>
            <a:r>
              <a:rPr lang="en-US" dirty="0" err="1"/>
              <a:t>HorizontalAlign</a:t>
            </a:r>
            <a:r>
              <a:rPr lang="en-US" dirty="0"/>
              <a:t> + </a:t>
            </a:r>
            <a:r>
              <a:rPr lang="en-US" dirty="0" err="1"/>
              <a:t>VerticalAlign</a:t>
            </a:r>
            <a:r>
              <a:rPr lang="en-US" dirty="0"/>
              <a:t>, 12 means</a:t>
            </a:r>
            <a:r>
              <a:rPr lang="zh-CN" altLang="en-US" dirty="0"/>
              <a:t>水平左对齐、垂直居中对齐</a:t>
            </a:r>
          </a:p>
          <a:p>
            <a:r>
              <a:rPr lang="zh-CN" altLang="en-US" dirty="0"/>
              <a:t>			</a:t>
            </a:r>
            <a:r>
              <a:rPr lang="en-US" dirty="0" err="1"/>
              <a:t>textgaus</a:t>
            </a:r>
            <a:r>
              <a:rPr lang="en-US" dirty="0"/>
              <a:t>-&gt;</a:t>
            </a:r>
            <a:r>
              <a:rPr lang="en-US" dirty="0" err="1"/>
              <a:t>SetTextFont</a:t>
            </a:r>
            <a:r>
              <a:rPr lang="en-US" dirty="0"/>
              <a:t>(132);//font = 10 * </a:t>
            </a:r>
            <a:r>
              <a:rPr lang="en-US" dirty="0" err="1"/>
              <a:t>fontID</a:t>
            </a:r>
            <a:r>
              <a:rPr lang="en-US" dirty="0"/>
              <a:t> + precision, 12+2,12 means Symbol; 13+2, 13 means News Times Roman</a:t>
            </a:r>
          </a:p>
          <a:p>
            <a:r>
              <a:rPr lang="en-US" dirty="0"/>
              <a:t>			//text-&gt;</a:t>
            </a:r>
            <a:r>
              <a:rPr lang="en-US" dirty="0" err="1"/>
              <a:t>SetTextColor</a:t>
            </a:r>
            <a:r>
              <a:rPr lang="en-US" dirty="0"/>
              <a:t>(2);//</a:t>
            </a:r>
            <a:r>
              <a:rPr lang="zh-CN" altLang="en-US" dirty="0"/>
              <a:t>文本颜色</a:t>
            </a:r>
          </a:p>
          <a:p>
            <a:r>
              <a:rPr lang="zh-CN" altLang="en-US" dirty="0"/>
              <a:t>			</a:t>
            </a:r>
            <a:r>
              <a:rPr lang="en-US" dirty="0" err="1"/>
              <a:t>sprintf</a:t>
            </a:r>
            <a:r>
              <a:rPr lang="en-US" dirty="0"/>
              <a:t>(</a:t>
            </a:r>
            <a:r>
              <a:rPr lang="en-US" dirty="0" err="1"/>
              <a:t>paraprint</a:t>
            </a:r>
            <a:r>
              <a:rPr lang="en-US" dirty="0"/>
              <a:t>, "Constant*</a:t>
            </a:r>
            <a:r>
              <a:rPr lang="en-US" dirty="0" err="1"/>
              <a:t>binsize%d</a:t>
            </a:r>
            <a:r>
              <a:rPr lang="en-US" dirty="0"/>
              <a:t>=%.4f%s%.4f", ii, par[ii][2], "+/-", </a:t>
            </a:r>
            <a:r>
              <a:rPr lang="en-US" dirty="0" err="1"/>
              <a:t>par_err</a:t>
            </a:r>
            <a:r>
              <a:rPr lang="en-US" dirty="0"/>
              <a:t>[ii][2]);//par</a:t>
            </a:r>
            <a:r>
              <a:rPr lang="zh-CN" altLang="en-US" dirty="0"/>
              <a:t>数组还保持着刚才的参数</a:t>
            </a:r>
          </a:p>
          <a:p>
            <a:r>
              <a:rPr lang="zh-CN" alt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Mean%d</a:t>
            </a:r>
            <a:r>
              <a:rPr lang="en-US" dirty="0"/>
              <a:t>=%.6f%s%.6f", ii, par[ii][5], "+/-", </a:t>
            </a:r>
            <a:r>
              <a:rPr lang="en-US" dirty="0" err="1"/>
              <a:t>par_err</a:t>
            </a:r>
            <a:r>
              <a:rPr lang="en-US" dirty="0"/>
              <a:t>[ii][5]);</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Sigma%d</a:t>
            </a:r>
            <a:r>
              <a:rPr lang="en-US" dirty="0"/>
              <a:t>=%.6f%s%.6f", ii, par[ii][4], "+/-", </a:t>
            </a:r>
            <a:r>
              <a:rPr lang="en-US" dirty="0" err="1"/>
              <a:t>par_err</a:t>
            </a:r>
            <a:r>
              <a:rPr lang="en-US" dirty="0"/>
              <a:t>[ii][4]);</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FWHM%d</a:t>
            </a:r>
            <a:r>
              <a:rPr lang="en-US" dirty="0"/>
              <a:t>=%.6f%s%.6f", ii, FWHM[ii], "+/-", </a:t>
            </a:r>
            <a:r>
              <a:rPr lang="en-US" dirty="0" err="1"/>
              <a:t>FWHM_err</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Res%d</a:t>
            </a:r>
            <a:r>
              <a:rPr lang="en-US" dirty="0"/>
              <a:t>=%.4f%%", ii, FWHM[ii] / par[ii][5] * 100);</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Tau%d</a:t>
            </a:r>
            <a:r>
              <a:rPr lang="en-US" dirty="0"/>
              <a:t>=%.6f%s%.6f", ii, par[ii][3], "+/-", </a:t>
            </a:r>
            <a:r>
              <a:rPr lang="en-US" dirty="0" err="1"/>
              <a:t>par_err</a:t>
            </a:r>
            <a:r>
              <a:rPr lang="en-US" dirty="0"/>
              <a:t>[ii][3]);</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"Constant2nd*</a:t>
            </a:r>
            <a:r>
              <a:rPr lang="en-US" dirty="0" err="1"/>
              <a:t>binsize%d</a:t>
            </a:r>
            <a:r>
              <a:rPr lang="en-US" dirty="0"/>
              <a:t>=%.4f%s%.4f", ii, par[ii][6], "+/-", </a:t>
            </a:r>
            <a:r>
              <a:rPr lang="en-US" dirty="0" err="1"/>
              <a:t>par_err</a:t>
            </a:r>
            <a:r>
              <a:rPr lang="en-US" dirty="0"/>
              <a:t>[ii][6]);//par</a:t>
            </a:r>
            <a:r>
              <a:rPr lang="zh-CN" altLang="en-US" dirty="0"/>
              <a:t>数组还保持着刚才的参数</a:t>
            </a:r>
          </a:p>
          <a:p>
            <a:r>
              <a:rPr lang="zh-CN" alt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"Mean2nd%d=%.6f%s%.6f", ii, par[ii][9], "+/-", </a:t>
            </a:r>
            <a:r>
              <a:rPr lang="en-US" dirty="0" err="1"/>
              <a:t>par_err</a:t>
            </a:r>
            <a:r>
              <a:rPr lang="en-US" dirty="0"/>
              <a:t>[ii][9]);</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"Sigma2nd%d=%.6f%s%.6f", ii, par[ii][8], "+/-", </a:t>
            </a:r>
            <a:r>
              <a:rPr lang="en-US" dirty="0" err="1"/>
              <a:t>par_err</a:t>
            </a:r>
            <a:r>
              <a:rPr lang="en-US" dirty="0"/>
              <a:t>[ii][8]);</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"FWHM2nd%d=%.6f%s%.6f", ii, FWHM2nd[ii], "+/-", FWHM2nd_err[ii]);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"Res2nd%d=%.4f%%", ii, FWHM2nd[ii] / par[ii][9] * 100);</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"Tau2nd%d=%.6f%s%.6f", ii, par[ii][7], "+/-", </a:t>
            </a:r>
            <a:r>
              <a:rPr lang="en-US" dirty="0" err="1"/>
              <a:t>par_err</a:t>
            </a:r>
            <a:r>
              <a:rPr lang="en-US" dirty="0"/>
              <a:t>[ii][7]);</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A%d</a:t>
            </a:r>
            <a:r>
              <a:rPr lang="en-US" dirty="0"/>
              <a:t>(%.6f%s%.6f)*</a:t>
            </a:r>
            <a:r>
              <a:rPr lang="en-US" dirty="0" err="1"/>
              <a:t>x+B%d</a:t>
            </a:r>
            <a:r>
              <a:rPr lang="en-US" dirty="0"/>
              <a:t>(%.5f%s%.5f)", ii, par[ii][0], "+/-", </a:t>
            </a:r>
            <a:r>
              <a:rPr lang="en-US" dirty="0" err="1"/>
              <a:t>par_err</a:t>
            </a:r>
            <a:r>
              <a:rPr lang="en-US" dirty="0"/>
              <a:t>[ii][0], ii, par[ii][1], "+/-", </a:t>
            </a:r>
            <a:r>
              <a:rPr lang="en-US" dirty="0" err="1"/>
              <a:t>par_err</a:t>
            </a:r>
            <a:r>
              <a:rPr lang="en-US" dirty="0"/>
              <a:t>[ii][1]);</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Chisquare%d</a:t>
            </a:r>
            <a:r>
              <a:rPr lang="en-US" dirty="0"/>
              <a:t>=%.6f", ii, </a:t>
            </a:r>
            <a:r>
              <a:rPr lang="en-US" dirty="0" err="1"/>
              <a:t>parChi</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NDF%d</a:t>
            </a:r>
            <a:r>
              <a:rPr lang="en-US" dirty="0"/>
              <a:t>=%.1f", ii, </a:t>
            </a:r>
            <a:r>
              <a:rPr lang="en-US" dirty="0" err="1"/>
              <a:t>parNDF</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"p-</a:t>
            </a:r>
            <a:r>
              <a:rPr lang="en-US" dirty="0" err="1"/>
              <a:t>val</a:t>
            </a:r>
            <a:r>
              <a:rPr lang="en-US" dirty="0"/>
              <a:t>=%e", </a:t>
            </a:r>
            <a:r>
              <a:rPr lang="en-US" dirty="0" err="1"/>
              <a:t>p_value</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Maximum%d</a:t>
            </a:r>
            <a:r>
              <a:rPr lang="en-US" dirty="0"/>
              <a:t>=%.6f%s%.6f", ii, </a:t>
            </a:r>
            <a:r>
              <a:rPr lang="en-US" dirty="0" err="1"/>
              <a:t>peakx</a:t>
            </a:r>
            <a:r>
              <a:rPr lang="en-US" dirty="0"/>
              <a:t>[ii], "+/-", </a:t>
            </a:r>
            <a:r>
              <a:rPr lang="en-US" dirty="0" err="1"/>
              <a:t>peakxerr</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textgaus</a:t>
            </a:r>
            <a:r>
              <a:rPr lang="en-US" dirty="0"/>
              <a:t>-&gt;Draw();</a:t>
            </a:r>
          </a:p>
          <a:p>
            <a:r>
              <a:rPr lang="en-US" dirty="0"/>
              <a:t>			// for residuals plot</a:t>
            </a:r>
          </a:p>
          <a:p>
            <a:r>
              <a:rPr lang="en-US" dirty="0"/>
              <a:t>			double </a:t>
            </a:r>
            <a:r>
              <a:rPr lang="en-US" dirty="0" err="1"/>
              <a:t>x_values</a:t>
            </a:r>
            <a:r>
              <a:rPr lang="en-US" dirty="0"/>
              <a:t>[</a:t>
            </a:r>
            <a:r>
              <a:rPr lang="en-US" dirty="0" err="1"/>
              <a:t>fit_Nbins</a:t>
            </a:r>
            <a:r>
              <a:rPr lang="en-US" dirty="0"/>
              <a:t>], </a:t>
            </a:r>
            <a:r>
              <a:rPr lang="en-US" dirty="0" err="1"/>
              <a:t>y_values</a:t>
            </a:r>
            <a:r>
              <a:rPr lang="en-US" dirty="0"/>
              <a:t>[</a:t>
            </a:r>
            <a:r>
              <a:rPr lang="en-US" dirty="0" err="1"/>
              <a:t>fit_Nbins</a:t>
            </a:r>
            <a:r>
              <a:rPr lang="en-US" dirty="0"/>
              <a:t>], </a:t>
            </a:r>
            <a:r>
              <a:rPr lang="en-US" dirty="0" err="1"/>
              <a:t>y_fit_values</a:t>
            </a:r>
            <a:r>
              <a:rPr lang="en-US" dirty="0"/>
              <a:t>[</a:t>
            </a:r>
            <a:r>
              <a:rPr lang="en-US" dirty="0" err="1"/>
              <a:t>fit_Nbins</a:t>
            </a:r>
            <a:r>
              <a:rPr lang="en-US" dirty="0"/>
              <a:t>], </a:t>
            </a:r>
            <a:r>
              <a:rPr lang="en-US" dirty="0" err="1"/>
              <a:t>y_residuals</a:t>
            </a:r>
            <a:r>
              <a:rPr lang="en-US" dirty="0"/>
              <a:t>[</a:t>
            </a:r>
            <a:r>
              <a:rPr lang="en-US" dirty="0" err="1"/>
              <a:t>fit_Nbins</a:t>
            </a:r>
            <a:r>
              <a:rPr lang="en-US" dirty="0"/>
              <a:t>], </a:t>
            </a:r>
            <a:r>
              <a:rPr lang="en-US" dirty="0" err="1"/>
              <a:t>x_errors</a:t>
            </a:r>
            <a:r>
              <a:rPr lang="en-US" dirty="0"/>
              <a:t>[</a:t>
            </a:r>
            <a:r>
              <a:rPr lang="en-US" dirty="0" err="1"/>
              <a:t>fit_Nbins</a:t>
            </a:r>
            <a:r>
              <a:rPr lang="en-US" dirty="0"/>
              <a:t>], </a:t>
            </a:r>
            <a:r>
              <a:rPr lang="en-US" dirty="0" err="1"/>
              <a:t>y_errors</a:t>
            </a:r>
            <a:r>
              <a:rPr lang="en-US" dirty="0"/>
              <a:t>[</a:t>
            </a:r>
            <a:r>
              <a:rPr lang="en-US" dirty="0" err="1"/>
              <a:t>fit_Nbins</a:t>
            </a:r>
            <a:r>
              <a:rPr lang="en-US" dirty="0"/>
              <a:t>];</a:t>
            </a:r>
          </a:p>
          <a:p>
            <a:endParaRPr lang="en-US" dirty="0"/>
          </a:p>
          <a:p>
            <a:r>
              <a:rPr lang="en-US" dirty="0"/>
              <a:t>			for (</a:t>
            </a:r>
            <a:r>
              <a:rPr lang="en-US" dirty="0" err="1"/>
              <a:t>ibin</a:t>
            </a:r>
            <a:r>
              <a:rPr lang="en-US" dirty="0"/>
              <a:t> = 1; </a:t>
            </a:r>
            <a:r>
              <a:rPr lang="en-US" dirty="0" err="1"/>
              <a:t>ibin</a:t>
            </a:r>
            <a:r>
              <a:rPr lang="en-US" dirty="0"/>
              <a:t> &lt;= </a:t>
            </a:r>
            <a:r>
              <a:rPr lang="en-US" dirty="0" err="1"/>
              <a:t>fit_Nbins</a:t>
            </a:r>
            <a:r>
              <a:rPr lang="en-US" dirty="0"/>
              <a:t>; </a:t>
            </a:r>
            <a:r>
              <a:rPr lang="en-US" dirty="0" err="1"/>
              <a:t>ibin</a:t>
            </a:r>
            <a:r>
              <a:rPr lang="en-US" dirty="0"/>
              <a:t>++)</a:t>
            </a:r>
          </a:p>
          <a:p>
            <a:r>
              <a:rPr lang="en-US" dirty="0"/>
              <a:t>			{ // data array starts from [0], bin starts from [1]</a:t>
            </a:r>
          </a:p>
          <a:p>
            <a:r>
              <a:rPr lang="en-US" dirty="0"/>
              <a:t>				</a:t>
            </a:r>
            <a:r>
              <a:rPr lang="en-US" dirty="0" err="1"/>
              <a:t>x_values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GetBinCenter</a:t>
            </a:r>
            <a:r>
              <a:rPr lang="en-US" dirty="0"/>
              <a:t>(</a:t>
            </a:r>
            <a:r>
              <a:rPr lang="en-US" dirty="0" err="1"/>
              <a:t>minbin</a:t>
            </a:r>
            <a:r>
              <a:rPr lang="en-US" dirty="0"/>
              <a:t> + </a:t>
            </a:r>
            <a:r>
              <a:rPr lang="en-US" dirty="0" err="1"/>
              <a:t>ibin</a:t>
            </a:r>
            <a:r>
              <a:rPr lang="en-US" dirty="0"/>
              <a:t> - 1);</a:t>
            </a:r>
          </a:p>
          <a:p>
            <a:r>
              <a:rPr lang="en-US" dirty="0"/>
              <a:t>				// </a:t>
            </a:r>
            <a:r>
              <a:rPr lang="en-US" dirty="0" err="1"/>
              <a:t>cout</a:t>
            </a:r>
            <a:r>
              <a:rPr lang="en-US" dirty="0"/>
              <a:t> &lt;&lt; </a:t>
            </a:r>
            <a:r>
              <a:rPr lang="en-US" dirty="0" err="1"/>
              <a:t>x_values</a:t>
            </a:r>
            <a:r>
              <a:rPr lang="en-US" dirty="0"/>
              <a:t>[</a:t>
            </a:r>
            <a:r>
              <a:rPr lang="en-US" dirty="0" err="1"/>
              <a:t>ibin</a:t>
            </a:r>
            <a:r>
              <a:rPr lang="en-US" dirty="0"/>
              <a:t> - 1] &lt;&lt; " " &lt;&lt; minbin+ibin-1 &lt;&lt; </a:t>
            </a:r>
            <a:r>
              <a:rPr lang="en-US" dirty="0" err="1"/>
              <a:t>endl</a:t>
            </a:r>
            <a:r>
              <a:rPr lang="en-US" dirty="0"/>
              <a:t>;</a:t>
            </a:r>
          </a:p>
          <a:p>
            <a:r>
              <a:rPr lang="en-US" dirty="0"/>
              <a:t>				</a:t>
            </a:r>
            <a:r>
              <a:rPr lang="en-US" dirty="0" err="1"/>
              <a:t>x_errors</a:t>
            </a:r>
            <a:r>
              <a:rPr lang="en-US" dirty="0"/>
              <a:t>[</a:t>
            </a:r>
            <a:r>
              <a:rPr lang="en-US" dirty="0" err="1"/>
              <a:t>ibin</a:t>
            </a:r>
            <a:r>
              <a:rPr lang="en-US" dirty="0"/>
              <a:t> - 1] = </a:t>
            </a:r>
            <a:r>
              <a:rPr lang="en-US" dirty="0" err="1"/>
              <a:t>binwidth</a:t>
            </a:r>
            <a:r>
              <a:rPr lang="en-US" dirty="0"/>
              <a:t> / 2.0;</a:t>
            </a:r>
          </a:p>
          <a:p>
            <a:r>
              <a:rPr lang="en-US" dirty="0"/>
              <a:t>				</a:t>
            </a:r>
            <a:r>
              <a:rPr lang="en-US" dirty="0" err="1"/>
              <a:t>y_values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GetBinContent</a:t>
            </a:r>
            <a:r>
              <a:rPr lang="en-US" dirty="0"/>
              <a:t>(</a:t>
            </a:r>
            <a:r>
              <a:rPr lang="en-US" dirty="0" err="1"/>
              <a:t>minbin</a:t>
            </a:r>
            <a:r>
              <a:rPr lang="en-US" dirty="0"/>
              <a:t> + </a:t>
            </a:r>
            <a:r>
              <a:rPr lang="en-US" dirty="0" err="1"/>
              <a:t>ibin</a:t>
            </a:r>
            <a:r>
              <a:rPr lang="en-US" dirty="0"/>
              <a:t> - 1);</a:t>
            </a:r>
          </a:p>
          <a:p>
            <a:r>
              <a:rPr lang="en-US" dirty="0"/>
              <a:t>				</a:t>
            </a:r>
            <a:r>
              <a:rPr lang="en-US" dirty="0" err="1"/>
              <a:t>y_errors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GetBinErrorUp</a:t>
            </a:r>
            <a:r>
              <a:rPr lang="en-US" dirty="0"/>
              <a:t>(</a:t>
            </a:r>
            <a:r>
              <a:rPr lang="en-US" dirty="0" err="1"/>
              <a:t>minbin</a:t>
            </a:r>
            <a:r>
              <a:rPr lang="en-US" dirty="0"/>
              <a:t> + </a:t>
            </a:r>
            <a:r>
              <a:rPr lang="en-US" dirty="0" err="1"/>
              <a:t>ibin</a:t>
            </a:r>
            <a:r>
              <a:rPr lang="en-US" dirty="0"/>
              <a:t> - 1) + </a:t>
            </a:r>
            <a:r>
              <a:rPr lang="en-US" dirty="0" err="1"/>
              <a:t>histo</a:t>
            </a:r>
            <a:r>
              <a:rPr lang="en-US" dirty="0"/>
              <a:t>[</a:t>
            </a:r>
            <a:r>
              <a:rPr lang="en-US" dirty="0" err="1"/>
              <a:t>i</a:t>
            </a:r>
            <a:r>
              <a:rPr lang="en-US" dirty="0"/>
              <a:t>]-&gt;</a:t>
            </a:r>
            <a:r>
              <a:rPr lang="en-US" dirty="0" err="1"/>
              <a:t>GetBinErrorLow</a:t>
            </a:r>
            <a:r>
              <a:rPr lang="en-US" dirty="0"/>
              <a:t>(</a:t>
            </a:r>
            <a:r>
              <a:rPr lang="en-US" dirty="0" err="1"/>
              <a:t>minbin</a:t>
            </a:r>
            <a:r>
              <a:rPr lang="en-US" dirty="0"/>
              <a:t> + </a:t>
            </a:r>
            <a:r>
              <a:rPr lang="en-US" dirty="0" err="1"/>
              <a:t>ibin</a:t>
            </a:r>
            <a:r>
              <a:rPr lang="en-US" dirty="0"/>
              <a:t> - 1)) / 2.0;</a:t>
            </a:r>
          </a:p>
          <a:p>
            <a:endParaRPr lang="en-US" dirty="0"/>
          </a:p>
          <a:p>
            <a:r>
              <a:rPr lang="en-US" dirty="0"/>
              <a:t>				</a:t>
            </a:r>
            <a:r>
              <a:rPr lang="en-US" dirty="0" err="1"/>
              <a:t>y_fit_values</a:t>
            </a:r>
            <a:r>
              <a:rPr lang="en-US" dirty="0"/>
              <a:t>[</a:t>
            </a:r>
            <a:r>
              <a:rPr lang="en-US" dirty="0" err="1"/>
              <a:t>ibin</a:t>
            </a:r>
            <a:r>
              <a:rPr lang="en-US" dirty="0"/>
              <a:t> - 1] = </a:t>
            </a:r>
            <a:r>
              <a:rPr lang="en-US" dirty="0" err="1"/>
              <a:t>fEMG</a:t>
            </a:r>
            <a:r>
              <a:rPr lang="en-US" dirty="0"/>
              <a:t>[ii]-&gt;Eval(</a:t>
            </a:r>
            <a:r>
              <a:rPr lang="en-US" dirty="0" err="1"/>
              <a:t>x_values</a:t>
            </a:r>
            <a:r>
              <a:rPr lang="en-US" dirty="0"/>
              <a:t>[</a:t>
            </a:r>
            <a:r>
              <a:rPr lang="en-US" dirty="0" err="1"/>
              <a:t>ibin</a:t>
            </a:r>
            <a:r>
              <a:rPr lang="en-US" dirty="0"/>
              <a:t> - 1]);</a:t>
            </a:r>
          </a:p>
          <a:p>
            <a:r>
              <a:rPr lang="en-US" dirty="0"/>
              <a:t>				</a:t>
            </a:r>
            <a:r>
              <a:rPr lang="en-US" dirty="0" err="1"/>
              <a:t>y_residuals</a:t>
            </a:r>
            <a:r>
              <a:rPr lang="en-US" dirty="0"/>
              <a:t>[</a:t>
            </a:r>
            <a:r>
              <a:rPr lang="en-US" dirty="0" err="1"/>
              <a:t>ibin</a:t>
            </a:r>
            <a:r>
              <a:rPr lang="en-US" dirty="0"/>
              <a:t> - 1] = </a:t>
            </a:r>
            <a:r>
              <a:rPr lang="en-US" dirty="0" err="1"/>
              <a:t>y_fit_values</a:t>
            </a:r>
            <a:r>
              <a:rPr lang="en-US" dirty="0"/>
              <a:t>[</a:t>
            </a:r>
            <a:r>
              <a:rPr lang="en-US" dirty="0" err="1"/>
              <a:t>ibin</a:t>
            </a:r>
            <a:r>
              <a:rPr lang="en-US" dirty="0"/>
              <a:t> - 1] - </a:t>
            </a:r>
            <a:r>
              <a:rPr lang="en-US" dirty="0" err="1"/>
              <a:t>y_values</a:t>
            </a:r>
            <a:r>
              <a:rPr lang="en-US" dirty="0"/>
              <a:t>[</a:t>
            </a:r>
            <a:r>
              <a:rPr lang="en-US" dirty="0" err="1"/>
              <a:t>ibin</a:t>
            </a:r>
            <a:r>
              <a:rPr lang="en-US" dirty="0"/>
              <a:t> - 1];</a:t>
            </a:r>
          </a:p>
          <a:p>
            <a:r>
              <a:rPr lang="en-US" dirty="0"/>
              <a:t>			}</a:t>
            </a:r>
          </a:p>
          <a:p>
            <a:endParaRPr lang="en-US" dirty="0"/>
          </a:p>
          <a:p>
            <a:r>
              <a:rPr lang="en-US" dirty="0"/>
              <a:t>			</a:t>
            </a:r>
            <a:r>
              <a:rPr lang="en-US" dirty="0" err="1"/>
              <a:t>graph_residual</a:t>
            </a:r>
            <a:r>
              <a:rPr lang="en-US" dirty="0"/>
              <a:t>[</a:t>
            </a:r>
            <a:r>
              <a:rPr lang="en-US" dirty="0" err="1"/>
              <a:t>i</a:t>
            </a:r>
            <a:r>
              <a:rPr lang="en-US" dirty="0"/>
              <a:t>] = new </a:t>
            </a:r>
            <a:r>
              <a:rPr lang="en-US" dirty="0" err="1"/>
              <a:t>TGraphErrors</a:t>
            </a:r>
            <a:r>
              <a:rPr lang="en-US" dirty="0"/>
              <a:t>(</a:t>
            </a:r>
            <a:r>
              <a:rPr lang="en-US" dirty="0" err="1"/>
              <a:t>fit_Nbins</a:t>
            </a:r>
            <a:r>
              <a:rPr lang="en-US" dirty="0"/>
              <a:t>, </a:t>
            </a:r>
            <a:r>
              <a:rPr lang="en-US" dirty="0" err="1"/>
              <a:t>x_values</a:t>
            </a:r>
            <a:r>
              <a:rPr lang="en-US" dirty="0"/>
              <a:t>, </a:t>
            </a:r>
            <a:r>
              <a:rPr lang="en-US" dirty="0" err="1"/>
              <a:t>y_residuals</a:t>
            </a:r>
            <a:r>
              <a:rPr lang="en-US" dirty="0"/>
              <a:t>, </a:t>
            </a:r>
            <a:r>
              <a:rPr lang="en-US" dirty="0" err="1"/>
              <a:t>x_errors</a:t>
            </a:r>
            <a:r>
              <a:rPr lang="en-US" dirty="0"/>
              <a:t>, </a:t>
            </a:r>
            <a:r>
              <a:rPr lang="en-US" dirty="0" err="1"/>
              <a:t>y_errors</a:t>
            </a:r>
            <a:r>
              <a:rPr lang="en-US" dirty="0"/>
              <a:t>); //</a:t>
            </a:r>
            <a:r>
              <a:rPr lang="en-US" dirty="0" err="1"/>
              <a:t>TGraph</a:t>
            </a:r>
            <a:r>
              <a:rPr lang="en-US" dirty="0"/>
              <a:t>(</a:t>
            </a:r>
            <a:r>
              <a:rPr lang="en-US" dirty="0" err="1"/>
              <a:t>n,x,y,ex,ey</a:t>
            </a:r>
            <a:r>
              <a:rPr lang="en-US" dirty="0"/>
              <a:t>);</a:t>
            </a:r>
          </a:p>
          <a:p>
            <a:r>
              <a:rPr lang="en-US" dirty="0"/>
              <a:t>			</a:t>
            </a:r>
            <a:r>
              <a:rPr lang="en-US" dirty="0" err="1"/>
              <a:t>graph_residual</a:t>
            </a:r>
            <a:r>
              <a:rPr lang="en-US" dirty="0"/>
              <a:t>[</a:t>
            </a:r>
            <a:r>
              <a:rPr lang="en-US" dirty="0" err="1"/>
              <a:t>i</a:t>
            </a:r>
            <a:r>
              <a:rPr lang="en-US" dirty="0"/>
              <a:t>]-&gt;</a:t>
            </a:r>
            <a:r>
              <a:rPr lang="en-US" dirty="0" err="1"/>
              <a:t>SetTitle</a:t>
            </a:r>
            <a:r>
              <a:rPr lang="en-US" dirty="0"/>
              <a:t>("");//</a:t>
            </a:r>
            <a:r>
              <a:rPr lang="zh-CN" altLang="en-US" dirty="0"/>
              <a:t>图名</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a:t>
            </a:r>
            <a:r>
              <a:rPr lang="en-US" dirty="0"/>
              <a:t>("Energy (keV)");//</a:t>
            </a:r>
            <a:r>
              <a:rPr lang="zh-CN" altLang="en-US" dirty="0"/>
              <a:t>轴名</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a:t>
            </a:r>
            <a:r>
              <a:rPr lang="en-US" dirty="0"/>
              <a:t>("Fit - Data");//</a:t>
            </a:r>
            <a:r>
              <a:rPr lang="zh-CN" altLang="en-US" dirty="0"/>
              <a:t>轴名</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SetLabelSize</a:t>
            </a:r>
            <a:r>
              <a:rPr lang="en-US" dirty="0"/>
              <a:t>(0.11);</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SetLabelSize</a:t>
            </a:r>
            <a:r>
              <a:rPr lang="en-US" dirty="0"/>
              <a:t>(0.11);</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SetTitleOffset</a:t>
            </a:r>
            <a:r>
              <a:rPr lang="en-US" dirty="0"/>
              <a:t>(1.0);//</a:t>
            </a:r>
            <a:r>
              <a:rPr lang="zh-CN" altLang="en-US" dirty="0"/>
              <a:t>轴名偏移</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SetTitleOffset</a:t>
            </a:r>
            <a:r>
              <a:rPr lang="en-US" dirty="0"/>
              <a:t>(0.3);//</a:t>
            </a:r>
            <a:r>
              <a:rPr lang="zh-CN" altLang="en-US" dirty="0"/>
              <a:t>轴名偏移</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SetTitleSize</a:t>
            </a:r>
            <a:r>
              <a:rPr lang="en-US" dirty="0"/>
              <a:t>(0.14);</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SetTitleSize</a:t>
            </a:r>
            <a:r>
              <a:rPr lang="en-US" dirty="0"/>
              <a:t>(0.14);</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SetNdivisions</a:t>
            </a:r>
            <a:r>
              <a:rPr lang="en-US" dirty="0"/>
              <a:t>(505);</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SetTickLength</a:t>
            </a:r>
            <a:r>
              <a:rPr lang="en-US" dirty="0"/>
              <a:t>(0.02);</a:t>
            </a:r>
          </a:p>
          <a:p>
            <a:r>
              <a:rPr lang="en-US" dirty="0"/>
              <a:t>			</a:t>
            </a:r>
            <a:r>
              <a:rPr lang="en-US" dirty="0" err="1"/>
              <a:t>graph_residual</a:t>
            </a:r>
            <a:r>
              <a:rPr lang="en-US" dirty="0"/>
              <a:t>[</a:t>
            </a:r>
            <a:r>
              <a:rPr lang="en-US" dirty="0" err="1"/>
              <a:t>i</a:t>
            </a:r>
            <a:r>
              <a:rPr lang="en-US" dirty="0"/>
              <a:t>]-&gt;</a:t>
            </a:r>
            <a:r>
              <a:rPr lang="en-US" dirty="0" err="1"/>
              <a:t>SetStats</a:t>
            </a:r>
            <a:r>
              <a:rPr lang="en-US" dirty="0"/>
              <a:t>(0);</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fitrange_min</a:t>
            </a:r>
            <a:r>
              <a:rPr lang="en-US" dirty="0"/>
              <a:t>, </a:t>
            </a:r>
            <a:r>
              <a:rPr lang="en-US" dirty="0" err="1"/>
              <a:t>fitrange_max</a:t>
            </a:r>
            <a:r>
              <a:rPr lang="en-US" dirty="0"/>
              <a:t>);</a:t>
            </a:r>
          </a:p>
          <a:p>
            <a:r>
              <a:rPr lang="en-US" dirty="0"/>
              <a:t>			// </a:t>
            </a:r>
            <a:r>
              <a:rPr lang="en-US" dirty="0" err="1"/>
              <a:t>graph_residual</a:t>
            </a:r>
            <a:r>
              <a:rPr lang="en-US" dirty="0"/>
              <a:t>[</a:t>
            </a:r>
            <a:r>
              <a:rPr lang="en-US" dirty="0" err="1"/>
              <a:t>i</a:t>
            </a:r>
            <a:r>
              <a:rPr lang="en-US" dirty="0"/>
              <a:t>]-&gt;</a:t>
            </a:r>
            <a:r>
              <a:rPr lang="en-US" dirty="0" err="1"/>
              <a:t>GetYaxis</a:t>
            </a:r>
            <a:r>
              <a:rPr lang="en-US" dirty="0"/>
              <a:t>()-&gt;</a:t>
            </a:r>
            <a:r>
              <a:rPr lang="en-US" dirty="0" err="1"/>
              <a:t>SetRangeUser</a:t>
            </a:r>
            <a:r>
              <a:rPr lang="en-US" dirty="0"/>
              <a:t>(-50, 50); </a:t>
            </a:r>
          </a:p>
          <a:p>
            <a:r>
              <a:rPr lang="en-US" dirty="0"/>
              <a:t>			</a:t>
            </a:r>
            <a:r>
              <a:rPr lang="en-US" dirty="0" err="1"/>
              <a:t>graph_residual</a:t>
            </a:r>
            <a:r>
              <a:rPr lang="en-US" dirty="0"/>
              <a:t>[</a:t>
            </a:r>
            <a:r>
              <a:rPr lang="en-US" dirty="0" err="1"/>
              <a:t>i</a:t>
            </a:r>
            <a:r>
              <a:rPr lang="en-US" dirty="0"/>
              <a:t>]-&gt;</a:t>
            </a:r>
            <a:r>
              <a:rPr lang="en-US" dirty="0" err="1"/>
              <a:t>SetLineWidth</a:t>
            </a:r>
            <a:r>
              <a:rPr lang="en-US" dirty="0"/>
              <a:t>(2);</a:t>
            </a:r>
          </a:p>
          <a:p>
            <a:r>
              <a:rPr lang="en-US" dirty="0"/>
              <a:t>			</a:t>
            </a:r>
            <a:r>
              <a:rPr lang="en-US" dirty="0" err="1"/>
              <a:t>graph_residual</a:t>
            </a:r>
            <a:r>
              <a:rPr lang="en-US" dirty="0"/>
              <a:t>[</a:t>
            </a:r>
            <a:r>
              <a:rPr lang="en-US" dirty="0" err="1"/>
              <a:t>i</a:t>
            </a:r>
            <a:r>
              <a:rPr lang="en-US" dirty="0"/>
              <a:t>]-&gt;</a:t>
            </a:r>
            <a:r>
              <a:rPr lang="en-US" dirty="0" err="1"/>
              <a:t>SetLineColor</a:t>
            </a:r>
            <a:r>
              <a:rPr lang="en-US" dirty="0"/>
              <a:t>(</a:t>
            </a:r>
            <a:r>
              <a:rPr lang="en-US" dirty="0" err="1"/>
              <a:t>kBlue</a:t>
            </a:r>
            <a:r>
              <a:rPr lang="en-US" dirty="0"/>
              <a:t> + 2);</a:t>
            </a:r>
          </a:p>
          <a:p>
            <a:r>
              <a:rPr lang="en-US" dirty="0"/>
              <a:t>			</a:t>
            </a:r>
            <a:r>
              <a:rPr lang="en-US" dirty="0" err="1"/>
              <a:t>graph_residual</a:t>
            </a:r>
            <a:r>
              <a:rPr lang="en-US" dirty="0"/>
              <a:t>[</a:t>
            </a:r>
            <a:r>
              <a:rPr lang="en-US" dirty="0" err="1"/>
              <a:t>i</a:t>
            </a:r>
            <a:r>
              <a:rPr lang="en-US" dirty="0"/>
              <a:t>]-&gt;</a:t>
            </a:r>
            <a:r>
              <a:rPr lang="en-US" dirty="0" err="1"/>
              <a:t>SetMarkerStyle</a:t>
            </a:r>
            <a:r>
              <a:rPr lang="en-US" dirty="0"/>
              <a:t>(6);</a:t>
            </a:r>
          </a:p>
          <a:p>
            <a:r>
              <a:rPr lang="en-US" dirty="0"/>
              <a:t>			</a:t>
            </a:r>
            <a:r>
              <a:rPr lang="en-US" dirty="0" err="1"/>
              <a:t>graph_residual</a:t>
            </a:r>
            <a:r>
              <a:rPr lang="en-US" dirty="0"/>
              <a:t>[</a:t>
            </a:r>
            <a:r>
              <a:rPr lang="en-US" dirty="0" err="1"/>
              <a:t>i</a:t>
            </a:r>
            <a:r>
              <a:rPr lang="en-US" dirty="0"/>
              <a:t>]-&gt;</a:t>
            </a:r>
            <a:r>
              <a:rPr lang="en-US" dirty="0" err="1"/>
              <a:t>SetMarkerColor</a:t>
            </a:r>
            <a:r>
              <a:rPr lang="en-US" dirty="0"/>
              <a:t>(</a:t>
            </a:r>
            <a:r>
              <a:rPr lang="en-US" dirty="0" err="1"/>
              <a:t>kBlue</a:t>
            </a:r>
            <a:r>
              <a:rPr lang="en-US" dirty="0"/>
              <a:t> + 2);</a:t>
            </a:r>
          </a:p>
          <a:p>
            <a:r>
              <a:rPr lang="en-US" dirty="0"/>
              <a:t>			</a:t>
            </a:r>
            <a:r>
              <a:rPr lang="en-US" dirty="0" err="1"/>
              <a:t>canvaspeak</a:t>
            </a:r>
            <a:r>
              <a:rPr lang="en-US" dirty="0"/>
              <a:t>[</a:t>
            </a:r>
            <a:r>
              <a:rPr lang="en-US" dirty="0" err="1"/>
              <a:t>i</a:t>
            </a:r>
            <a:r>
              <a:rPr lang="en-US" dirty="0"/>
              <a:t>][ii]-&gt;cd();//</a:t>
            </a:r>
            <a:r>
              <a:rPr lang="zh-CN" altLang="en-US" dirty="0"/>
              <a:t>进入画布</a:t>
            </a:r>
          </a:p>
          <a:p>
            <a:r>
              <a:rPr lang="zh-CN" altLang="en-US" dirty="0"/>
              <a:t>			</a:t>
            </a:r>
            <a:r>
              <a:rPr lang="en-US" dirty="0"/>
              <a:t>pad2-&gt;Draw();</a:t>
            </a:r>
          </a:p>
          <a:p>
            <a:r>
              <a:rPr lang="en-US" dirty="0"/>
              <a:t>			pad2-&gt;cd();</a:t>
            </a:r>
          </a:p>
          <a:p>
            <a:r>
              <a:rPr lang="en-US" dirty="0"/>
              <a:t>			</a:t>
            </a:r>
            <a:r>
              <a:rPr lang="en-US" dirty="0" err="1"/>
              <a:t>graph_residual</a:t>
            </a:r>
            <a:r>
              <a:rPr lang="en-US" dirty="0"/>
              <a:t>[</a:t>
            </a:r>
            <a:r>
              <a:rPr lang="en-US" dirty="0" err="1"/>
              <a:t>i</a:t>
            </a:r>
            <a:r>
              <a:rPr lang="en-US" dirty="0"/>
              <a:t>]-&gt;Draw("APZ");//"A": Axis are drawn around the graph, "P": The current marker is plotted at each point, "Z": Do not draw small horizontal and vertical lines the end of the error bars. Without "Z", the default is to draw these.</a:t>
            </a:r>
          </a:p>
          <a:p>
            <a:r>
              <a:rPr lang="en-US" dirty="0"/>
              <a:t>			</a:t>
            </a:r>
            <a:r>
              <a:rPr lang="en-US" dirty="0" err="1"/>
              <a:t>TLine</a:t>
            </a:r>
            <a:r>
              <a:rPr lang="en-US" dirty="0"/>
              <a:t>* T1 = new </a:t>
            </a:r>
            <a:r>
              <a:rPr lang="en-US" dirty="0" err="1"/>
              <a:t>TLine</a:t>
            </a:r>
            <a:r>
              <a:rPr lang="en-US" dirty="0"/>
              <a:t>(</a:t>
            </a:r>
            <a:r>
              <a:rPr lang="en-US" dirty="0" err="1"/>
              <a:t>fitrange_min</a:t>
            </a:r>
            <a:r>
              <a:rPr lang="en-US" dirty="0"/>
              <a:t>, 0, </a:t>
            </a:r>
            <a:r>
              <a:rPr lang="en-US" dirty="0" err="1"/>
              <a:t>fitrange_max</a:t>
            </a:r>
            <a:r>
              <a:rPr lang="en-US" dirty="0"/>
              <a:t>, 0);</a:t>
            </a:r>
          </a:p>
          <a:p>
            <a:r>
              <a:rPr lang="en-US" dirty="0"/>
              <a:t>			T1-&gt;Draw("R");//"R" means the line is drawn with the current line attributes</a:t>
            </a:r>
          </a:p>
          <a:p>
            <a:endParaRPr lang="en-US" dirty="0"/>
          </a:p>
          <a:p>
            <a:r>
              <a:rPr lang="en-US" dirty="0"/>
              <a:t>			</a:t>
            </a:r>
            <a:r>
              <a:rPr lang="en-US" dirty="0" err="1"/>
              <a:t>sprintf</a:t>
            </a:r>
            <a:r>
              <a:rPr lang="en-US" dirty="0"/>
              <a:t>(filename, "%</a:t>
            </a:r>
            <a:r>
              <a:rPr lang="en-US" dirty="0" err="1"/>
              <a:t>s%s%s</a:t>
            </a:r>
            <a:r>
              <a:rPr lang="en-US" dirty="0"/>
              <a:t>", pathname, </a:t>
            </a:r>
            <a:r>
              <a:rPr lang="en-US" dirty="0" err="1"/>
              <a:t>hfit_name</a:t>
            </a:r>
            <a:r>
              <a:rPr lang="en-US" dirty="0"/>
              <a:t>, ".</a:t>
            </a:r>
            <a:r>
              <a:rPr lang="en-US" dirty="0" err="1"/>
              <a:t>png</a:t>
            </a:r>
            <a:r>
              <a:rPr lang="en-US" dirty="0"/>
              <a:t>");</a:t>
            </a:r>
          </a:p>
          <a:p>
            <a:r>
              <a:rPr lang="en-US" dirty="0"/>
              <a:t>			</a:t>
            </a:r>
            <a:r>
              <a:rPr lang="en-US" dirty="0" err="1"/>
              <a:t>canvaspeak</a:t>
            </a:r>
            <a:r>
              <a:rPr lang="en-US" dirty="0"/>
              <a:t>[</a:t>
            </a:r>
            <a:r>
              <a:rPr lang="en-US" dirty="0" err="1"/>
              <a:t>i</a:t>
            </a:r>
            <a:r>
              <a:rPr lang="en-US" dirty="0"/>
              <a:t>][ii]-&gt;</a:t>
            </a:r>
            <a:r>
              <a:rPr lang="en-US" dirty="0" err="1"/>
              <a:t>SaveAs</a:t>
            </a:r>
            <a:r>
              <a:rPr lang="en-US" dirty="0"/>
              <a:t>(filename);</a:t>
            </a:r>
          </a:p>
          <a:p>
            <a:endParaRPr lang="en-US" dirty="0"/>
          </a:p>
          <a:p>
            <a:r>
              <a:rPr lang="en-US" dirty="0"/>
              <a:t>		}//for(ii=0;ii&lt;</a:t>
            </a:r>
            <a:r>
              <a:rPr lang="en-US" dirty="0" err="1"/>
              <a:t>peaknum;ii</a:t>
            </a:r>
            <a:r>
              <a:rPr lang="en-US" dirty="0"/>
              <a:t>++)</a:t>
            </a:r>
          </a:p>
          <a:p>
            <a:r>
              <a:rPr lang="en-US" dirty="0"/>
              <a:t>		</a:t>
            </a:r>
            <a:r>
              <a:rPr lang="en-US" dirty="0" err="1"/>
              <a:t>outfile</a:t>
            </a:r>
            <a:r>
              <a:rPr lang="en-US" dirty="0"/>
              <a:t> &lt;&lt; "\n\n" &lt;&lt; </a:t>
            </a:r>
            <a:r>
              <a:rPr lang="en-US" dirty="0" err="1"/>
              <a:t>endl</a:t>
            </a:r>
            <a:r>
              <a:rPr lang="en-US" dirty="0"/>
              <a:t>;</a:t>
            </a:r>
          </a:p>
          <a:p>
            <a:r>
              <a:rPr lang="en-US" dirty="0"/>
              <a:t>	}//for (</a:t>
            </a:r>
            <a:r>
              <a:rPr lang="en-US" dirty="0" err="1"/>
              <a:t>i</a:t>
            </a:r>
            <a:r>
              <a:rPr lang="en-US" dirty="0"/>
              <a:t>=0;i&lt;</a:t>
            </a:r>
            <a:r>
              <a:rPr lang="en-US" dirty="0" err="1"/>
              <a:t>ID;i</a:t>
            </a:r>
            <a:r>
              <a:rPr lang="en-US" dirty="0"/>
              <a:t>++)</a:t>
            </a:r>
          </a:p>
          <a:p>
            <a:r>
              <a:rPr lang="en-US" dirty="0"/>
              <a:t>}//</a:t>
            </a:r>
            <a:r>
              <a:rPr lang="en-US" dirty="0" err="1"/>
              <a:t>peakcali</a:t>
            </a:r>
            <a:r>
              <a:rPr lang="en-US" dirty="0"/>
              <a:t> main</a:t>
            </a:r>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8</a:t>
            </a:fld>
            <a:endParaRPr lang="zh-CN" altLang="en-US"/>
          </a:p>
        </p:txBody>
      </p:sp>
    </p:spTree>
    <p:extLst>
      <p:ext uri="{BB962C8B-B14F-4D97-AF65-F5344CB8AC3E}">
        <p14:creationId xmlns:p14="http://schemas.microsoft.com/office/powerpoint/2010/main" val="991480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B7874C-986D-4409-9061-600A173F0C50}"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D2FCF-300D-42C2-867F-024E34D62BCD}" type="slidenum">
              <a:rPr lang="en-US" smtClean="0"/>
              <a:t>‹#›</a:t>
            </a:fld>
            <a:endParaRPr lang="en-US"/>
          </a:p>
        </p:txBody>
      </p:sp>
    </p:spTree>
    <p:extLst>
      <p:ext uri="{BB962C8B-B14F-4D97-AF65-F5344CB8AC3E}">
        <p14:creationId xmlns:p14="http://schemas.microsoft.com/office/powerpoint/2010/main" val="2452461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B7874C-986D-4409-9061-600A173F0C50}"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D2FCF-300D-42C2-867F-024E34D62BCD}" type="slidenum">
              <a:rPr lang="en-US" smtClean="0"/>
              <a:t>‹#›</a:t>
            </a:fld>
            <a:endParaRPr lang="en-US"/>
          </a:p>
        </p:txBody>
      </p:sp>
    </p:spTree>
    <p:extLst>
      <p:ext uri="{BB962C8B-B14F-4D97-AF65-F5344CB8AC3E}">
        <p14:creationId xmlns:p14="http://schemas.microsoft.com/office/powerpoint/2010/main" val="1136051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B7874C-986D-4409-9061-600A173F0C50}"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D2FCF-300D-42C2-867F-024E34D62BCD}" type="slidenum">
              <a:rPr lang="en-US" smtClean="0"/>
              <a:t>‹#›</a:t>
            </a:fld>
            <a:endParaRPr lang="en-US"/>
          </a:p>
        </p:txBody>
      </p:sp>
    </p:spTree>
    <p:extLst>
      <p:ext uri="{BB962C8B-B14F-4D97-AF65-F5344CB8AC3E}">
        <p14:creationId xmlns:p14="http://schemas.microsoft.com/office/powerpoint/2010/main" val="2018803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B7874C-986D-4409-9061-600A173F0C50}"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D2FCF-300D-42C2-867F-024E34D62BCD}" type="slidenum">
              <a:rPr lang="en-US" smtClean="0"/>
              <a:t>‹#›</a:t>
            </a:fld>
            <a:endParaRPr lang="en-US"/>
          </a:p>
        </p:txBody>
      </p:sp>
    </p:spTree>
    <p:extLst>
      <p:ext uri="{BB962C8B-B14F-4D97-AF65-F5344CB8AC3E}">
        <p14:creationId xmlns:p14="http://schemas.microsoft.com/office/powerpoint/2010/main" val="1449885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B7874C-986D-4409-9061-600A173F0C50}"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D2FCF-300D-42C2-867F-024E34D62BCD}" type="slidenum">
              <a:rPr lang="en-US" smtClean="0"/>
              <a:t>‹#›</a:t>
            </a:fld>
            <a:endParaRPr lang="en-US"/>
          </a:p>
        </p:txBody>
      </p:sp>
    </p:spTree>
    <p:extLst>
      <p:ext uri="{BB962C8B-B14F-4D97-AF65-F5344CB8AC3E}">
        <p14:creationId xmlns:p14="http://schemas.microsoft.com/office/powerpoint/2010/main" val="2436329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B7874C-986D-4409-9061-600A173F0C50}"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3D2FCF-300D-42C2-867F-024E34D62BCD}" type="slidenum">
              <a:rPr lang="en-US" smtClean="0"/>
              <a:t>‹#›</a:t>
            </a:fld>
            <a:endParaRPr lang="en-US"/>
          </a:p>
        </p:txBody>
      </p:sp>
    </p:spTree>
    <p:extLst>
      <p:ext uri="{BB962C8B-B14F-4D97-AF65-F5344CB8AC3E}">
        <p14:creationId xmlns:p14="http://schemas.microsoft.com/office/powerpoint/2010/main" val="2939160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B7874C-986D-4409-9061-600A173F0C50}" type="datetimeFigureOut">
              <a:rPr lang="en-US" smtClean="0"/>
              <a:t>10/12/2023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3D2FCF-300D-42C2-867F-024E34D62BCD}" type="slidenum">
              <a:rPr lang="en-US" smtClean="0"/>
              <a:t>‹#›</a:t>
            </a:fld>
            <a:endParaRPr lang="en-US"/>
          </a:p>
        </p:txBody>
      </p:sp>
    </p:spTree>
    <p:extLst>
      <p:ext uri="{BB962C8B-B14F-4D97-AF65-F5344CB8AC3E}">
        <p14:creationId xmlns:p14="http://schemas.microsoft.com/office/powerpoint/2010/main" val="98630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B7874C-986D-4409-9061-600A173F0C50}" type="datetimeFigureOut">
              <a:rPr lang="en-US" smtClean="0"/>
              <a:t>10/12/2023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3D2FCF-300D-42C2-867F-024E34D62BCD}" type="slidenum">
              <a:rPr lang="en-US" smtClean="0"/>
              <a:t>‹#›</a:t>
            </a:fld>
            <a:endParaRPr lang="en-US"/>
          </a:p>
        </p:txBody>
      </p:sp>
    </p:spTree>
    <p:extLst>
      <p:ext uri="{BB962C8B-B14F-4D97-AF65-F5344CB8AC3E}">
        <p14:creationId xmlns:p14="http://schemas.microsoft.com/office/powerpoint/2010/main" val="3278444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B7874C-986D-4409-9061-600A173F0C50}" type="datetimeFigureOut">
              <a:rPr lang="en-US" smtClean="0"/>
              <a:t>10/12/2023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3D2FCF-300D-42C2-867F-024E34D62BCD}" type="slidenum">
              <a:rPr lang="en-US" smtClean="0"/>
              <a:t>‹#›</a:t>
            </a:fld>
            <a:endParaRPr lang="en-US"/>
          </a:p>
        </p:txBody>
      </p:sp>
    </p:spTree>
    <p:extLst>
      <p:ext uri="{BB962C8B-B14F-4D97-AF65-F5344CB8AC3E}">
        <p14:creationId xmlns:p14="http://schemas.microsoft.com/office/powerpoint/2010/main" val="1710879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B7874C-986D-4409-9061-600A173F0C50}"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3D2FCF-300D-42C2-867F-024E34D62BCD}" type="slidenum">
              <a:rPr lang="en-US" smtClean="0"/>
              <a:t>‹#›</a:t>
            </a:fld>
            <a:endParaRPr lang="en-US"/>
          </a:p>
        </p:txBody>
      </p:sp>
    </p:spTree>
    <p:extLst>
      <p:ext uri="{BB962C8B-B14F-4D97-AF65-F5344CB8AC3E}">
        <p14:creationId xmlns:p14="http://schemas.microsoft.com/office/powerpoint/2010/main" val="2082737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B7874C-986D-4409-9061-600A173F0C50}"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3D2FCF-300D-42C2-867F-024E34D62BCD}" type="slidenum">
              <a:rPr lang="en-US" smtClean="0"/>
              <a:t>‹#›</a:t>
            </a:fld>
            <a:endParaRPr lang="en-US"/>
          </a:p>
        </p:txBody>
      </p:sp>
    </p:spTree>
    <p:extLst>
      <p:ext uri="{BB962C8B-B14F-4D97-AF65-F5344CB8AC3E}">
        <p14:creationId xmlns:p14="http://schemas.microsoft.com/office/powerpoint/2010/main" val="1894296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B7874C-986D-4409-9061-600A173F0C50}" type="datetimeFigureOut">
              <a:rPr lang="en-US" smtClean="0"/>
              <a:t>10/12/2023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3D2FCF-300D-42C2-867F-024E34D62BCD}" type="slidenum">
              <a:rPr lang="en-US" smtClean="0"/>
              <a:t>‹#›</a:t>
            </a:fld>
            <a:endParaRPr lang="en-US"/>
          </a:p>
        </p:txBody>
      </p:sp>
    </p:spTree>
    <p:extLst>
      <p:ext uri="{BB962C8B-B14F-4D97-AF65-F5344CB8AC3E}">
        <p14:creationId xmlns:p14="http://schemas.microsoft.com/office/powerpoint/2010/main" val="2284721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83B594-1221-4422-BB5B-D964F94619F1}"/>
              </a:ext>
            </a:extLst>
          </p:cNvPr>
          <p:cNvPicPr>
            <a:picLocks noChangeAspect="1"/>
          </p:cNvPicPr>
          <p:nvPr/>
        </p:nvPicPr>
        <p:blipFill>
          <a:blip r:embed="rId2"/>
          <a:stretch>
            <a:fillRect/>
          </a:stretch>
        </p:blipFill>
        <p:spPr>
          <a:xfrm>
            <a:off x="0" y="720166"/>
            <a:ext cx="9144000" cy="5417668"/>
          </a:xfrm>
          <a:prstGeom prst="rect">
            <a:avLst/>
          </a:prstGeom>
        </p:spPr>
      </p:pic>
    </p:spTree>
    <p:extLst>
      <p:ext uri="{BB962C8B-B14F-4D97-AF65-F5344CB8AC3E}">
        <p14:creationId xmlns:p14="http://schemas.microsoft.com/office/powerpoint/2010/main" val="1776214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641B1F-004E-4F41-8247-00DC77AE18E0}"/>
              </a:ext>
            </a:extLst>
          </p:cNvPr>
          <p:cNvPicPr>
            <a:picLocks noChangeAspect="1"/>
          </p:cNvPicPr>
          <p:nvPr/>
        </p:nvPicPr>
        <p:blipFill>
          <a:blip r:embed="rId3"/>
          <a:stretch>
            <a:fillRect/>
          </a:stretch>
        </p:blipFill>
        <p:spPr>
          <a:xfrm>
            <a:off x="0" y="0"/>
            <a:ext cx="9144000" cy="4671505"/>
          </a:xfrm>
          <a:prstGeom prst="rect">
            <a:avLst/>
          </a:prstGeom>
        </p:spPr>
      </p:pic>
    </p:spTree>
    <p:extLst>
      <p:ext uri="{BB962C8B-B14F-4D97-AF65-F5344CB8AC3E}">
        <p14:creationId xmlns:p14="http://schemas.microsoft.com/office/powerpoint/2010/main" val="3238761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E6231E-003E-4AE1-A3E5-CB7E26A5163B}"/>
              </a:ext>
            </a:extLst>
          </p:cNvPr>
          <p:cNvPicPr>
            <a:picLocks noChangeAspect="1"/>
          </p:cNvPicPr>
          <p:nvPr/>
        </p:nvPicPr>
        <p:blipFill>
          <a:blip r:embed="rId3"/>
          <a:stretch>
            <a:fillRect/>
          </a:stretch>
        </p:blipFill>
        <p:spPr>
          <a:xfrm>
            <a:off x="0" y="0"/>
            <a:ext cx="9144000" cy="3443078"/>
          </a:xfrm>
          <a:prstGeom prst="rect">
            <a:avLst/>
          </a:prstGeom>
        </p:spPr>
      </p:pic>
      <p:pic>
        <p:nvPicPr>
          <p:cNvPr id="3" name="Picture 2">
            <a:extLst>
              <a:ext uri="{FF2B5EF4-FFF2-40B4-BE49-F238E27FC236}">
                <a16:creationId xmlns:a16="http://schemas.microsoft.com/office/drawing/2014/main" id="{949676DD-FB45-4B29-B557-B058CB456433}"/>
              </a:ext>
            </a:extLst>
          </p:cNvPr>
          <p:cNvPicPr>
            <a:picLocks noChangeAspect="1"/>
          </p:cNvPicPr>
          <p:nvPr/>
        </p:nvPicPr>
        <p:blipFill>
          <a:blip r:embed="rId4"/>
          <a:stretch>
            <a:fillRect/>
          </a:stretch>
        </p:blipFill>
        <p:spPr>
          <a:xfrm>
            <a:off x="0" y="3412901"/>
            <a:ext cx="9144000" cy="3445099"/>
          </a:xfrm>
          <a:prstGeom prst="rect">
            <a:avLst/>
          </a:prstGeom>
        </p:spPr>
      </p:pic>
      <p:sp>
        <p:nvSpPr>
          <p:cNvPr id="6" name="TextBox 5">
            <a:extLst>
              <a:ext uri="{FF2B5EF4-FFF2-40B4-BE49-F238E27FC236}">
                <a16:creationId xmlns:a16="http://schemas.microsoft.com/office/drawing/2014/main" id="{E298C50C-E6FA-48D0-A9F4-B05D35D63D99}"/>
              </a:ext>
            </a:extLst>
          </p:cNvPr>
          <p:cNvSpPr txBox="1"/>
          <p:nvPr/>
        </p:nvSpPr>
        <p:spPr>
          <a:xfrm>
            <a:off x="1177447" y="237995"/>
            <a:ext cx="1665841" cy="707886"/>
          </a:xfrm>
          <a:prstGeom prst="rect">
            <a:avLst/>
          </a:prstGeom>
          <a:noFill/>
        </p:spPr>
        <p:txBody>
          <a:bodyPr wrap="none" rtlCol="0">
            <a:spAutoFit/>
          </a:bodyPr>
          <a:lstStyle/>
          <a:p>
            <a:r>
              <a:rPr lang="en-US" sz="2000" dirty="0">
                <a:solidFill>
                  <a:srgbClr val="FF00FF"/>
                </a:solidFill>
              </a:rPr>
              <a:t>MSD12 Run45</a:t>
            </a:r>
          </a:p>
          <a:p>
            <a:r>
              <a:rPr lang="en-US" altLang="zh-CN" sz="2000" dirty="0">
                <a:solidFill>
                  <a:srgbClr val="0000FF"/>
                </a:solidFill>
              </a:rPr>
              <a:t>MSD12 Run46</a:t>
            </a:r>
            <a:endParaRPr lang="en-US" sz="2000" dirty="0">
              <a:solidFill>
                <a:srgbClr val="0000FF"/>
              </a:solidFill>
            </a:endParaRPr>
          </a:p>
        </p:txBody>
      </p:sp>
      <p:sp>
        <p:nvSpPr>
          <p:cNvPr id="7" name="TextBox 6">
            <a:extLst>
              <a:ext uri="{FF2B5EF4-FFF2-40B4-BE49-F238E27FC236}">
                <a16:creationId xmlns:a16="http://schemas.microsoft.com/office/drawing/2014/main" id="{B851FBC7-7A5D-4DD4-A380-FF423027AD27}"/>
              </a:ext>
            </a:extLst>
          </p:cNvPr>
          <p:cNvSpPr txBox="1"/>
          <p:nvPr/>
        </p:nvSpPr>
        <p:spPr>
          <a:xfrm>
            <a:off x="1177446" y="3589227"/>
            <a:ext cx="1665841" cy="707886"/>
          </a:xfrm>
          <a:prstGeom prst="rect">
            <a:avLst/>
          </a:prstGeom>
          <a:noFill/>
        </p:spPr>
        <p:txBody>
          <a:bodyPr wrap="none" rtlCol="0">
            <a:spAutoFit/>
          </a:bodyPr>
          <a:lstStyle/>
          <a:p>
            <a:r>
              <a:rPr lang="en-US" sz="2000" dirty="0">
                <a:solidFill>
                  <a:srgbClr val="00B050"/>
                </a:solidFill>
              </a:rPr>
              <a:t>MSD26 Run45</a:t>
            </a:r>
          </a:p>
          <a:p>
            <a:r>
              <a:rPr lang="en-US" altLang="zh-CN" sz="2000" dirty="0">
                <a:solidFill>
                  <a:srgbClr val="FF0000"/>
                </a:solidFill>
              </a:rPr>
              <a:t>MSD26 Run46</a:t>
            </a:r>
            <a:endParaRPr lang="en-US" sz="2000" dirty="0">
              <a:solidFill>
                <a:srgbClr val="FF0000"/>
              </a:solidFill>
            </a:endParaRPr>
          </a:p>
        </p:txBody>
      </p:sp>
      <p:sp>
        <p:nvSpPr>
          <p:cNvPr id="2" name="TextBox 1">
            <a:extLst>
              <a:ext uri="{FF2B5EF4-FFF2-40B4-BE49-F238E27FC236}">
                <a16:creationId xmlns:a16="http://schemas.microsoft.com/office/drawing/2014/main" id="{3EBB060C-A546-43C8-B281-0EA93E3C1617}"/>
              </a:ext>
            </a:extLst>
          </p:cNvPr>
          <p:cNvSpPr txBox="1"/>
          <p:nvPr/>
        </p:nvSpPr>
        <p:spPr>
          <a:xfrm>
            <a:off x="4572000" y="764088"/>
            <a:ext cx="1257845" cy="369332"/>
          </a:xfrm>
          <a:prstGeom prst="rect">
            <a:avLst/>
          </a:prstGeom>
          <a:noFill/>
        </p:spPr>
        <p:txBody>
          <a:bodyPr wrap="none" rtlCol="0">
            <a:spAutoFit/>
          </a:bodyPr>
          <a:lstStyle/>
          <a:p>
            <a:r>
              <a:rPr lang="en-US" dirty="0"/>
              <a:t>Res.=10.4%</a:t>
            </a:r>
          </a:p>
        </p:txBody>
      </p:sp>
    </p:spTree>
    <p:extLst>
      <p:ext uri="{BB962C8B-B14F-4D97-AF65-F5344CB8AC3E}">
        <p14:creationId xmlns:p14="http://schemas.microsoft.com/office/powerpoint/2010/main" val="1433282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139467-A832-4E84-9C0A-F46AD9163628}"/>
              </a:ext>
            </a:extLst>
          </p:cNvPr>
          <p:cNvPicPr>
            <a:picLocks noChangeAspect="1"/>
          </p:cNvPicPr>
          <p:nvPr/>
        </p:nvPicPr>
        <p:blipFill>
          <a:blip r:embed="rId3"/>
          <a:stretch>
            <a:fillRect/>
          </a:stretch>
        </p:blipFill>
        <p:spPr>
          <a:xfrm>
            <a:off x="0" y="3497698"/>
            <a:ext cx="9144000" cy="3360302"/>
          </a:xfrm>
          <a:prstGeom prst="rect">
            <a:avLst/>
          </a:prstGeom>
        </p:spPr>
      </p:pic>
      <p:pic>
        <p:nvPicPr>
          <p:cNvPr id="5" name="Picture 4">
            <a:extLst>
              <a:ext uri="{FF2B5EF4-FFF2-40B4-BE49-F238E27FC236}">
                <a16:creationId xmlns:a16="http://schemas.microsoft.com/office/drawing/2014/main" id="{730EA2E6-689E-4712-93D7-B635BD87C02E}"/>
              </a:ext>
            </a:extLst>
          </p:cNvPr>
          <p:cNvPicPr>
            <a:picLocks noChangeAspect="1"/>
          </p:cNvPicPr>
          <p:nvPr/>
        </p:nvPicPr>
        <p:blipFill>
          <a:blip r:embed="rId4"/>
          <a:stretch>
            <a:fillRect/>
          </a:stretch>
        </p:blipFill>
        <p:spPr>
          <a:xfrm>
            <a:off x="0" y="0"/>
            <a:ext cx="9144000" cy="3360302"/>
          </a:xfrm>
          <a:prstGeom prst="rect">
            <a:avLst/>
          </a:prstGeom>
        </p:spPr>
      </p:pic>
      <p:sp>
        <p:nvSpPr>
          <p:cNvPr id="6" name="TextBox 5">
            <a:extLst>
              <a:ext uri="{FF2B5EF4-FFF2-40B4-BE49-F238E27FC236}">
                <a16:creationId xmlns:a16="http://schemas.microsoft.com/office/drawing/2014/main" id="{0FB8AE47-A9AD-441A-840A-CFD293CFB1BA}"/>
              </a:ext>
            </a:extLst>
          </p:cNvPr>
          <p:cNvSpPr txBox="1"/>
          <p:nvPr/>
        </p:nvSpPr>
        <p:spPr>
          <a:xfrm>
            <a:off x="1177447" y="237995"/>
            <a:ext cx="939681" cy="400110"/>
          </a:xfrm>
          <a:prstGeom prst="rect">
            <a:avLst/>
          </a:prstGeom>
          <a:noFill/>
        </p:spPr>
        <p:txBody>
          <a:bodyPr wrap="none" rtlCol="0">
            <a:spAutoFit/>
          </a:bodyPr>
          <a:lstStyle/>
          <a:p>
            <a:r>
              <a:rPr lang="en-US" sz="2000" dirty="0">
                <a:solidFill>
                  <a:srgbClr val="00CC00"/>
                </a:solidFill>
              </a:rPr>
              <a:t>MSD12</a:t>
            </a:r>
          </a:p>
        </p:txBody>
      </p:sp>
      <p:sp>
        <p:nvSpPr>
          <p:cNvPr id="7" name="TextBox 6">
            <a:extLst>
              <a:ext uri="{FF2B5EF4-FFF2-40B4-BE49-F238E27FC236}">
                <a16:creationId xmlns:a16="http://schemas.microsoft.com/office/drawing/2014/main" id="{F2C317C9-46A0-409B-867D-4B57FB3BDAEB}"/>
              </a:ext>
            </a:extLst>
          </p:cNvPr>
          <p:cNvSpPr txBox="1"/>
          <p:nvPr/>
        </p:nvSpPr>
        <p:spPr>
          <a:xfrm>
            <a:off x="1177447" y="3789643"/>
            <a:ext cx="939681" cy="400110"/>
          </a:xfrm>
          <a:prstGeom prst="rect">
            <a:avLst/>
          </a:prstGeom>
          <a:noFill/>
        </p:spPr>
        <p:txBody>
          <a:bodyPr wrap="none" rtlCol="0">
            <a:spAutoFit/>
          </a:bodyPr>
          <a:lstStyle/>
          <a:p>
            <a:r>
              <a:rPr lang="en-US" sz="2000" dirty="0">
                <a:solidFill>
                  <a:srgbClr val="CC00FF"/>
                </a:solidFill>
              </a:rPr>
              <a:t>MSD26</a:t>
            </a:r>
          </a:p>
        </p:txBody>
      </p:sp>
      <p:sp>
        <p:nvSpPr>
          <p:cNvPr id="8" name="TextBox 7">
            <a:extLst>
              <a:ext uri="{FF2B5EF4-FFF2-40B4-BE49-F238E27FC236}">
                <a16:creationId xmlns:a16="http://schemas.microsoft.com/office/drawing/2014/main" id="{23A0285F-9605-41B1-AADE-0B9AC1563065}"/>
              </a:ext>
            </a:extLst>
          </p:cNvPr>
          <p:cNvSpPr txBox="1"/>
          <p:nvPr/>
        </p:nvSpPr>
        <p:spPr>
          <a:xfrm>
            <a:off x="3633537" y="253384"/>
            <a:ext cx="1257845" cy="369332"/>
          </a:xfrm>
          <a:prstGeom prst="rect">
            <a:avLst/>
          </a:prstGeom>
          <a:noFill/>
        </p:spPr>
        <p:txBody>
          <a:bodyPr wrap="none" rtlCol="0">
            <a:spAutoFit/>
          </a:bodyPr>
          <a:lstStyle/>
          <a:p>
            <a:r>
              <a:rPr lang="en-US" dirty="0"/>
              <a:t>Res.=10.4%</a:t>
            </a:r>
          </a:p>
        </p:txBody>
      </p:sp>
    </p:spTree>
    <p:extLst>
      <p:ext uri="{BB962C8B-B14F-4D97-AF65-F5344CB8AC3E}">
        <p14:creationId xmlns:p14="http://schemas.microsoft.com/office/powerpoint/2010/main" val="4052405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C93B01-E27B-4287-A7BC-141D398FC14E}"/>
              </a:ext>
            </a:extLst>
          </p:cNvPr>
          <p:cNvPicPr>
            <a:picLocks noChangeAspect="1"/>
          </p:cNvPicPr>
          <p:nvPr/>
        </p:nvPicPr>
        <p:blipFill>
          <a:blip r:embed="rId3"/>
          <a:stretch>
            <a:fillRect/>
          </a:stretch>
        </p:blipFill>
        <p:spPr>
          <a:xfrm>
            <a:off x="0" y="0"/>
            <a:ext cx="9144000" cy="3355068"/>
          </a:xfrm>
          <a:prstGeom prst="rect">
            <a:avLst/>
          </a:prstGeom>
        </p:spPr>
      </p:pic>
      <p:sp>
        <p:nvSpPr>
          <p:cNvPr id="4" name="TextBox 3">
            <a:extLst>
              <a:ext uri="{FF2B5EF4-FFF2-40B4-BE49-F238E27FC236}">
                <a16:creationId xmlns:a16="http://schemas.microsoft.com/office/drawing/2014/main" id="{FC283A4A-3C53-4957-A946-751800FF76C4}"/>
              </a:ext>
            </a:extLst>
          </p:cNvPr>
          <p:cNvSpPr txBox="1"/>
          <p:nvPr/>
        </p:nvSpPr>
        <p:spPr>
          <a:xfrm>
            <a:off x="1177447" y="237995"/>
            <a:ext cx="2190023" cy="1015663"/>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MSD12 Run46</a:t>
            </a:r>
          </a:p>
          <a:p>
            <a:r>
              <a:rPr lang="en-US" sz="2000" dirty="0">
                <a:solidFill>
                  <a:srgbClr val="00CC00"/>
                </a:solidFill>
                <a:latin typeface="Cambria" panose="02040503050406030204" pitchFamily="18" charset="0"/>
                <a:ea typeface="Cambria" panose="02040503050406030204" pitchFamily="18" charset="0"/>
              </a:rPr>
              <a:t>MSD12</a:t>
            </a:r>
            <a:r>
              <a:rPr lang="en-US" sz="2000" dirty="0">
                <a:latin typeface="Cambria" panose="02040503050406030204" pitchFamily="18" charset="0"/>
                <a:ea typeface="Cambria" panose="02040503050406030204" pitchFamily="18" charset="0"/>
              </a:rPr>
              <a:t>+</a:t>
            </a:r>
            <a:r>
              <a:rPr lang="en-US" altLang="zh-CN" sz="2000" dirty="0">
                <a:solidFill>
                  <a:srgbClr val="CC00FF"/>
                </a:solidFill>
                <a:latin typeface="Cambria" panose="02040503050406030204" pitchFamily="18" charset="0"/>
                <a:ea typeface="Cambria" panose="02040503050406030204" pitchFamily="18" charset="0"/>
              </a:rPr>
              <a:t>MSD26</a:t>
            </a:r>
          </a:p>
          <a:p>
            <a:r>
              <a:rPr lang="en-US" sz="2000" dirty="0">
                <a:solidFill>
                  <a:srgbClr val="00CC00"/>
                </a:solidFill>
                <a:latin typeface="Cambria" panose="02040503050406030204" pitchFamily="18" charset="0"/>
                <a:ea typeface="Cambria" panose="02040503050406030204" pitchFamily="18" charset="0"/>
              </a:rPr>
              <a:t>544</a:t>
            </a:r>
            <a:r>
              <a:rPr lang="en-US" altLang="zh-CN" sz="2000" dirty="0">
                <a:solidFill>
                  <a:srgbClr val="00CC00"/>
                </a:solidFill>
                <a:latin typeface="Cambria" panose="02040503050406030204" pitchFamily="18" charset="0"/>
                <a:ea typeface="Cambria" panose="02040503050406030204" pitchFamily="18" charset="0"/>
              </a:rPr>
              <a:t>k</a:t>
            </a:r>
            <a:r>
              <a:rPr lang="zh-CN" altLang="en-US" sz="2000" dirty="0">
                <a:latin typeface="Cambria" panose="02040503050406030204" pitchFamily="18" charset="0"/>
              </a:rPr>
              <a:t>∩</a:t>
            </a:r>
            <a:r>
              <a:rPr lang="en-US" altLang="zh-CN" sz="2000" dirty="0">
                <a:solidFill>
                  <a:srgbClr val="CC00FF"/>
                </a:solidFill>
                <a:latin typeface="Cambria" panose="02040503050406030204" pitchFamily="18" charset="0"/>
                <a:ea typeface="Cambria" panose="02040503050406030204" pitchFamily="18" charset="0"/>
              </a:rPr>
              <a:t>549k</a:t>
            </a:r>
            <a:r>
              <a:rPr lang="en-US" altLang="zh-CN" sz="2000" dirty="0">
                <a:latin typeface="Cambria" panose="02040503050406030204" pitchFamily="18" charset="0"/>
                <a:ea typeface="Cambria" panose="02040503050406030204" pitchFamily="18" charset="0"/>
              </a:rPr>
              <a:t>=538k</a:t>
            </a:r>
            <a:endParaRPr lang="en-US" sz="2000" dirty="0">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024C33F1-A371-46A0-A00B-67E44C45126F}"/>
              </a:ext>
            </a:extLst>
          </p:cNvPr>
          <p:cNvPicPr>
            <a:picLocks noChangeAspect="1"/>
          </p:cNvPicPr>
          <p:nvPr/>
        </p:nvPicPr>
        <p:blipFill>
          <a:blip r:embed="rId4"/>
          <a:stretch>
            <a:fillRect/>
          </a:stretch>
        </p:blipFill>
        <p:spPr>
          <a:xfrm>
            <a:off x="100208" y="4961090"/>
            <a:ext cx="5372100" cy="1771650"/>
          </a:xfrm>
          <a:prstGeom prst="rect">
            <a:avLst/>
          </a:prstGeom>
        </p:spPr>
      </p:pic>
      <p:sp>
        <p:nvSpPr>
          <p:cNvPr id="11" name="TextBox 10">
            <a:extLst>
              <a:ext uri="{FF2B5EF4-FFF2-40B4-BE49-F238E27FC236}">
                <a16:creationId xmlns:a16="http://schemas.microsoft.com/office/drawing/2014/main" id="{E3B6A0F9-6F9C-41E2-A827-A53FAE0D0850}"/>
              </a:ext>
            </a:extLst>
          </p:cNvPr>
          <p:cNvSpPr txBox="1"/>
          <p:nvPr/>
        </p:nvSpPr>
        <p:spPr>
          <a:xfrm>
            <a:off x="4572000" y="222606"/>
            <a:ext cx="3396379" cy="369332"/>
          </a:xfrm>
          <a:prstGeom prst="rect">
            <a:avLst/>
          </a:prstGeom>
          <a:noFill/>
        </p:spPr>
        <p:txBody>
          <a:bodyPr wrap="none" rtlCol="0">
            <a:spAutoFit/>
          </a:bodyPr>
          <a:lstStyle/>
          <a:p>
            <a:r>
              <a:rPr lang="en-US" altLang="zh-CN" dirty="0">
                <a:solidFill>
                  <a:srgbClr val="00CC00"/>
                </a:solidFill>
                <a:latin typeface="Cambria" panose="02040503050406030204" pitchFamily="18" charset="0"/>
                <a:ea typeface="Cambria" panose="02040503050406030204" pitchFamily="18" charset="0"/>
              </a:rPr>
              <a:t>1853 keV </a:t>
            </a:r>
            <a:r>
              <a:rPr lang="en-US" altLang="zh-CN" dirty="0">
                <a:latin typeface="Cambria" panose="02040503050406030204" pitchFamily="18" charset="0"/>
                <a:ea typeface="Cambria" panose="02040503050406030204" pitchFamily="18" charset="0"/>
              </a:rPr>
              <a:t>+</a:t>
            </a:r>
            <a:r>
              <a:rPr lang="en-US" altLang="zh-CN" dirty="0">
                <a:solidFill>
                  <a:srgbClr val="CC00FF"/>
                </a:solidFill>
                <a:latin typeface="Cambria" panose="02040503050406030204" pitchFamily="18" charset="0"/>
                <a:ea typeface="Cambria" panose="02040503050406030204" pitchFamily="18" charset="0"/>
              </a:rPr>
              <a:t>3608 keV </a:t>
            </a:r>
            <a:r>
              <a:rPr lang="en-US" altLang="zh-CN" dirty="0">
                <a:latin typeface="Cambria" panose="02040503050406030204" pitchFamily="18" charset="0"/>
                <a:ea typeface="Cambria" panose="02040503050406030204" pitchFamily="18" charset="0"/>
              </a:rPr>
              <a:t>= 5461 keV</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22752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B7F36B-1905-45F8-A81E-967EBFB982BF}"/>
              </a:ext>
            </a:extLst>
          </p:cNvPr>
          <p:cNvPicPr>
            <a:picLocks noChangeAspect="1"/>
          </p:cNvPicPr>
          <p:nvPr/>
        </p:nvPicPr>
        <p:blipFill>
          <a:blip r:embed="rId3"/>
          <a:stretch>
            <a:fillRect/>
          </a:stretch>
        </p:blipFill>
        <p:spPr>
          <a:xfrm>
            <a:off x="635394" y="0"/>
            <a:ext cx="7873211" cy="6858000"/>
          </a:xfrm>
          <a:prstGeom prst="rect">
            <a:avLst/>
          </a:prstGeom>
        </p:spPr>
      </p:pic>
    </p:spTree>
    <p:extLst>
      <p:ext uri="{BB962C8B-B14F-4D97-AF65-F5344CB8AC3E}">
        <p14:creationId xmlns:p14="http://schemas.microsoft.com/office/powerpoint/2010/main" val="3809490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669C74-D246-492D-AE0D-C637F6E989E2}"/>
              </a:ext>
            </a:extLst>
          </p:cNvPr>
          <p:cNvPicPr>
            <a:picLocks noChangeAspect="1"/>
          </p:cNvPicPr>
          <p:nvPr/>
        </p:nvPicPr>
        <p:blipFill>
          <a:blip r:embed="rId3"/>
          <a:stretch>
            <a:fillRect/>
          </a:stretch>
        </p:blipFill>
        <p:spPr>
          <a:xfrm>
            <a:off x="0" y="475735"/>
            <a:ext cx="9144000" cy="5906530"/>
          </a:xfrm>
          <a:prstGeom prst="rect">
            <a:avLst/>
          </a:prstGeom>
        </p:spPr>
      </p:pic>
    </p:spTree>
    <p:extLst>
      <p:ext uri="{BB962C8B-B14F-4D97-AF65-F5344CB8AC3E}">
        <p14:creationId xmlns:p14="http://schemas.microsoft.com/office/powerpoint/2010/main" val="2255619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452C17-2A34-4D52-A5F1-EABC9A87714A}"/>
              </a:ext>
            </a:extLst>
          </p:cNvPr>
          <p:cNvPicPr>
            <a:picLocks noChangeAspect="1"/>
          </p:cNvPicPr>
          <p:nvPr/>
        </p:nvPicPr>
        <p:blipFill>
          <a:blip r:embed="rId3"/>
          <a:stretch>
            <a:fillRect/>
          </a:stretch>
        </p:blipFill>
        <p:spPr>
          <a:xfrm>
            <a:off x="0" y="0"/>
            <a:ext cx="9144000" cy="4668831"/>
          </a:xfrm>
          <a:prstGeom prst="rect">
            <a:avLst/>
          </a:prstGeom>
        </p:spPr>
      </p:pic>
      <p:sp>
        <p:nvSpPr>
          <p:cNvPr id="4" name="TextBox 3">
            <a:extLst>
              <a:ext uri="{FF2B5EF4-FFF2-40B4-BE49-F238E27FC236}">
                <a16:creationId xmlns:a16="http://schemas.microsoft.com/office/drawing/2014/main" id="{7C5BDFEF-03AF-4813-A127-1C2EAE6EC370}"/>
              </a:ext>
            </a:extLst>
          </p:cNvPr>
          <p:cNvSpPr txBox="1"/>
          <p:nvPr/>
        </p:nvSpPr>
        <p:spPr>
          <a:xfrm>
            <a:off x="7039627" y="225468"/>
            <a:ext cx="1746568" cy="646331"/>
          </a:xfrm>
          <a:prstGeom prst="rect">
            <a:avLst/>
          </a:prstGeom>
          <a:noFill/>
        </p:spPr>
        <p:txBody>
          <a:bodyPr wrap="none" rtlCol="0">
            <a:spAutoFit/>
          </a:bodyPr>
          <a:lstStyle/>
          <a:p>
            <a:r>
              <a:rPr lang="en-US" dirty="0">
                <a:latin typeface="Cambria" panose="02040503050406030204" pitchFamily="18" charset="0"/>
                <a:ea typeface="Cambria" panose="02040503050406030204" pitchFamily="18" charset="0"/>
              </a:rPr>
              <a:t>Res. = 1.02%</a:t>
            </a:r>
          </a:p>
          <a:p>
            <a:r>
              <a:rPr lang="en-US" dirty="0">
                <a:latin typeface="Cambria" panose="02040503050406030204" pitchFamily="18" charset="0"/>
                <a:ea typeface="Cambria" panose="02040503050406030204" pitchFamily="18" charset="0"/>
              </a:rPr>
              <a:t>5461.2</a:t>
            </a:r>
            <a:r>
              <a:rPr lang="en-US" altLang="zh-CN" dirty="0">
                <a:latin typeface="Cambria" panose="02040503050406030204" pitchFamily="18" charset="0"/>
                <a:ea typeface="Cambria" panose="02040503050406030204" pitchFamily="18" charset="0"/>
              </a:rPr>
              <a:t>±2.8 keV</a:t>
            </a:r>
            <a:endParaRPr lang="en-US"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C3BAA8F4-6A2A-4CB3-B5EA-E5E98027E7D6}"/>
              </a:ext>
            </a:extLst>
          </p:cNvPr>
          <p:cNvSpPr txBox="1"/>
          <p:nvPr/>
        </p:nvSpPr>
        <p:spPr>
          <a:xfrm>
            <a:off x="0" y="6488668"/>
            <a:ext cx="4725268" cy="369332"/>
          </a:xfrm>
          <a:prstGeom prst="rect">
            <a:avLst/>
          </a:prstGeom>
          <a:noFill/>
        </p:spPr>
        <p:txBody>
          <a:bodyPr wrap="none" rtlCol="0">
            <a:spAutoFit/>
          </a:bodyPr>
          <a:lstStyle/>
          <a:p>
            <a:r>
              <a:rPr lang="en-US" altLang="zh-CN" dirty="0">
                <a:solidFill>
                  <a:srgbClr val="00CC00"/>
                </a:solidFill>
                <a:latin typeface="Cambria" panose="02040503050406030204" pitchFamily="18" charset="0"/>
                <a:ea typeface="Cambria" panose="02040503050406030204" pitchFamily="18" charset="0"/>
              </a:rPr>
              <a:t>1853 keV </a:t>
            </a:r>
            <a:r>
              <a:rPr lang="en-US" altLang="zh-CN" dirty="0">
                <a:latin typeface="Cambria" panose="02040503050406030204" pitchFamily="18" charset="0"/>
                <a:ea typeface="Cambria" panose="02040503050406030204" pitchFamily="18" charset="0"/>
              </a:rPr>
              <a:t>+</a:t>
            </a:r>
            <a:r>
              <a:rPr lang="en-US" altLang="zh-CN" dirty="0">
                <a:solidFill>
                  <a:srgbClr val="CC00FF"/>
                </a:solidFill>
                <a:latin typeface="Cambria" panose="02040503050406030204" pitchFamily="18" charset="0"/>
                <a:ea typeface="Cambria" panose="02040503050406030204" pitchFamily="18" charset="0"/>
              </a:rPr>
              <a:t>3608 keV </a:t>
            </a:r>
            <a:r>
              <a:rPr lang="en-US" altLang="zh-CN" dirty="0">
                <a:latin typeface="Cambria" panose="02040503050406030204" pitchFamily="18" charset="0"/>
                <a:ea typeface="Cambria" panose="02040503050406030204" pitchFamily="18" charset="0"/>
              </a:rPr>
              <a:t>= 5461 keV (Calculation)</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37078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048224F-8E0E-4FEB-82C9-06E6955E047C}"/>
              </a:ext>
            </a:extLst>
          </p:cNvPr>
          <p:cNvPicPr>
            <a:picLocks noChangeAspect="1"/>
          </p:cNvPicPr>
          <p:nvPr/>
        </p:nvPicPr>
        <p:blipFill>
          <a:blip r:embed="rId2"/>
          <a:stretch>
            <a:fillRect/>
          </a:stretch>
        </p:blipFill>
        <p:spPr>
          <a:xfrm>
            <a:off x="1138797" y="-1"/>
            <a:ext cx="6866404" cy="6858000"/>
          </a:xfrm>
          <a:prstGeom prst="rect">
            <a:avLst/>
          </a:prstGeom>
        </p:spPr>
      </p:pic>
      <p:sp>
        <p:nvSpPr>
          <p:cNvPr id="4" name="Rectangle 3">
            <a:extLst>
              <a:ext uri="{FF2B5EF4-FFF2-40B4-BE49-F238E27FC236}">
                <a16:creationId xmlns:a16="http://schemas.microsoft.com/office/drawing/2014/main" id="{BBEFAE23-09E8-4F12-8FB8-92CB39C74B67}"/>
              </a:ext>
            </a:extLst>
          </p:cNvPr>
          <p:cNvSpPr/>
          <p:nvPr/>
        </p:nvSpPr>
        <p:spPr>
          <a:xfrm>
            <a:off x="5648960" y="2865120"/>
            <a:ext cx="50800" cy="1127760"/>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6907C1E-D19F-4EBF-BF4B-A781218B85D6}"/>
              </a:ext>
            </a:extLst>
          </p:cNvPr>
          <p:cNvSpPr/>
          <p:nvPr/>
        </p:nvSpPr>
        <p:spPr>
          <a:xfrm>
            <a:off x="6050279" y="2230120"/>
            <a:ext cx="127833" cy="2397760"/>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2D3276E7-708C-4CFB-8AB6-F54F840B4AC6}"/>
              </a:ext>
            </a:extLst>
          </p:cNvPr>
          <p:cNvCxnSpPr>
            <a:cxnSpLocks/>
          </p:cNvCxnSpPr>
          <p:nvPr/>
        </p:nvCxnSpPr>
        <p:spPr>
          <a:xfrm>
            <a:off x="4135120" y="370010"/>
            <a:ext cx="1989235" cy="3978470"/>
          </a:xfrm>
          <a:prstGeom prst="line">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A173125-1F47-4CB6-8DEE-2F0A490051C6}"/>
              </a:ext>
            </a:extLst>
          </p:cNvPr>
          <p:cNvPicPr>
            <a:picLocks noChangeAspect="1"/>
          </p:cNvPicPr>
          <p:nvPr/>
        </p:nvPicPr>
        <p:blipFill>
          <a:blip r:embed="rId3"/>
          <a:stretch>
            <a:fillRect/>
          </a:stretch>
        </p:blipFill>
        <p:spPr>
          <a:xfrm rot="3675979">
            <a:off x="3917633" y="61284"/>
            <a:ext cx="638175" cy="1190625"/>
          </a:xfrm>
          <a:prstGeom prst="rect">
            <a:avLst/>
          </a:prstGeom>
        </p:spPr>
      </p:pic>
      <p:pic>
        <p:nvPicPr>
          <p:cNvPr id="11" name="Picture 10">
            <a:extLst>
              <a:ext uri="{FF2B5EF4-FFF2-40B4-BE49-F238E27FC236}">
                <a16:creationId xmlns:a16="http://schemas.microsoft.com/office/drawing/2014/main" id="{9B5726A0-459B-4D76-B9D5-41F431D155D6}"/>
              </a:ext>
            </a:extLst>
          </p:cNvPr>
          <p:cNvPicPr>
            <a:picLocks noChangeAspect="1"/>
          </p:cNvPicPr>
          <p:nvPr/>
        </p:nvPicPr>
        <p:blipFill>
          <a:blip r:embed="rId4"/>
          <a:stretch>
            <a:fillRect/>
          </a:stretch>
        </p:blipFill>
        <p:spPr>
          <a:xfrm>
            <a:off x="0" y="5086350"/>
            <a:ext cx="5381625" cy="1771650"/>
          </a:xfrm>
          <a:prstGeom prst="rect">
            <a:avLst/>
          </a:prstGeom>
        </p:spPr>
      </p:pic>
    </p:spTree>
    <p:extLst>
      <p:ext uri="{BB962C8B-B14F-4D97-AF65-F5344CB8AC3E}">
        <p14:creationId xmlns:p14="http://schemas.microsoft.com/office/powerpoint/2010/main" val="29047623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TotalTime>
  <Words>18736</Words>
  <Application>Microsoft Office PowerPoint</Application>
  <PresentationFormat>On-screen Show (4:3)</PresentationFormat>
  <Paragraphs>1104</Paragraphs>
  <Slides>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 lijie</dc:creator>
  <cp:lastModifiedBy>sun lijie</cp:lastModifiedBy>
  <cp:revision>1</cp:revision>
  <dcterms:created xsi:type="dcterms:W3CDTF">2023-10-12T12:50:39Z</dcterms:created>
  <dcterms:modified xsi:type="dcterms:W3CDTF">2023-10-12T12:57:57Z</dcterms:modified>
</cp:coreProperties>
</file>