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648CC-23D5-4D1C-9E40-3F3BEBFE942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7AB1-619B-4B1D-907D-95EA3E25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7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D7AB1-619B-4B1D-907D-95EA3E2553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E43F-D139-1CA7-EA93-02F28DDFE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18639-104D-FD1D-C682-AA12B96FA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E42F-4009-F70B-9637-796B7971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783C0-48EA-7F9A-EA27-5F3B38D8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0069B-D9B6-2583-BBF4-D9079658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3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225A-8CAB-DDFE-D335-C58FADF1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E7F2C-85F6-923A-712B-91631CE69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C3DA-5C28-9AC3-08BC-69707FF6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1DB4D-0FEF-1E11-D87D-75779510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3F3E9-F34D-6A3F-605A-6E92FBC9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0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3FEAA-FED4-858F-4F30-491BEFB31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DB04-5DE5-12A9-D08D-992CA7408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0B71D-A0F2-5247-74DD-E48542FD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B0F9-FFE7-C5B4-F48F-9567EB86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0C492-2ECB-B32C-E89F-DB7FA981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4E3D-6B64-1438-B30F-06DD9572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562D5-7827-4990-323B-891C66791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6ECEB-0DC8-C659-79EE-37F2EFD89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5D5EF-A741-A0A9-5AF7-43E01496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09A99-9EC1-F645-950A-9D95F55A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DE620-D439-F680-E3B3-59A160EF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97FE1-C622-78D1-2CE5-D18E22C3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EA3F-DBC3-57B1-6421-C215CAC7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998B8-CF34-E070-CAC4-B8C91A05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BFA3E-1453-0BE2-C577-07875F47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B2B8-1308-F51B-7735-19B1A3A6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4E04A-9685-CF9D-20EF-8E7083FEA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F1E09-DEA9-26B2-295D-A6459FFCA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FA2A9-FC52-E308-7016-D328A1C1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E6F14-7029-F06A-F61B-6D554296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AA8C1-CAFD-B68C-D3BE-742508B3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5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1C52-A346-E616-1B77-8BFEC38D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93CA8-F4EA-E282-4663-2A4744AFB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2CCE7-D325-2677-B4B9-D47CC953E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2050E-FF18-8802-40A7-552B9816B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28375-59A5-C280-2DE7-56479FB51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30263-882E-8E9E-126D-C769C7A3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BDBF3-34C4-F5CE-F677-FF8B415B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F21F1-1515-6395-55F6-C1B10057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4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CC3B-85DD-53B2-2C44-84C69620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CFEF5-6000-5295-83F0-36740BEF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4C36F-0C93-A704-F2DD-AD1A0365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A4806-CB46-D84F-32BB-DC0DBF76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76C7-8BF5-AAD6-236A-07FBD61C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36C81-563E-F40A-D6C3-C42A89F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0FD52-6174-16ED-C324-C0B9F84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4D1E-C341-F7D2-2482-0018B557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B98C-6D05-F5C8-B7E2-CF5A32E4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0D419-10E5-6F05-BC78-22BBFB57B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82A59-A12A-08A9-51A8-889BF627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B3707-77C3-53F5-134A-0215010A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0A831-7443-248D-008D-3FB04566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B03B-49E0-8DD2-03D8-3B5F94A7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57A9A-EADC-F493-B3AB-A4048AEC5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BDABF-3B30-6287-FBD2-59AA62EBE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EBC97-5255-346C-B9DE-9779F57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88037-2007-B56C-64B7-65ACE8F0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7E054-7031-0AB0-EDE7-A8541DD0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7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10D6F-32AB-9BD8-8C59-3396DE81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23CB-5364-6D61-FD30-730D29EF5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91801-0F7A-40A4-E77D-2976E86E8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7DC08D-3AD9-4269-870B-6A8BFA0FBEC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F7AC-53E5-3882-6C74-5F5D5550B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36F54-1990-B1D4-BC58-381DD5876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3FFCB8-C40D-4D79-9F5D-3A3C231F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5150-6236-6650-392C-3C2E3ED52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F88AE-8A86-3E8F-0B34-A9975F8BC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3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EE9C73-03D7-0929-4D54-4B2347A9F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914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FF0DB-3903-6C18-ADB9-129E5297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22081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0AC61-53C2-C5FE-19FE-E40CFD2A3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46EB5-5D54-F4DD-D97F-3F67150E6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6140"/>
            <a:ext cx="5578764" cy="30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7092-4BE1-1A9B-B4D5-C43B9887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35094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8BBF-1893-787A-BFE1-2B5F1BA0F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2D2C3-584B-74B5-991D-AFCC6DD5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D233-49ED-4E3F-25D9-9434268A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3495F-29B3-F1E7-A628-4F0AF70D6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Pad Gain Match Uncertainty = 0.07</a:t>
            </a:r>
          </a:p>
          <a:p>
            <a:r>
              <a:rPr lang="en-US" dirty="0"/>
              <a:t>Other systematics = 6.0</a:t>
            </a:r>
          </a:p>
        </p:txBody>
      </p:sp>
    </p:spTree>
    <p:extLst>
      <p:ext uri="{BB962C8B-B14F-4D97-AF65-F5344CB8AC3E}">
        <p14:creationId xmlns:p14="http://schemas.microsoft.com/office/powerpoint/2010/main" val="34722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3C52-370C-CCD9-D1D5-B057CCD3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8DF1-B569-6CF7-A948-B811A4B31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8A346-5071-3590-40B0-EC1A70B1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1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8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3A7B-1471-6D05-968B-66986990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1762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0F72-F059-2644-A66E-C24D22D32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98157-5AA3-DEC1-B010-DECE87B17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1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D227-F6FC-F924-CCF6-189D96E8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2061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2401-CE85-0295-94C4-9E99B4233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80E80-EB02-A6D6-84A1-ED8EF2385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72DD-2591-214A-79FC-FADA98AA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7175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4B46-3E91-2174-B439-D6410FC02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F0862-4BBC-C3D2-2454-41F9FE69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3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EEBCB-1256-17E9-7687-C9812C31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11400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F50F7-B07B-DCFC-CB5C-E7F2585DF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746B1-C0C5-6E0F-6D0B-D160F314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4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2C0E-F917-FFB0-2461-1DB5B88B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14822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40C1B-8B8B-7E56-2B2D-7621FC604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BC370-168D-BC7E-00E5-5AF7143B1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4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8516-1297-90C6-7AE8-7AACF770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21693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BCBD-FA34-68B5-BEA4-E55779328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(Not completed)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DF736-F1AA-BCA9-9B91-10F5317C6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0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Event 90</vt:lpstr>
      <vt:lpstr>Event 1762</vt:lpstr>
      <vt:lpstr>Event 2061</vt:lpstr>
      <vt:lpstr>Event 7175</vt:lpstr>
      <vt:lpstr>Event 11400</vt:lpstr>
      <vt:lpstr>Event 14822</vt:lpstr>
      <vt:lpstr>Event 21693</vt:lpstr>
      <vt:lpstr>Event 22081</vt:lpstr>
      <vt:lpstr>Event 35094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Dopfer, Joseph</dc:creator>
  <cp:lastModifiedBy>Dopfer, Joseph</cp:lastModifiedBy>
  <cp:revision>2</cp:revision>
  <dcterms:created xsi:type="dcterms:W3CDTF">2025-07-22T13:37:30Z</dcterms:created>
  <dcterms:modified xsi:type="dcterms:W3CDTF">2025-07-22T13:52:21Z</dcterms:modified>
</cp:coreProperties>
</file>