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3726" r:id="rId3"/>
    <p:sldId id="3723" r:id="rId4"/>
    <p:sldId id="372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60" d="100"/>
          <a:sy n="60" d="100"/>
        </p:scale>
        <p:origin x="53" y="6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84B3E-45A1-4F0C-AAF5-3A3E72709C95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EC74B-B06E-4230-8950-081B92BDA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76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4F26-2F62-4C13-96C6-34CFC0FB3250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1F51-F331-4C6B-A938-2E90BF6A4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1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4F26-2F62-4C13-96C6-34CFC0FB3250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1F51-F331-4C6B-A938-2E90BF6A4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519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4F26-2F62-4C13-96C6-34CFC0FB3250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1F51-F331-4C6B-A938-2E90BF6A4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34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4F26-2F62-4C13-96C6-34CFC0FB3250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1F51-F331-4C6B-A938-2E90BF6A4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073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4F26-2F62-4C13-96C6-34CFC0FB3250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1F51-F331-4C6B-A938-2E90BF6A4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47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4F26-2F62-4C13-96C6-34CFC0FB3250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1F51-F331-4C6B-A938-2E90BF6A4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2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4F26-2F62-4C13-96C6-34CFC0FB3250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1F51-F331-4C6B-A938-2E90BF6A4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45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4F26-2F62-4C13-96C6-34CFC0FB3250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1F51-F331-4C6B-A938-2E90BF6A4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93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4F26-2F62-4C13-96C6-34CFC0FB3250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1F51-F331-4C6B-A938-2E90BF6A4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8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4F26-2F62-4C13-96C6-34CFC0FB3250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1F51-F331-4C6B-A938-2E90BF6A4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70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4F26-2F62-4C13-96C6-34CFC0FB3250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1F51-F331-4C6B-A938-2E90BF6A4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69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54F26-2F62-4C13-96C6-34CFC0FB3250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51F51-F331-4C6B-A938-2E90BF6A4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80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33AA1-7253-4F65-8BCA-73347113EC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Water cooling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3B9AF3-CA80-4EF4-A8BC-3EEB33CE11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60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C3F11FA-D372-4D56-B9F0-B0280649C8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285141"/>
            <a:ext cx="4572000" cy="25728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DEA6E7A-6B20-4AE8-936E-D91181C445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5141"/>
            <a:ext cx="4572000" cy="210709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36A8A09-3AB1-4244-BE13-48C86A47B9D0}"/>
              </a:ext>
            </a:extLst>
          </p:cNvPr>
          <p:cNvSpPr txBox="1"/>
          <p:nvPr/>
        </p:nvSpPr>
        <p:spPr>
          <a:xfrm>
            <a:off x="1244600" y="4430675"/>
            <a:ext cx="193835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dirty="0"/>
              <a:t>20240713_161526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BDB36B-0447-4628-A42F-FF6CF5A6FAAC}"/>
              </a:ext>
            </a:extLst>
          </p:cNvPr>
          <p:cNvSpPr txBox="1"/>
          <p:nvPr/>
        </p:nvSpPr>
        <p:spPr>
          <a:xfrm>
            <a:off x="5961049" y="4430675"/>
            <a:ext cx="193835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dirty="0"/>
              <a:t>20240713_161526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838E11C-0A16-42A2-AF8E-BBDA7E8B97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399" y="1535798"/>
            <a:ext cx="4573601" cy="257285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30B81F8-E025-4291-A118-0C7DF1C3E8BB}"/>
              </a:ext>
            </a:extLst>
          </p:cNvPr>
          <p:cNvSpPr txBox="1"/>
          <p:nvPr/>
        </p:nvSpPr>
        <p:spPr>
          <a:xfrm>
            <a:off x="5888023" y="2003350"/>
            <a:ext cx="193835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dirty="0"/>
              <a:t>20240714_152102</a:t>
            </a:r>
          </a:p>
        </p:txBody>
      </p:sp>
    </p:spTree>
    <p:extLst>
      <p:ext uri="{BB962C8B-B14F-4D97-AF65-F5344CB8AC3E}">
        <p14:creationId xmlns:p14="http://schemas.microsoft.com/office/powerpoint/2010/main" val="158093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D772E5F-A9A2-4B3F-988B-91FA601FCF18}"/>
              </a:ext>
            </a:extLst>
          </p:cNvPr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WATER COOLED OPTION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BB55C9-C1F0-4BE2-990C-CC9DA911EF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225" y="3883206"/>
            <a:ext cx="4676775" cy="24196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D8B277B-1380-482D-9994-F36AD62A7EA0}"/>
              </a:ext>
            </a:extLst>
          </p:cNvPr>
          <p:cNvSpPr txBox="1"/>
          <p:nvPr/>
        </p:nvSpPr>
        <p:spPr>
          <a:xfrm>
            <a:off x="0" y="3138239"/>
            <a:ext cx="446722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baseline="0" dirty="0">
                <a:solidFill>
                  <a:srgbClr val="211D1E"/>
                </a:solidFill>
                <a:latin typeface="Proxima Nova Lt"/>
              </a:rPr>
              <a:t>Cooling: </a:t>
            </a:r>
            <a:endParaRPr lang="en-US" sz="1800" b="0" i="0" u="none" strike="noStrike" baseline="0" dirty="0">
              <a:solidFill>
                <a:srgbClr val="211D1E"/>
              </a:solidFill>
              <a:latin typeface="Proxima Nova Lt"/>
            </a:endParaRPr>
          </a:p>
          <a:p>
            <a:r>
              <a:rPr lang="en-US" sz="1800" b="0" i="0" u="none" strike="noStrike" baseline="0" dirty="0">
                <a:solidFill>
                  <a:srgbClr val="211D1E"/>
                </a:solidFill>
                <a:latin typeface="Proxima Nova Rg"/>
              </a:rPr>
              <a:t>Standard version: forced air (internal fans). </a:t>
            </a:r>
          </a:p>
          <a:p>
            <a:r>
              <a:rPr lang="en-US" sz="1800" b="0" i="0" u="none" strike="noStrike" baseline="0" dirty="0">
                <a:solidFill>
                  <a:srgbClr val="211D1E"/>
                </a:solidFill>
                <a:latin typeface="Proxima Nova Rg"/>
              </a:rPr>
              <a:t>Optional: water-cooled heat sinks Coolant inlet and outlet fittings: 1/8 in. female BSPT </a:t>
            </a:r>
          </a:p>
          <a:p>
            <a:endParaRPr lang="en-US" b="0" i="0" u="none" strike="noStrike" baseline="0" dirty="0">
              <a:solidFill>
                <a:srgbClr val="211D1E"/>
              </a:solidFill>
              <a:latin typeface="Proxima Nova Rg"/>
            </a:endParaRPr>
          </a:p>
          <a:p>
            <a:r>
              <a:rPr lang="en-US" b="1" i="0" u="none" strike="noStrike" baseline="0" dirty="0">
                <a:solidFill>
                  <a:srgbClr val="211D1E"/>
                </a:solidFill>
                <a:latin typeface="Proxima Nova Lt"/>
              </a:rPr>
              <a:t>Operating Temperature: </a:t>
            </a:r>
            <a:endParaRPr lang="en-US" b="0" i="0" u="none" strike="noStrike" baseline="0" dirty="0">
              <a:solidFill>
                <a:srgbClr val="211D1E"/>
              </a:solidFill>
              <a:latin typeface="Proxima Nova Lt"/>
            </a:endParaRPr>
          </a:p>
          <a:p>
            <a:r>
              <a:rPr lang="en-US" sz="1800" b="0" i="0" u="none" strike="noStrike" baseline="0" dirty="0">
                <a:solidFill>
                  <a:srgbClr val="211D1E"/>
                </a:solidFill>
                <a:latin typeface="Proxima Nova Rg"/>
              </a:rPr>
              <a:t>+5 to +40 °C (41 to 104 °F) on standard models and configurations. </a:t>
            </a:r>
          </a:p>
          <a:p>
            <a:r>
              <a:rPr lang="en-US" sz="1800" b="0" i="0" u="none" strike="noStrike" baseline="0" dirty="0">
                <a:solidFill>
                  <a:srgbClr val="211D1E"/>
                </a:solidFill>
                <a:latin typeface="Proxima Nova Rg"/>
              </a:rPr>
              <a:t>With water-cooled option: +5 to +50 °C (41 to 122 °F).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E581AF9-5542-4CAA-A618-8ED2163547A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59301" y="369332"/>
            <a:ext cx="4784700" cy="23774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86FB51C-0BB0-45F5-B0F7-1D5E831A543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69332"/>
            <a:ext cx="4436877" cy="237744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3997E5A-D0A0-4865-95CC-D6C5BF032CF4}"/>
              </a:ext>
            </a:extLst>
          </p:cNvPr>
          <p:cNvSpPr txBox="1"/>
          <p:nvPr/>
        </p:nvSpPr>
        <p:spPr>
          <a:xfrm>
            <a:off x="3048000" y="415498"/>
            <a:ext cx="21259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19:58 pm 7/13/2024</a:t>
            </a:r>
          </a:p>
          <a:p>
            <a:r>
              <a:rPr lang="en-US" dirty="0">
                <a:solidFill>
                  <a:srgbClr val="FFFF00"/>
                </a:solidFill>
              </a:rPr>
              <a:t>Rm 1039</a:t>
            </a:r>
          </a:p>
        </p:txBody>
      </p:sp>
    </p:spTree>
    <p:extLst>
      <p:ext uri="{BB962C8B-B14F-4D97-AF65-F5344CB8AC3E}">
        <p14:creationId xmlns:p14="http://schemas.microsoft.com/office/powerpoint/2010/main" val="3247991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03FF6CA-AA6C-4F53-9CDA-51AFCDCAE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450"/>
            <a:ext cx="8675914" cy="44955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9CB05B0-6B73-49A0-BBAD-1B3CD3D44401}"/>
              </a:ext>
            </a:extLst>
          </p:cNvPr>
          <p:cNvSpPr txBox="1"/>
          <p:nvPr/>
        </p:nvSpPr>
        <p:spPr>
          <a:xfrm>
            <a:off x="0" y="0"/>
            <a:ext cx="9144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The water cooled option has two major advantages. The </a:t>
            </a:r>
            <a:r>
              <a:rPr lang="en-US" sz="1800" dirty="0" err="1"/>
              <a:t>coldhead</a:t>
            </a:r>
            <a:r>
              <a:rPr lang="en-US" sz="1800" dirty="0"/>
              <a:t> can now be used in ambient temperatures up to +50 °C and the heat (±100 W in nominal operation) can be dissipated away from the detector system. For the power controller the maximum operating temperature still is limited to +40 °C.</a:t>
            </a:r>
          </a:p>
          <a:p>
            <a:r>
              <a:rPr lang="en-US" sz="1800" dirty="0"/>
              <a:t>The water cooled </a:t>
            </a:r>
            <a:r>
              <a:rPr lang="en-US" sz="1800" dirty="0" err="1"/>
              <a:t>coldhead</a:t>
            </a:r>
            <a:r>
              <a:rPr lang="en-US" sz="1800" dirty="0"/>
              <a:t> is fitted with 2x male 3/8 in. BSP threaded fittings for the inlet and outlet of the coolant.</a:t>
            </a:r>
          </a:p>
          <a:p>
            <a:r>
              <a:rPr lang="en-US" sz="1800" dirty="0"/>
              <a:t>A closed loop chiller and external coolant flow lines need to be provided separately. The type of chiller and external flow lines depend on each specific installatio</a:t>
            </a:r>
            <a:r>
              <a:rPr lang="en-US" altLang="zh-CN" sz="1800" dirty="0"/>
              <a:t>n.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95471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</TotalTime>
  <Words>194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Proxima Nova Lt</vt:lpstr>
      <vt:lpstr>Proxima Nova Rg</vt:lpstr>
      <vt:lpstr>Arial</vt:lpstr>
      <vt:lpstr>Calibri</vt:lpstr>
      <vt:lpstr>Calibri Light</vt:lpstr>
      <vt:lpstr>Office Theme</vt:lpstr>
      <vt:lpstr>Water cooling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lijie sun</dc:creator>
  <cp:lastModifiedBy>lijie sun</cp:lastModifiedBy>
  <cp:revision>2</cp:revision>
  <dcterms:created xsi:type="dcterms:W3CDTF">2024-08-02T12:57:07Z</dcterms:created>
  <dcterms:modified xsi:type="dcterms:W3CDTF">2024-08-02T15:22:06Z</dcterms:modified>
</cp:coreProperties>
</file>