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242" r:id="rId2"/>
    <p:sldId id="2241" r:id="rId3"/>
    <p:sldId id="2243" r:id="rId4"/>
    <p:sldId id="224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EFF0A-8081-452B-B8BE-269B4C2B6218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51251-272F-43AD-B247-5D03ECB5C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4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1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2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53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358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0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5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9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0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9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33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6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5ED25-323B-424C-8F3F-29942240E9B2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7466C-397E-4B11-AD9F-AE48E48E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2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D5B88A-7A79-4643-83C9-8F0379A85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37614"/>
            <a:ext cx="9144000" cy="438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437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7A5CC-45DB-46D3-966C-672C6E2A5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7614"/>
            <a:ext cx="9144000" cy="438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9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D61F3D-03A9-49E6-9B47-12E00E1C8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7614"/>
            <a:ext cx="9144000" cy="438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9502B4-8F63-4AD8-A406-A1F8454EA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7614"/>
            <a:ext cx="9144000" cy="438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97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Office PowerPoint</Application>
  <PresentationFormat>On-screen Show (4:3)</PresentationFormat>
  <Paragraphs>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2023-07-20T12:31:13Z</dcterms:created>
  <dcterms:modified xsi:type="dcterms:W3CDTF">2023-07-20T12:32:03Z</dcterms:modified>
</cp:coreProperties>
</file>