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893" r:id="rId3"/>
    <p:sldId id="2895" r:id="rId4"/>
    <p:sldId id="2894" r:id="rId5"/>
    <p:sldId id="2915" r:id="rId6"/>
    <p:sldId id="2916" r:id="rId7"/>
    <p:sldId id="2919" r:id="rId8"/>
    <p:sldId id="2917" r:id="rId9"/>
    <p:sldId id="2918" r:id="rId10"/>
    <p:sldId id="2920" r:id="rId11"/>
    <p:sldId id="2921" r:id="rId12"/>
    <p:sldId id="2922" r:id="rId13"/>
    <p:sldId id="292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7" y="5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5F64F-486A-4C14-A4D4-28D4D36F1D1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9BCDC-902D-4FDC-BBE9-3471E1DE9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4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tree_draw_alpha_count_ratios_DSL2.</a:t>
            </a:r>
            <a:r>
              <a:rPr lang="en-US" altLang="zh-CN" dirty="0"/>
              <a:t>C</a:t>
            </a:r>
          </a:p>
          <a:p>
            <a:r>
              <a:rPr lang="en-US" dirty="0" err="1"/>
              <a:t>TFile</a:t>
            </a:r>
            <a:r>
              <a:rPr lang="en-US" dirty="0"/>
              <a:t>* _file0 = </a:t>
            </a:r>
            <a:r>
              <a:rPr lang="en-US" dirty="0" err="1"/>
              <a:t>TFile</a:t>
            </a:r>
            <a:r>
              <a:rPr lang="en-US" dirty="0"/>
              <a:t>::Open("Mg23_Gamma7333_Eg7333.20_Tau7.0_SP1.00_AC0.0_all.root.");</a:t>
            </a:r>
          </a:p>
          <a:p>
            <a:r>
              <a:rPr lang="en-US" dirty="0" err="1"/>
              <a:t>TCanvas</a:t>
            </a:r>
            <a:r>
              <a:rPr lang="en-US" dirty="0"/>
              <a:t>* </a:t>
            </a:r>
            <a:r>
              <a:rPr lang="en-US" dirty="0" err="1"/>
              <a:t>canvaspeak</a:t>
            </a:r>
            <a:r>
              <a:rPr lang="en-US" dirty="0"/>
              <a:t> = new </a:t>
            </a:r>
            <a:r>
              <a:rPr lang="en-US" dirty="0" err="1"/>
              <a:t>TCanvas</a:t>
            </a:r>
            <a:r>
              <a:rPr lang="en-US" dirty="0"/>
              <a:t>("</a:t>
            </a:r>
            <a:r>
              <a:rPr lang="en-US" dirty="0" err="1"/>
              <a:t>canvaspeak</a:t>
            </a:r>
            <a:r>
              <a:rPr lang="en-US" dirty="0"/>
              <a:t>", "</a:t>
            </a:r>
            <a:r>
              <a:rPr lang="en-US" dirty="0" err="1"/>
              <a:t>canvaspeak</a:t>
            </a:r>
            <a:r>
              <a:rPr lang="en-US" dirty="0"/>
              <a:t>", 890, 800);//</a:t>
            </a:r>
          </a:p>
          <a:p>
            <a:r>
              <a:rPr lang="en-US" dirty="0" err="1"/>
              <a:t>canvaspeak</a:t>
            </a:r>
            <a:r>
              <a:rPr lang="en-US" dirty="0"/>
              <a:t>-&gt;cd();//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SetTopMargin</a:t>
            </a:r>
            <a:r>
              <a:rPr lang="en-US" dirty="0"/>
              <a:t>(0.03);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SetRightMargin</a:t>
            </a:r>
            <a:r>
              <a:rPr lang="en-US" dirty="0"/>
              <a:t>(0.12);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SetLeftMargin</a:t>
            </a:r>
            <a:r>
              <a:rPr lang="en-US" dirty="0"/>
              <a:t>(0.17);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SetBottomMargin</a:t>
            </a:r>
            <a:r>
              <a:rPr lang="en-US" dirty="0"/>
              <a:t>(0.15);</a:t>
            </a:r>
          </a:p>
          <a:p>
            <a:r>
              <a:rPr lang="en-US" dirty="0" err="1"/>
              <a:t>gStyle</a:t>
            </a:r>
            <a:r>
              <a:rPr lang="en-US" dirty="0"/>
              <a:t>-&gt;</a:t>
            </a:r>
            <a:r>
              <a:rPr lang="en-US" dirty="0" err="1"/>
              <a:t>SetFrameLineWidth</a:t>
            </a:r>
            <a:r>
              <a:rPr lang="en-US" dirty="0"/>
              <a:t>(3);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SetFrameLineWidth</a:t>
            </a:r>
            <a:r>
              <a:rPr lang="en-US" dirty="0"/>
              <a:t>(3);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SetLogz</a:t>
            </a:r>
            <a:r>
              <a:rPr lang="en-US" dirty="0"/>
              <a:t>();</a:t>
            </a:r>
          </a:p>
          <a:p>
            <a:endParaRPr lang="en-US" dirty="0"/>
          </a:p>
          <a:p>
            <a:r>
              <a:rPr lang="en-US" dirty="0"/>
              <a:t>//TH2D* h2DSSD1xy = new TH2D("h2DSSD1xy", "h2DSSD1xy", 16, 75, 125, 16, 75, 125);</a:t>
            </a:r>
          </a:p>
          <a:p>
            <a:r>
              <a:rPr lang="en-US" dirty="0"/>
              <a:t>TH2D* h2DSSD1xy = new TH2D("h2DSSD1xy", "h2DSSD1xy", 1600, -25, 25, 1600, -25, 25);</a:t>
            </a:r>
          </a:p>
          <a:p>
            <a:r>
              <a:rPr lang="en-US" dirty="0"/>
              <a:t>TH1D* h1DSSD_total_e_Ring1 = new TH1D("h1DSSD_total_e_Ring1", "h1DSSD_total_e_Ring1", 6000, 0, 60000);</a:t>
            </a:r>
          </a:p>
          <a:p>
            <a:r>
              <a:rPr lang="en-US" dirty="0"/>
              <a:t>TH1D* h1DSSD_total_e_Ring2 = new TH1D("h1DSSD_total_e_Ring2", "h1DSSD_total_e_Ring2", 6000, 0, 60000);</a:t>
            </a:r>
          </a:p>
          <a:p>
            <a:r>
              <a:rPr lang="en-US" dirty="0"/>
              <a:t>TH1D* h1DSSD_total_e_Ring2_sub1 = new TH1D("h1DSSD_total_e_Ring2_sub1", "h1DSSD_total_e_Ring2_sub1", 6000, 0, 60000);</a:t>
            </a:r>
          </a:p>
          <a:p>
            <a:r>
              <a:rPr lang="en-US" dirty="0"/>
              <a:t>TH1D* h1DSSD_total_e_Ring2_sub2 = new TH1D("h1DSSD_total_e_Ring2_sub2", "h1DSSD_total_e_Ring2_sub2", 6000, 0, 60000);</a:t>
            </a:r>
          </a:p>
          <a:p>
            <a:r>
              <a:rPr lang="en-US" dirty="0"/>
              <a:t>TH1D* h1DSSD_total_e_Ring2_sub3 = new TH1D("h1DSSD_total_e_Ring2_sub3", "h1DSSD_total_e_Ring2_sub3", 6000, 0, 60000);</a:t>
            </a:r>
          </a:p>
          <a:p>
            <a:r>
              <a:rPr lang="en-US" dirty="0"/>
              <a:t>TH1D* h1DSSD_total_e_Ring2_sub4 = new TH1D("h1DSSD_total_e_Ring2_sub4", "h1DSSD_total_e_Ring2_sub4", 6000, 0, 60000);</a:t>
            </a:r>
          </a:p>
          <a:p>
            <a:r>
              <a:rPr lang="en-US" dirty="0"/>
              <a:t>TH1D* h1DSSD_total_e_Ring3 = new TH1D("h1DSSD_total_e_Ring3", "h1DSSD_total_e_Ring3", 6000, 0, 60000);</a:t>
            </a:r>
          </a:p>
          <a:p>
            <a:r>
              <a:rPr lang="en-US" dirty="0"/>
              <a:t>TH1D* h1DSSD_total_e_Ring3_sub1 = new TH1D("h1DSSD_total_e_Ring3_sub1", "h1DSSD_total_e_Ring3_sub1", 6000, 0, 60000);</a:t>
            </a:r>
          </a:p>
          <a:p>
            <a:r>
              <a:rPr lang="en-US" dirty="0"/>
              <a:t>TH1D* h1DSSD_total_e_Ring3_sub2 = new TH1D("h1DSSD_total_e_Ring3_sub2", "h1DSSD_total_e_Ring3_sub2", 6000, 0, 60000);</a:t>
            </a:r>
          </a:p>
          <a:p>
            <a:r>
              <a:rPr lang="en-US" dirty="0"/>
              <a:t>TH1D* h1DSSD_total_e_Ring3_sub3 = new TH1D("h1DSSD_total_e_Ring3_sub3", "h1DSSD_total_e_Ring3_sub3", 6000, 0, 60000);</a:t>
            </a:r>
          </a:p>
          <a:p>
            <a:r>
              <a:rPr lang="en-US" dirty="0"/>
              <a:t>TH1D* h1DSSD_total_e_Ring3_sub4 = new TH1D("h1DSSD_total_e_Ring3_sub4", "h1DSSD_total_e_Ring3_sub4", 6000, 0, 60000);</a:t>
            </a:r>
          </a:p>
          <a:p>
            <a:r>
              <a:rPr lang="en-US" dirty="0"/>
              <a:t>TH1D* h1DSSD_total_e_Ring3_sub5 = new TH1D("h1DSSD_total_e_Ring3_sub5", "h1DSSD_total_e_Ring3_sub5", 6000, 0, 60000);</a:t>
            </a:r>
          </a:p>
          <a:p>
            <a:r>
              <a:rPr lang="en-US" dirty="0"/>
              <a:t>TH1D* h1DSSD_total_e_Ring3_sub6 = new TH1D("h1DSSD_total_e_Ring3_sub6", "h1DSSD_total_e_Ring3_sub6", 6000, 0, 60000);</a:t>
            </a:r>
          </a:p>
          <a:p>
            <a:r>
              <a:rPr lang="en-US" dirty="0"/>
              <a:t>TH1D* h1DSSD_total_e_Ring3_sub7 = new TH1D("h1DSSD_total_e_Ring3_sub7", "h1DSSD_total_e_Ring3_sub7", 6000, 0, 60000);</a:t>
            </a:r>
          </a:p>
          <a:p>
            <a:r>
              <a:rPr lang="en-US" dirty="0"/>
              <a:t>TH1D* h1DSSD_total_e_Ring3_sub8 = new TH1D("h1DSSD_total_e_Ring3_sub8", "h1DSSD_total_e_Ring3_sub8", 6000, 0, 60000);</a:t>
            </a:r>
          </a:p>
          <a:p>
            <a:r>
              <a:rPr lang="en-US" dirty="0"/>
              <a:t>TH1D* h1DSSD_total_e_Ring4 = new TH1D("h1DSSD_total_e_Ring4", "h1DSSD_total_e_Ring4", 6000, 0, 60000);</a:t>
            </a:r>
          </a:p>
          <a:p>
            <a:r>
              <a:rPr lang="en-US" dirty="0"/>
              <a:t>TH1D* h1DSSD_total_e_Ring4_sub1 = new TH1D("h1DSSD_total_e_Ring4_sub1", "h1DSSD_total_e_Ring4_sub1", 6000, 0, 60000);</a:t>
            </a:r>
          </a:p>
          <a:p>
            <a:r>
              <a:rPr lang="en-US" dirty="0"/>
              <a:t>TH1D* h1DSSD_total_e_Ring4_sub2 = new TH1D("h1DSSD_total_e_Ring4_sub2", "h1DSSD_total_e_Ring4_sub2", 6000, 0, 60000);</a:t>
            </a:r>
          </a:p>
          <a:p>
            <a:r>
              <a:rPr lang="en-US" dirty="0"/>
              <a:t>TH1D* h1DSSD_total_e_Ring4_sub3 = new TH1D("h1DSSD_total_e_Ring4_sub3", "h1DSSD_total_e_Ring4_sub3", 6000, 0, 60000);</a:t>
            </a:r>
          </a:p>
          <a:p>
            <a:r>
              <a:rPr lang="en-US" dirty="0"/>
              <a:t>TH1D* h1DSSD_total_e_Ring4_sub4 = new TH1D("h1DSSD_total_e_Ring4_sub4", "h1DSSD_total_e_Ring4_sub4", 6000, 0, 60000);</a:t>
            </a:r>
          </a:p>
          <a:p>
            <a:r>
              <a:rPr lang="en-US" dirty="0"/>
              <a:t>TH1D* h1DSSD_total_e_Ring4_sub5 = new TH1D("h1DSSD_total_e_Ring4_sub5", "h1DSSD_total_e_Ring4_sub5", 6000, 0, 60000);</a:t>
            </a:r>
          </a:p>
          <a:p>
            <a:r>
              <a:rPr lang="en-US" dirty="0"/>
              <a:t>TH1D* h1DSSD_total_e_Ring4_sub6 = new TH1D("h1DSSD_total_e_Ring4_sub6", "h1DSSD_total_e_Ring4_sub6", 6000, 0, 60000);</a:t>
            </a:r>
          </a:p>
          <a:p>
            <a:r>
              <a:rPr lang="en-US" dirty="0"/>
              <a:t>TH1D* h1DSSD_total_e_Ring4_sub7 = new TH1D("h1DSSD_total_e_Ring4_sub7", "h1DSSD_total_e_Ring4_sub7", 6000, 0, 60000);</a:t>
            </a:r>
          </a:p>
          <a:p>
            <a:r>
              <a:rPr lang="en-US" dirty="0"/>
              <a:t>TH1D* h1DSSD_total_e_Ring4_sub8 = new TH1D("h1DSSD_total_e_Ring4_sub8", "h1DSSD_total_e_Ring4_sub8", 6000, 0, 60000);</a:t>
            </a:r>
          </a:p>
          <a:p>
            <a:r>
              <a:rPr lang="en-US" dirty="0"/>
              <a:t>TH1D* h1DSSD_total_e_Ring5 = new TH1D("h1DSSD_total_e_Ring5", "h1DSSD_total_e_Ring5", 6000, 0, 60000);</a:t>
            </a:r>
          </a:p>
          <a:p>
            <a:endParaRPr lang="en-US" dirty="0"/>
          </a:p>
          <a:p>
            <a:r>
              <a:rPr lang="en-US" dirty="0"/>
              <a:t>tree-&gt;Draw("DSSD1y-100:DSSD1x-100&gt;&gt;h2DSSD1xy", "DSSD1e+DSSD2e&gt;100&amp;&amp;DSSD1e&gt;100&amp;&amp;DSSD2e&gt;100", "surf2");</a:t>
            </a:r>
          </a:p>
          <a:p>
            <a:endParaRPr lang="en-US" dirty="0"/>
          </a:p>
          <a:p>
            <a:r>
              <a:rPr lang="en-US" dirty="0"/>
              <a:t>tree-&gt;</a:t>
            </a:r>
            <a:r>
              <a:rPr lang="en-US" dirty="0" err="1"/>
              <a:t>SetMarkerColor</a:t>
            </a:r>
            <a:r>
              <a:rPr lang="en-US" dirty="0"/>
              <a:t>(1);</a:t>
            </a:r>
          </a:p>
          <a:p>
            <a:r>
              <a:rPr lang="en-US" dirty="0"/>
              <a:t>tree-&gt;Draw("DSSD1y-100:DSSD1x-100&gt;&gt;h2DSSD1xy", "DSSD1e+DSSD2e&gt;100&amp;&amp;DSSD1e&gt;100&amp;&amp;DSSD2e&gt;100&amp;&amp;DSSD1x&gt;96.875&amp;&amp;DSSD1x&lt;103.125&amp;&amp;DSSD1y&gt;96.875&amp;&amp;DSSD1y&lt;103.125", "");</a:t>
            </a:r>
          </a:p>
          <a:p>
            <a:r>
              <a:rPr lang="en-US" dirty="0"/>
              <a:t>h1DSSD_total_e_Ring1-&gt;</a:t>
            </a:r>
            <a:r>
              <a:rPr lang="en-US" dirty="0" err="1"/>
              <a:t>SetLineColor</a:t>
            </a:r>
            <a:r>
              <a:rPr lang="en-US" dirty="0"/>
              <a:t>(1);</a:t>
            </a:r>
          </a:p>
          <a:p>
            <a:r>
              <a:rPr lang="en-US" dirty="0"/>
              <a:t>tree-&gt;Draw("DSSD1e+DSSD2e&gt;&gt;h1DSSD_total_e_Ring1", "DSSD1e+DSSD2e&gt;100&amp;&amp;DSSD1e&gt;100&amp;&amp;DSSD2e&gt;100&amp;&amp;DSSD1x&gt;96.875&amp;&amp;DSSD1x&lt;103.125&amp;&amp;DSSD1y&gt;96.875&amp;&amp;DSSD1y&lt;103.125", "");</a:t>
            </a:r>
          </a:p>
          <a:p>
            <a:endParaRPr lang="en-US" dirty="0"/>
          </a:p>
          <a:p>
            <a:r>
              <a:rPr lang="en-US" dirty="0"/>
              <a:t>tree-&gt;</a:t>
            </a:r>
            <a:r>
              <a:rPr lang="en-US" dirty="0" err="1"/>
              <a:t>SetMarkerColor</a:t>
            </a:r>
            <a:r>
              <a:rPr lang="en-US" dirty="0"/>
              <a:t>(2);</a:t>
            </a:r>
          </a:p>
          <a:p>
            <a:r>
              <a:rPr lang="en-US" dirty="0"/>
              <a:t>tree-&gt;Draw("DSSD1y-100:DSSD1x-100", "DSSD1e+DSSD2e&gt;100&amp;&amp;DSSD1e&gt;100&amp;&amp;DSSD2e&gt;100&amp;&amp;DSSD1x&gt;96.875&amp;&amp;DSSD1x&lt;103.125&amp;&amp;DSSD1y&gt;103.125&amp;&amp;DSSD1y&lt;106.25",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"DSSD1e+DSSD2e&gt;100&amp;&amp;DSSD1e&gt;100&amp;&amp;DSSD2e&gt;100&amp;&amp;DSSD1x&gt;96.875&amp;&amp;DSSD1x&lt;103.125&amp;&amp;DSSD1y&gt;93.75&amp;&amp;DSSD1y&lt;96.875",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"DSSD1e+DSSD2e&gt;100&amp;&amp;DSSD1e&gt;100&amp;&amp;DSSD2e&gt;100&amp;&amp;DSSD1x&gt;103.125&amp;&amp;DSSD1x&lt;106.25&amp;&amp;DSSD1y&gt;96.875&amp;&amp;DSSD1y&lt;103.125",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"DSSD1e+DSSD2e&gt;100&amp;&amp;DSSD1e&gt;100&amp;&amp;DSSD2e&gt;100&amp;&amp;DSSD1x&gt;93.75&amp;&amp;DSSD1x&lt;96.875&amp;&amp;DSSD1y&gt;96.875&amp;&amp;DSSD1y&lt;103.125", "same");</a:t>
            </a:r>
          </a:p>
          <a:p>
            <a:r>
              <a:rPr lang="en-US" dirty="0"/>
              <a:t>tree-&gt;</a:t>
            </a:r>
            <a:r>
              <a:rPr lang="en-US" dirty="0" err="1"/>
              <a:t>SetLineColor</a:t>
            </a:r>
            <a:r>
              <a:rPr lang="en-US" dirty="0"/>
              <a:t>(2);</a:t>
            </a:r>
          </a:p>
          <a:p>
            <a:r>
              <a:rPr lang="en-US" dirty="0"/>
              <a:t>tree-&gt;Draw("DSSD1e+DSSD2e&gt;&gt;h1DSSD_total_e_Ring2_sub1", "DSSD1e+DSSD2e&gt;100&amp;&amp;DSSD1e&gt;100&amp;&amp;DSSD2e&gt;100&amp;&amp;DSSD1x&gt;96.875&amp;&amp;DSSD1x&lt;103.125&amp;&amp;DSSD1y&gt;103.125&amp;&amp;DSSD1y&lt;106.25", "");</a:t>
            </a:r>
          </a:p>
          <a:p>
            <a:r>
              <a:rPr lang="en-US" dirty="0"/>
              <a:t>tree-&gt;Draw("DSSD1e+DSSD2e&gt;&gt;h1DSSD_total_e_Ring2_sub2", "DSSD1e+DSSD2e&gt;100&amp;&amp;DSSD1e&gt;100&amp;&amp;DSSD2e&gt;100&amp;&amp;DSSD1x&gt;96.875&amp;&amp;DSSD1x&lt;103.125&amp;&amp;DSSD1y&gt;93.75&amp;&amp;DSSD1y&lt;96.875", "");</a:t>
            </a:r>
          </a:p>
          <a:p>
            <a:r>
              <a:rPr lang="en-US" dirty="0"/>
              <a:t>tree-&gt;Draw("DSSD1e+DSSD2e&gt;&gt;h1DSSD_total_e_Ring2_sub3", "DSSD1e+DSSD2e&gt;100&amp;&amp;DSSD1e&gt;100&amp;&amp;DSSD2e&gt;100&amp;&amp;DSSD1x&gt;103.125&amp;&amp;DSSD1x&lt;106.25&amp;&amp;DSSD1y&gt;96.875&amp;&amp;DSSD1y&lt;103.125", "");</a:t>
            </a:r>
          </a:p>
          <a:p>
            <a:r>
              <a:rPr lang="en-US" dirty="0"/>
              <a:t>tree-&gt;Draw("DSSD1e+DSSD2e&gt;&gt;h1DSSD_total_e_Ring2_sub4", "DSSD1e+DSSD2e&gt;100&amp;&amp;DSSD1e&gt;100&amp;&amp;DSSD2e&gt;100&amp;&amp;DSSD1x&gt;93.75&amp;&amp;DSSD1x&lt;96.875&amp;&amp;DSSD1y&gt;96.875&amp;&amp;DSSD1y&lt;103.125", "");</a:t>
            </a:r>
          </a:p>
          <a:p>
            <a:r>
              <a:rPr lang="en-US" dirty="0"/>
              <a:t>h1DSSD_total_e_Ring2-&gt;Add(h1DSSD_total_e_Ring2_sub1, h1DSSD_total_e_Ring2_sub2);</a:t>
            </a:r>
          </a:p>
          <a:p>
            <a:r>
              <a:rPr lang="en-US" dirty="0"/>
              <a:t>h1DSSD_total_e_Ring2-&gt;Add(h1DSSD_total_e_Ring2_sub3);</a:t>
            </a:r>
          </a:p>
          <a:p>
            <a:r>
              <a:rPr lang="en-US" dirty="0"/>
              <a:t>h1DSSD_total_e_Ring2-&gt;Add(h1DSSD_total_e_Ring2_sub4);</a:t>
            </a:r>
          </a:p>
          <a:p>
            <a:r>
              <a:rPr lang="en-US" dirty="0"/>
              <a:t>h1DSSD_total_e_Ring2-&gt;</a:t>
            </a:r>
            <a:r>
              <a:rPr lang="en-US" dirty="0" err="1"/>
              <a:t>SetLineColor</a:t>
            </a:r>
            <a:r>
              <a:rPr lang="en-US" dirty="0"/>
              <a:t>(2);</a:t>
            </a:r>
          </a:p>
          <a:p>
            <a:endParaRPr lang="en-US" dirty="0"/>
          </a:p>
          <a:p>
            <a:r>
              <a:rPr lang="en-US" dirty="0"/>
              <a:t>tree-&gt;</a:t>
            </a:r>
            <a:r>
              <a:rPr lang="en-US" dirty="0" err="1"/>
              <a:t>SetMarkerColor</a:t>
            </a:r>
            <a:r>
              <a:rPr lang="en-US" dirty="0"/>
              <a:t>(kGreen+1);</a:t>
            </a:r>
          </a:p>
          <a:p>
            <a:r>
              <a:rPr lang="en-US" dirty="0"/>
              <a:t>tree-&gt;Draw("DSSD1y-100:DSSD1x-100", "DSSD1e+DSSD2e&gt;100&amp;&amp;DSSD1e&gt;100&amp;&amp;DSSD2e&gt;100&amp;&amp;DSSD1x&gt;93.75&amp;&amp;DSSD1x&lt;106.25&amp;&amp;DSSD1y&gt;106.25&amp;&amp;DSSD1y&lt;109.375",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"DSSD1e+DSSD2e&gt;100&amp;&amp;DSSD1e&gt;100&amp;&amp;DSSD2e&gt;100&amp;&amp;DSSD1x&gt;93.75&amp;&amp;DSSD1x&lt;106.25&amp;&amp;DSSD1y&gt;90.625&amp;&amp;DSSD1y&lt;93.75",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"DSSD1e+DSSD2e&gt;100&amp;&amp;DSSD1e&gt;100&amp;&amp;DSSD2e&gt;100&amp;&amp;DSSD1x&gt;90.625&amp;&amp;DSSD1x&lt;96.875&amp;&amp;DSSD1y&gt;103.125&amp;&amp;DSSD1y&lt;106.25",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"DSSD1e+DSSD2e&gt;100&amp;&amp;DSSD1e&gt;100&amp;&amp;DSSD2e&gt;100&amp;&amp;DSSD1x&gt;103.125&amp;DSSD1x&lt;109.375&amp;&amp;DSSD1y&gt;103.125&amp;&amp;DSSD1y&lt;106.25",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"DSSD1e+DSSD2e&gt;100&amp;&amp;DSSD1e&gt;100&amp;&amp;DSSD2e&gt;100&amp;&amp;DSSD1x&gt;90.625&amp;&amp;DSSD1x&lt;93.75&amp;&amp;DSSD1y&gt;96.875&amp;&amp;DSSD1y&lt;103.125",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"DSSD1e+DSSD2e&gt;100&amp;&amp;DSSD1e&gt;100&amp;&amp;DSSD2e&gt;100&amp;&amp;DSSD1x&gt;106.25&amp;&amp;DSSD1x&lt;109.375&amp;&amp;DSSD1y&gt;96.875&amp;&amp;DSSD1y&lt;103.125",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"DSSD1e+DSSD2e&gt;100&amp;&amp;DSSD1e&gt;100&amp;&amp;DSSD2e&gt;100&amp;&amp;DSSD1x&gt;90.625&amp;&amp;DSSD1x&lt;96.875&amp;&amp;DSSD1y&gt;93.75&amp;&amp;DSSD1y&lt;96.875",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"DSSD1e+DSSD2e&gt;100&amp;&amp;DSSD1e&gt;100&amp;&amp;DSSD2e&gt;100&amp;&amp;DSSD1x&gt;103.125&amp;&amp;DSSD1x&lt;109.375&amp;&amp;DSSD1y&gt;93.75&amp;&amp;DSSD1y&lt;96.875", "same");</a:t>
            </a:r>
          </a:p>
          <a:p>
            <a:r>
              <a:rPr lang="en-US" dirty="0"/>
              <a:t>tree-&gt;</a:t>
            </a:r>
            <a:r>
              <a:rPr lang="en-US" dirty="0" err="1"/>
              <a:t>SetLineColor</a:t>
            </a:r>
            <a:r>
              <a:rPr lang="en-US" dirty="0"/>
              <a:t>(kGreen+1);</a:t>
            </a:r>
          </a:p>
          <a:p>
            <a:r>
              <a:rPr lang="en-US" dirty="0"/>
              <a:t>tree-&gt;Draw("DSSD1e+DSSD2e&gt;&gt;h1DSSD_total_e_Ring3_sub1", "DSSD1e+DSSD2e&gt;100&amp;&amp;DSSD1e&gt;100&amp;&amp;DSSD2e&gt;100&amp;&amp;DSSD1x&gt;93.75&amp;&amp;DSSD1x&lt;106.25&amp;&amp;DSSD1y&gt;106.25&amp;&amp;DSSD1y&lt;109.375", "");</a:t>
            </a:r>
          </a:p>
          <a:p>
            <a:r>
              <a:rPr lang="en-US" dirty="0"/>
              <a:t>tree-&gt;Draw("DSSD1e+DSSD2e&gt;&gt;h1DSSD_total_e_Ring3_sub2", "DSSD1e+DSSD2e&gt;100&amp;&amp;DSSD1e&gt;100&amp;&amp;DSSD2e&gt;100&amp;&amp;DSSD1x&gt;93.75&amp;&amp;DSSD1x&lt;106.25&amp;&amp;DSSD1y&gt;90.625&amp;&amp;DSSD1y&lt;93.75", "");</a:t>
            </a:r>
          </a:p>
          <a:p>
            <a:r>
              <a:rPr lang="en-US" dirty="0"/>
              <a:t>tree-&gt;Draw("DSSD1e+DSSD2e&gt;&gt;h1DSSD_total_e_Ring3_sub3", "DSSD1e+DSSD2e&gt;100&amp;&amp;DSSD1e&gt;100&amp;&amp;DSSD2e&gt;100&amp;&amp;DSSD1x&gt;90.625&amp;&amp;DSSD1x&lt;96.875&amp;&amp;DSSD1y&gt;103.125&amp;&amp;DSSD1y&lt;106.25", "");</a:t>
            </a:r>
          </a:p>
          <a:p>
            <a:r>
              <a:rPr lang="en-US" dirty="0"/>
              <a:t>tree-&gt;Draw("DSSD1e+DSSD2e&gt;&gt;h1DSSD_total_e_Ring3_sub4", "DSSD1e+DSSD2e&gt;100&amp;&amp;DSSD1e&gt;100&amp;&amp;DSSD2e&gt;100&amp;&amp;DSSD1x&gt;103.125&amp;DSSD1x&lt;109.375&amp;&amp;DSSD1y&gt;103.125&amp;&amp;DSSD1y&lt;106.25", "");</a:t>
            </a:r>
          </a:p>
          <a:p>
            <a:r>
              <a:rPr lang="en-US" dirty="0"/>
              <a:t>tree-&gt;Draw("DSSD1e+DSSD2e&gt;&gt;h1DSSD_total_e_Ring3_sub5", "DSSD1e+DSSD2e&gt;100&amp;&amp;DSSD1e&gt;100&amp;&amp;DSSD2e&gt;100&amp;&amp;DSSD1x&gt;90.625&amp;&amp;DSSD1x&lt;93.75&amp;&amp;DSSD1y&gt;96.875&amp;&amp;DSSD1y&lt;103.125", "");</a:t>
            </a:r>
          </a:p>
          <a:p>
            <a:r>
              <a:rPr lang="en-US" dirty="0"/>
              <a:t>tree-&gt;Draw("DSSD1e+DSSD2e&gt;&gt;h1DSSD_total_e_Ring3_sub6", "DSSD1e+DSSD2e&gt;100&amp;&amp;DSSD1e&gt;100&amp;&amp;DSSD2e&gt;100&amp;&amp;DSSD1x&gt;106.25&amp;&amp;DSSD1x&lt;109.375&amp;&amp;DSSD1y&gt;96.875&amp;&amp;DSSD1y&lt;103.125", "");</a:t>
            </a:r>
          </a:p>
          <a:p>
            <a:r>
              <a:rPr lang="en-US" dirty="0"/>
              <a:t>tree-&gt;Draw("DSSD1e+DSSD2e&gt;&gt;h1DSSD_total_e_Ring3_sub7", "DSSD1e+DSSD2e&gt;100&amp;&amp;DSSD1e&gt;100&amp;&amp;DSSD2e&gt;100&amp;&amp;DSSD1x&gt;90.625&amp;&amp;DSSD1x&lt;96.875&amp;&amp;DSSD1y&gt;93.75&amp;&amp;DSSD1y&lt;96.875", "");</a:t>
            </a:r>
          </a:p>
          <a:p>
            <a:r>
              <a:rPr lang="en-US" dirty="0"/>
              <a:t>tree-&gt;Draw("DSSD1e+DSSD2e&gt;&gt;h1DSSD_total_e_Ring3_sub8", "DSSD1e+DSSD2e&gt;100&amp;&amp;DSSD1e&gt;100&amp;&amp;DSSD2e&gt;100&amp;&amp;DSSD1x&gt;103.125&amp;&amp;DSSD1x&lt;109.375&amp;&amp;DSSD1y&gt;93.75&amp;&amp;DSSD1y&lt;96.875", "");</a:t>
            </a:r>
          </a:p>
          <a:p>
            <a:r>
              <a:rPr lang="en-US" dirty="0"/>
              <a:t>h1DSSD_total_e_Ring3-&gt;Add(h1DSSD_total_e_Ring3_sub1, h1DSSD_total_e_Ring3_sub2);</a:t>
            </a:r>
          </a:p>
          <a:p>
            <a:r>
              <a:rPr lang="en-US" dirty="0"/>
              <a:t>h1DSSD_total_e_Ring3-&gt;Add(h1DSSD_total_e_Ring3_sub3);</a:t>
            </a:r>
          </a:p>
          <a:p>
            <a:r>
              <a:rPr lang="en-US" dirty="0"/>
              <a:t>h1DSSD_total_e_Ring3-&gt;Add(h1DSSD_total_e_Ring3_sub4);</a:t>
            </a:r>
          </a:p>
          <a:p>
            <a:r>
              <a:rPr lang="en-US" dirty="0"/>
              <a:t>h1DSSD_total_e_Ring3-&gt;Add(h1DSSD_total_e_Ring3_sub5);</a:t>
            </a:r>
          </a:p>
          <a:p>
            <a:r>
              <a:rPr lang="en-US" dirty="0"/>
              <a:t>h1DSSD_total_e_Ring3-&gt;Add(h1DSSD_total_e_Ring3_sub6);</a:t>
            </a:r>
          </a:p>
          <a:p>
            <a:r>
              <a:rPr lang="en-US" dirty="0"/>
              <a:t>h1DSSD_total_e_Ring3-&gt;Add(h1DSSD_total_e_Ring3_sub7);</a:t>
            </a:r>
          </a:p>
          <a:p>
            <a:r>
              <a:rPr lang="en-US" dirty="0"/>
              <a:t>h1DSSD_total_e_Ring3-&gt;Add(h1DSSD_total_e_Ring3_sub8);</a:t>
            </a:r>
          </a:p>
          <a:p>
            <a:r>
              <a:rPr lang="en-US" dirty="0"/>
              <a:t>h1DSSD_total_e_Ring3-&gt;</a:t>
            </a:r>
            <a:r>
              <a:rPr lang="en-US" dirty="0" err="1"/>
              <a:t>SetLineColor</a:t>
            </a:r>
            <a:r>
              <a:rPr lang="en-US" dirty="0"/>
              <a:t>(kGreen+1);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tree-&gt;</a:t>
            </a:r>
            <a:r>
              <a:rPr lang="en-US" dirty="0" err="1"/>
              <a:t>SetMarkerColor</a:t>
            </a:r>
            <a:r>
              <a:rPr lang="en-US" dirty="0"/>
              <a:t>(</a:t>
            </a:r>
            <a:r>
              <a:rPr lang="en-US" dirty="0" err="1"/>
              <a:t>kAzure</a:t>
            </a:r>
            <a:r>
              <a:rPr lang="en-US" dirty="0"/>
              <a:t>);</a:t>
            </a:r>
          </a:p>
          <a:p>
            <a:r>
              <a:rPr lang="en-US" dirty="0"/>
              <a:t>tree-&gt;Draw("DSSD1y-100:DSSD1x-100", "DSSD1e+DSSD2e&gt;100&amp;&amp;DSSD1e&gt;100&amp;&amp;DSSD2e&gt;100&amp;&amp;DSSD1x&gt;93.75&amp;&amp;DSSD1x&lt;106.25&amp;&amp;DSSD1y&gt;109.375&amp;&amp;DSSD1y&lt;112.5",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"DSSD1e+DSSD2e&gt;100&amp;&amp;DSSD1e&gt;100&amp;&amp;DSSD2e&gt;100&amp;&amp;DSSD1x&gt;93.75&amp;&amp;DSSD1x&lt;106.25&amp;&amp;DSSD1y&gt;87.5&amp;&amp;DSSD1y&lt;90.625",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"DSSD1e+DSSD2e&gt;100&amp;&amp;DSSD1e&gt;100&amp;&amp;DSSD2e&gt;100&amp;&amp;DSSD1x&gt;90.625&amp;&amp;DSSD1x&lt;93.75&amp;&amp;DSSD1y&gt;106.25&amp;&amp;DSSD1y&lt;109.375",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"DSSD1e+DSSD2e&gt;100&amp;&amp;DSSD1e&gt;100&amp;&amp;DSSD2e&gt;100&amp;&amp;DSSD1x&gt;106.25&amp;DSSD1x&lt;109.375&amp;&amp;DSSD1y&gt;106.25&amp;&amp;DSSD1y&lt;109.375",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"DSSD1e+DSSD2e&gt;100&amp;&amp;DSSD1e&gt;100&amp;&amp;DSSD2e&gt;100&amp;&amp;DSSD1x&gt;87.5&amp;&amp;DSSD1x&lt;90.625&amp;&amp;DSSD1y&gt;93.75&amp;&amp;DSSD1y&lt;106.25",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"DSSD1e+DSSD2e&gt;100&amp;&amp;DSSD1e&gt;100&amp;&amp;DSSD2e&gt;100&amp;&amp;DSSD1x&gt;109.375&amp;&amp;DSSD1x&lt;112.5&amp;&amp;DSSD1y&gt;93.75&amp;&amp;DSSD1y&lt;106.25",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"DSSD1e+DSSD2e&gt;100&amp;&amp;DSSD1e&gt;100&amp;&amp;DSSD2e&gt;100&amp;&amp;DSSD1x&gt;90.625&amp;&amp;DSSD1x&lt;93.75&amp;&amp;DSSD1y&gt;90.625&amp;&amp;DSSD1y&lt;93.75",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"DSSD1e+DSSD2e&gt;100&amp;&amp;DSSD1e&gt;100&amp;&amp;DSSD2e&gt;100&amp;&amp;DSSD1x&gt;106.25&amp;&amp;DSSD1x&lt;109.375&amp;&amp;DSSD1y&gt;90.625&amp;&amp;DSSD1y&lt;93.75", "same");</a:t>
            </a:r>
          </a:p>
          <a:p>
            <a:r>
              <a:rPr lang="en-US" dirty="0"/>
              <a:t>tree-&gt;</a:t>
            </a:r>
            <a:r>
              <a:rPr lang="en-US" dirty="0" err="1"/>
              <a:t>SetLineColor</a:t>
            </a:r>
            <a:r>
              <a:rPr lang="en-US" dirty="0"/>
              <a:t>(</a:t>
            </a:r>
            <a:r>
              <a:rPr lang="en-US" dirty="0" err="1"/>
              <a:t>kAzure</a:t>
            </a:r>
            <a:r>
              <a:rPr lang="en-US" dirty="0"/>
              <a:t>);</a:t>
            </a:r>
          </a:p>
          <a:p>
            <a:r>
              <a:rPr lang="en-US" dirty="0"/>
              <a:t>tree-&gt;Draw("DSSD1e+DSSD2e&gt;&gt;h1DSSD_total_e_Ring4_sub1", "DSSD1e+DSSD2e&gt;100&amp;&amp;DSSD1e&gt;100&amp;&amp;DSSD2e&gt;100&amp;&amp;DSSD1x&gt;93.75&amp;&amp;DSSD1x&lt;106.25&amp;&amp;DSSD1y&gt;109.375&amp;&amp;DSSD1y&lt;112.5", "");</a:t>
            </a:r>
          </a:p>
          <a:p>
            <a:r>
              <a:rPr lang="en-US" dirty="0"/>
              <a:t>tree-&gt;Draw("DSSD1e+DSSD2e&gt;&gt;h1DSSD_total_e_Ring4_sub2", "DSSD1e+DSSD2e&gt;100&amp;&amp;DSSD1e&gt;100&amp;&amp;DSSD2e&gt;100&amp;&amp;DSSD1x&gt;93.75&amp;&amp;DSSD1x&lt;106.25&amp;&amp;DSSD1y&gt;87.5&amp;&amp;DSSD1y&lt;90.625", "");</a:t>
            </a:r>
          </a:p>
          <a:p>
            <a:r>
              <a:rPr lang="en-US" dirty="0"/>
              <a:t>tree-&gt;Draw("DSSD1e+DSSD2e&gt;&gt;h1DSSD_total_e_Ring4_sub3", "DSSD1e+DSSD2e&gt;100&amp;&amp;DSSD1e&gt;100&amp;&amp;DSSD2e&gt;100&amp;&amp;DSSD1x&gt;90.625&amp;&amp;DSSD1x&lt;93.75&amp;&amp;DSSD1y&gt;106.25&amp;&amp;DSSD1y&lt;109.375", "");</a:t>
            </a:r>
          </a:p>
          <a:p>
            <a:r>
              <a:rPr lang="en-US" dirty="0"/>
              <a:t>tree-&gt;Draw("DSSD1e+DSSD2e&gt;&gt;h1DSSD_total_e_Ring4_sub4", "DSSD1e+DSSD2e&gt;100&amp;&amp;DSSD1e&gt;100&amp;&amp;DSSD2e&gt;100&amp;&amp;DSSD1x&gt;106.25&amp;&amp;DSSD1x&lt;109.375&amp;&amp;DSSD1y&gt;106.25&amp;&amp;DSSD1y&lt;109.375", "");</a:t>
            </a:r>
          </a:p>
          <a:p>
            <a:r>
              <a:rPr lang="en-US" dirty="0"/>
              <a:t>tree-&gt;Draw("DSSD1e+DSSD2e&gt;&gt;h1DSSD_total_e_Ring4_sub5", "DSSD1e+DSSD2e&gt;100&amp;&amp;DSSD1e&gt;100&amp;&amp;DSSD2e&gt;100&amp;&amp;DSSD1x&gt;87.5&amp;&amp;DSSD1x&lt;90.625&amp;&amp;DSSD1y&gt;93.75&amp;&amp;DSSD1y&lt;106.25", "");</a:t>
            </a:r>
          </a:p>
          <a:p>
            <a:r>
              <a:rPr lang="en-US" dirty="0"/>
              <a:t>tree-&gt;Draw("DSSD1e+DSSD2e&gt;&gt;h1DSSD_total_e_Ring4_sub6", "DSSD1e+DSSD2e&gt;100&amp;&amp;DSSD1e&gt;100&amp;&amp;DSSD2e&gt;100&amp;&amp;DSSD1x&gt;109.375&amp;&amp;DSSD1x&lt;112.5&amp;&amp;DSSD1y&gt;93.75&amp;&amp;DSSD1y&lt;106.25", "");</a:t>
            </a:r>
          </a:p>
          <a:p>
            <a:r>
              <a:rPr lang="en-US" dirty="0"/>
              <a:t>tree-&gt;Draw("DSSD1e+DSSD2e&gt;&gt;h1DSSD_total_e_Ring4_sub7", "DSSD1e+DSSD2e&gt;100&amp;&amp;DSSD1e&gt;100&amp;&amp;DSSD2e&gt;100&amp;&amp;DSSD1x&gt;90.625&amp;&amp;DSSD1x&lt;93.75&amp;&amp;DSSD1y&gt;90.625&amp;&amp;DSSD1y&lt;93.75", "");</a:t>
            </a:r>
          </a:p>
          <a:p>
            <a:r>
              <a:rPr lang="en-US" dirty="0"/>
              <a:t>tree-&gt;Draw("DSSD1e+DSSD2e&gt;&gt;h1DSSD_total_e_Ring4_sub8", "DSSD1e+DSSD2e&gt;100&amp;&amp;DSSD1e&gt;100&amp;&amp;DSSD2e&gt;100&amp;&amp;DSSD1x&gt;106.25&amp;&amp;DSSD1x&lt;109.375&amp;&amp;DSSD1y&gt;90.625&amp;&amp;DSSD1y&lt;93.75", "");</a:t>
            </a:r>
          </a:p>
          <a:p>
            <a:r>
              <a:rPr lang="en-US" dirty="0"/>
              <a:t>h1DSSD_total_e_Ring4-&gt;Add(h1DSSD_total_e_Ring4_sub1, h1DSSD_total_e_Ring4_sub2);</a:t>
            </a:r>
          </a:p>
          <a:p>
            <a:r>
              <a:rPr lang="en-US" dirty="0"/>
              <a:t>h1DSSD_total_e_Ring4-&gt;Add(h1DSSD_total_e_Ring4_sub3);</a:t>
            </a:r>
          </a:p>
          <a:p>
            <a:r>
              <a:rPr lang="en-US" dirty="0"/>
              <a:t>h1DSSD_total_e_Ring4-&gt;Add(h1DSSD_total_e_Ring4_sub4);</a:t>
            </a:r>
          </a:p>
          <a:p>
            <a:r>
              <a:rPr lang="en-US" dirty="0"/>
              <a:t>h1DSSD_total_e_Ring4-&gt;Add(h1DSSD_total_e_Ring4_sub5);</a:t>
            </a:r>
          </a:p>
          <a:p>
            <a:r>
              <a:rPr lang="en-US" dirty="0"/>
              <a:t>h1DSSD_total_e_Ring4-&gt;Add(h1DSSD_total_e_Ring4_sub6);</a:t>
            </a:r>
          </a:p>
          <a:p>
            <a:r>
              <a:rPr lang="en-US" dirty="0"/>
              <a:t>h1DSSD_total_e_Ring4-&gt;Add(h1DSSD_total_e_Ring4_sub7);</a:t>
            </a:r>
          </a:p>
          <a:p>
            <a:r>
              <a:rPr lang="en-US" dirty="0"/>
              <a:t>h1DSSD_total_e_Ring4-&gt;Add(h1DSSD_total_e_Ring4_sub8);</a:t>
            </a:r>
          </a:p>
          <a:p>
            <a:r>
              <a:rPr lang="en-US" dirty="0"/>
              <a:t>h1DSSD_total_e_Ring4-&gt;</a:t>
            </a:r>
            <a:r>
              <a:rPr lang="en-US" dirty="0" err="1"/>
              <a:t>SetLineColor</a:t>
            </a:r>
            <a:r>
              <a:rPr lang="en-US" dirty="0"/>
              <a:t>(</a:t>
            </a:r>
            <a:r>
              <a:rPr lang="en-US" dirty="0" err="1"/>
              <a:t>kAzure</a:t>
            </a:r>
            <a:r>
              <a:rPr lang="en-US" dirty="0"/>
              <a:t>);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tree-&gt;</a:t>
            </a:r>
            <a:r>
              <a:rPr lang="en-US" dirty="0" err="1"/>
              <a:t>SetMarkerColor</a:t>
            </a:r>
            <a:r>
              <a:rPr lang="en-US" dirty="0"/>
              <a:t>(</a:t>
            </a:r>
            <a:r>
              <a:rPr lang="en-US" dirty="0" err="1"/>
              <a:t>kViolet</a:t>
            </a:r>
            <a:r>
              <a:rPr lang="en-US" dirty="0"/>
              <a:t>);</a:t>
            </a:r>
          </a:p>
          <a:p>
            <a:r>
              <a:rPr lang="en-US" dirty="0"/>
              <a:t>tree-&gt;Draw("DSSD1y-100:DSSD1x-100", "DSSD1e+DSSD2e&gt;100&amp;&amp;DSSD1e&gt;100&amp;&amp;DSSD2e&gt;100&amp;&amp;DSSD1x&gt;93.75&amp;&amp;DSSD1x&lt;106.25&amp;&amp;DSSD1y&gt;112.5&amp;&amp;DSSD1y&lt;115.625",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"DSSD1e+DSSD2e&gt;100&amp;&amp;DSSD1e&gt;100&amp;&amp;DSSD2e&gt;100&amp;&amp;DSSD1x&gt;93.75&amp;&amp;DSSD1x&lt;106.25&amp;&amp;DSSD1y&gt;84.375&amp;&amp;DSSD1y&lt;87.5",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"DSSD1e+DSSD2e&gt;100&amp;&amp;DSSD1e&gt;100&amp;&amp;DSSD2e&gt;100&amp;&amp;DSSD1x&gt;87.5&amp;&amp;DSSD1x&lt;93.75&amp;&amp;DSSD1y&gt;109.375&amp;&amp;DSSD1y&lt;112.5",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"DSSD1e+DSSD2e&gt;100&amp;&amp;DSSD1e&gt;100&amp;&amp;DSSD2e&gt;100&amp;&amp;DSSD1x&gt;106.25&amp;DSSD1x&lt;112.5&amp;&amp;DSSD1y&gt;109.375&amp;&amp;DSSD1y&lt;112.5",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"DSSD1e+DSSD2e&gt;100&amp;&amp;DSSD1e&gt;100&amp;&amp;DSSD2e&gt;100&amp;&amp;DSSD1x&gt;87.5&amp;&amp;DSSD1x&lt;90.625&amp;&amp;DSSD1y&gt;106.25&amp;&amp;DSSD1y&lt;109.375",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"DSSD1e+DSSD2e&gt;100&amp;&amp;DSSD1e&gt;100&amp;&amp;DSSD2e&gt;100&amp;&amp;DSSD1x&gt;109.375&amp;&amp;DSSD1x&lt;112.5&amp;&amp;DSSD1y&gt;106.25&amp;&amp;DSSD1y&lt;109.375",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"DSSD1e+DSSD2e&gt;100&amp;&amp;DSSD1e&gt;100&amp;&amp;DSSD2e&gt;100&amp;&amp;DSSD1x&gt;84.375&amp;&amp;DSSD1x&lt;87.5&amp;&amp;DSSD1y&gt;93.75&amp;&amp;DSSD1y&lt;106.25",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"DSSD1e+DSSD2e&gt;100&amp;&amp;DSSD1e&gt;100&amp;&amp;DSSD2e&gt;100&amp;&amp;DSSD1x&gt;112.5&amp;&amp;DSSD1x&lt;115.625&amp;&amp;DSSD1y&gt;93.75&amp;&amp;DSSD1y&lt;106.25",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"DSSD1e+DSSD2e&gt;100&amp;&amp;DSSD1e&gt;100&amp;&amp;DSSD2e&gt;100&amp;&amp;DSSD1x&gt;87.5&amp;&amp;DSSD1x&lt;90.625&amp;&amp;DSSD1y&gt;90.625&amp;&amp;DSSD1y&lt;93.75",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"DSSD1e+DSSD2e&gt;100&amp;&amp;DSSD1e&gt;100&amp;&amp;DSSD2e&gt;100&amp;&amp;DSSD1x&gt;109.375&amp;&amp;DSSD1x&lt;112.5&amp;&amp;DSSD1y&gt;90.625&amp;&amp;DSSD1y&lt;93.75",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"DSSD1e+DSSD2e&gt;100&amp;&amp;DSSD1e&gt;100&amp;&amp;DSSD2e&gt;100&amp;&amp;DSSD1x&gt;87.5&amp;&amp;DSSD1x&lt;93.75&amp;&amp;DSSD1y&gt;87.5&amp;&amp;DSSD1y&lt;90.625", "same");</a:t>
            </a:r>
          </a:p>
          <a:p>
            <a:r>
              <a:rPr lang="en-US" dirty="0"/>
              <a:t>tree-&gt;Draw("DSSD1y-100:DSSD1x-100", "DSSD1e+DSSD2e&gt;100&amp;&amp;DSSD1e&gt;100&amp;&amp;DSSD2e&gt;100&amp;&amp;DSSD1x&gt;106.25&amp;&amp;DSSD1x&lt;112.5&amp;&amp;DSSD1y&gt;87.5&amp;&amp;DSSD1y&lt;90.625", "same");</a:t>
            </a:r>
          </a:p>
          <a:p>
            <a:endParaRPr lang="en-US" dirty="0"/>
          </a:p>
          <a:p>
            <a:r>
              <a:rPr lang="en-US" dirty="0"/>
              <a:t>h2DSSD1xy-&gt;</a:t>
            </a:r>
            <a:r>
              <a:rPr lang="en-US" dirty="0" err="1"/>
              <a:t>SetStats</a:t>
            </a:r>
            <a:r>
              <a:rPr lang="en-US" dirty="0"/>
              <a:t>(0);</a:t>
            </a:r>
          </a:p>
          <a:p>
            <a:r>
              <a:rPr lang="en-US" dirty="0"/>
              <a:t>h2DSSD1xy-&gt;</a:t>
            </a:r>
            <a:r>
              <a:rPr lang="en-US" dirty="0" err="1"/>
              <a:t>SetTitle</a:t>
            </a:r>
            <a:r>
              <a:rPr lang="en-US" dirty="0"/>
              <a:t>("");</a:t>
            </a:r>
          </a:p>
          <a:p>
            <a:r>
              <a:rPr lang="en-US" dirty="0"/>
              <a:t>h2DSSD1xy-&gt;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("DSSD1 X (mm)");</a:t>
            </a:r>
          </a:p>
          <a:p>
            <a:r>
              <a:rPr lang="en-US" dirty="0"/>
              <a:t>h2DSSD1xy-&gt;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("DSSD1 Y (mm)");</a:t>
            </a:r>
          </a:p>
          <a:p>
            <a:r>
              <a:rPr lang="en-US" dirty="0"/>
              <a:t>h2DSSD1xy-&gt;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</a:t>
            </a:r>
          </a:p>
          <a:p>
            <a:r>
              <a:rPr lang="en-US" dirty="0"/>
              <a:t>h2DSSD1xy-&gt;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</a:t>
            </a:r>
          </a:p>
          <a:p>
            <a:r>
              <a:rPr lang="en-US" dirty="0"/>
              <a:t>h2DSSD1xy-&gt;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/>
              <a:t>h2DSSD1xy-&gt;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/>
              <a:t>h2DSSD1xy-&gt;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h2DSSD1xy-&gt;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h2DSSD1xy-&gt;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</a:t>
            </a:r>
          </a:p>
          <a:p>
            <a:r>
              <a:rPr lang="en-US" dirty="0"/>
              <a:t>h2DSSD1xy-&gt;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</a:t>
            </a:r>
          </a:p>
          <a:p>
            <a:r>
              <a:rPr lang="en-US" dirty="0"/>
              <a:t>h2DSSD1xy-&gt;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(1.1);</a:t>
            </a:r>
          </a:p>
          <a:p>
            <a:r>
              <a:rPr lang="en-US" dirty="0"/>
              <a:t>h2DSSD1xy-&gt;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(1.4);</a:t>
            </a:r>
          </a:p>
          <a:p>
            <a:r>
              <a:rPr lang="en-US" dirty="0"/>
              <a:t>h2DSSD1xy-&gt;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/>
              <a:t>h2DSSD1xy-&gt;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/>
              <a:t>h2DSSD1xy-&gt;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SetNdivisions</a:t>
            </a:r>
            <a:r>
              <a:rPr lang="en-US" dirty="0"/>
              <a:t>(505);</a:t>
            </a:r>
          </a:p>
          <a:p>
            <a:r>
              <a:rPr lang="en-US" dirty="0"/>
              <a:t>h2DSSD1xy-&gt;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SetNdivisions</a:t>
            </a:r>
            <a:r>
              <a:rPr lang="en-US" dirty="0"/>
              <a:t>(505);</a:t>
            </a:r>
          </a:p>
          <a:p>
            <a:r>
              <a:rPr lang="en-US" dirty="0"/>
              <a:t>h2DSSD1xy-&gt;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(-25, 25);</a:t>
            </a:r>
          </a:p>
          <a:p>
            <a:r>
              <a:rPr lang="en-US" dirty="0"/>
              <a:t>h2DSSD1xy-&gt;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(-25, 25);</a:t>
            </a:r>
          </a:p>
          <a:p>
            <a:r>
              <a:rPr lang="en-US" dirty="0"/>
              <a:t>h2DSSD1xy-&gt;</a:t>
            </a:r>
            <a:r>
              <a:rPr lang="en-US" dirty="0" err="1"/>
              <a:t>SetMinimum</a:t>
            </a:r>
            <a:r>
              <a:rPr lang="en-US" dirty="0"/>
              <a:t>(1);</a:t>
            </a:r>
          </a:p>
          <a:p>
            <a:r>
              <a:rPr lang="en-US" dirty="0"/>
              <a:t>//h2DSSD1xy-&gt;</a:t>
            </a:r>
            <a:r>
              <a:rPr lang="en-US" dirty="0" err="1"/>
              <a:t>SetMaximum</a:t>
            </a:r>
            <a:r>
              <a:rPr lang="en-US" dirty="0"/>
              <a:t>(100);</a:t>
            </a:r>
          </a:p>
          <a:p>
            <a:r>
              <a:rPr lang="en-US" dirty="0"/>
              <a:t>h2DSSD1xy-&gt;</a:t>
            </a:r>
            <a:r>
              <a:rPr lang="en-US" dirty="0" err="1"/>
              <a:t>SetContour</a:t>
            </a:r>
            <a:r>
              <a:rPr lang="en-US" dirty="0"/>
              <a:t>(99);</a:t>
            </a:r>
          </a:p>
          <a:p>
            <a:r>
              <a:rPr lang="en-US" dirty="0" err="1"/>
              <a:t>TPaletteAxis</a:t>
            </a:r>
            <a:r>
              <a:rPr lang="en-US" dirty="0"/>
              <a:t>* palette = (</a:t>
            </a:r>
            <a:r>
              <a:rPr lang="en-US" dirty="0" err="1"/>
              <a:t>TPaletteAxis</a:t>
            </a:r>
            <a:r>
              <a:rPr lang="en-US" dirty="0"/>
              <a:t>*)h2DSSD1xy-&gt;</a:t>
            </a:r>
            <a:r>
              <a:rPr lang="en-US" dirty="0" err="1"/>
              <a:t>GetListOfFunctions</a:t>
            </a:r>
            <a:r>
              <a:rPr lang="en-US" dirty="0"/>
              <a:t>()-&gt;</a:t>
            </a:r>
            <a:r>
              <a:rPr lang="en-US" dirty="0" err="1"/>
              <a:t>FindObject</a:t>
            </a:r>
            <a:r>
              <a:rPr lang="en-US" dirty="0"/>
              <a:t>("palette");</a:t>
            </a:r>
          </a:p>
          <a:p>
            <a:r>
              <a:rPr lang="en-US" dirty="0" err="1"/>
              <a:t>gStyle</a:t>
            </a:r>
            <a:r>
              <a:rPr lang="en-US" dirty="0"/>
              <a:t>-&gt;</a:t>
            </a:r>
            <a:r>
              <a:rPr lang="en-US" dirty="0" err="1"/>
              <a:t>SetPalette</a:t>
            </a:r>
            <a:r>
              <a:rPr lang="en-US" dirty="0"/>
              <a:t>(</a:t>
            </a:r>
            <a:r>
              <a:rPr lang="en-US" dirty="0" err="1"/>
              <a:t>kRainbow</a:t>
            </a:r>
            <a:r>
              <a:rPr lang="en-US" dirty="0"/>
              <a:t>);</a:t>
            </a:r>
          </a:p>
          <a:p>
            <a:r>
              <a:rPr lang="en-US" dirty="0"/>
              <a:t>palette-&gt;</a:t>
            </a:r>
            <a:r>
              <a:rPr lang="en-US" dirty="0" err="1"/>
              <a:t>SetTitleFont</a:t>
            </a:r>
            <a:r>
              <a:rPr lang="en-US" dirty="0"/>
              <a:t>(132);</a:t>
            </a:r>
          </a:p>
          <a:p>
            <a:r>
              <a:rPr lang="en-US" dirty="0"/>
              <a:t>palette-&gt;</a:t>
            </a:r>
            <a:r>
              <a:rPr lang="en-US" dirty="0" err="1"/>
              <a:t>SetTitleSize</a:t>
            </a:r>
            <a:r>
              <a:rPr lang="en-US" dirty="0"/>
              <a:t>(0.05);</a:t>
            </a:r>
          </a:p>
          <a:p>
            <a:r>
              <a:rPr lang="en-US" dirty="0"/>
              <a:t>palette-&gt;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/>
              <a:t>palette-&gt;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palette-&gt;</a:t>
            </a:r>
            <a:r>
              <a:rPr lang="en-US" dirty="0" err="1"/>
              <a:t>SetLineWidth</a:t>
            </a:r>
            <a:r>
              <a:rPr lang="en-US" dirty="0"/>
              <a:t>(3);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SaveAs</a:t>
            </a:r>
            <a:r>
              <a:rPr lang="en-US" dirty="0"/>
              <a:t>("F:/out/G4_rootfiles_with_tree_Eg7333/DSL2_Fig_alpha_counts_rings.png");</a:t>
            </a:r>
          </a:p>
          <a:p>
            <a:endParaRPr lang="en-US" dirty="0"/>
          </a:p>
          <a:p>
            <a:r>
              <a:rPr lang="en-US" dirty="0"/>
              <a:t>h1DSSD_total_e_Ring1-&gt;Draw();</a:t>
            </a:r>
          </a:p>
          <a:p>
            <a:r>
              <a:rPr lang="en-US" dirty="0"/>
              <a:t>h1DSSD_total_e_Ring2-&gt;Draw("same");</a:t>
            </a:r>
          </a:p>
          <a:p>
            <a:r>
              <a:rPr lang="en-US" dirty="0"/>
              <a:t>h1DSSD_total_e_Ring3-&gt;Draw("same");</a:t>
            </a:r>
          </a:p>
          <a:p>
            <a:r>
              <a:rPr lang="en-US" dirty="0"/>
              <a:t>h1DSSD_total_e_Ring4-&gt;Draw("same");</a:t>
            </a:r>
          </a:p>
          <a:p>
            <a:r>
              <a:rPr lang="en-US" dirty="0"/>
              <a:t>h1DSSD_total_e_Ring1-&gt;</a:t>
            </a:r>
            <a:r>
              <a:rPr lang="en-US" dirty="0" err="1"/>
              <a:t>SetStats</a:t>
            </a:r>
            <a:r>
              <a:rPr lang="en-US" dirty="0"/>
              <a:t>(0);</a:t>
            </a:r>
          </a:p>
          <a:p>
            <a:r>
              <a:rPr lang="en-US" dirty="0"/>
              <a:t>h1DSSD_total_e_Ring1-&gt;</a:t>
            </a:r>
            <a:r>
              <a:rPr lang="en-US" dirty="0" err="1"/>
              <a:t>SetTitle</a:t>
            </a:r>
            <a:r>
              <a:rPr lang="en-US" dirty="0"/>
              <a:t>("");</a:t>
            </a:r>
          </a:p>
          <a:p>
            <a:r>
              <a:rPr lang="en-US" dirty="0"/>
              <a:t>h1DSSD_total_e_Ring1-&gt;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("DSSD1e+DSSD2e (keV)");</a:t>
            </a:r>
          </a:p>
          <a:p>
            <a:r>
              <a:rPr lang="en-US" dirty="0"/>
              <a:t>h1DSSD_total_e_Ring1-&gt;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("Counts per 10 keV");</a:t>
            </a:r>
          </a:p>
          <a:p>
            <a:r>
              <a:rPr lang="en-US" dirty="0"/>
              <a:t>h1DSSD_total_e_Ring1-&gt;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</a:t>
            </a:r>
          </a:p>
          <a:p>
            <a:r>
              <a:rPr lang="en-US" dirty="0"/>
              <a:t>h1DSSD_total_e_Ring1-&gt;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</a:t>
            </a:r>
          </a:p>
          <a:p>
            <a:r>
              <a:rPr lang="en-US" dirty="0"/>
              <a:t>h1DSSD_total_e_Ring1-&gt;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/>
              <a:t>h1DSSD_total_e_Ring1-&gt;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/>
              <a:t>h1DSSD_total_e_Ring1-&gt;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h1DSSD_total_e_Ring1-&gt;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h1DSSD_total_e_Ring1-&gt;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</a:t>
            </a:r>
          </a:p>
          <a:p>
            <a:r>
              <a:rPr lang="en-US" dirty="0"/>
              <a:t>h1DSSD_total_e_Ring1-&gt;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</a:t>
            </a:r>
          </a:p>
          <a:p>
            <a:r>
              <a:rPr lang="en-US" dirty="0"/>
              <a:t>h1DSSD_total_e_Ring1-&gt;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(1.1);</a:t>
            </a:r>
          </a:p>
          <a:p>
            <a:r>
              <a:rPr lang="en-US" dirty="0"/>
              <a:t>h1DSSD_total_e_Ring1-&gt;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(1.4);</a:t>
            </a:r>
          </a:p>
          <a:p>
            <a:r>
              <a:rPr lang="en-US" dirty="0"/>
              <a:t>h1DSSD_total_e_Ring1-&gt;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/>
              <a:t>h1DSSD_total_e_Ring1-&gt;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/>
              <a:t>h1DSSD_total_e_Ring1-&gt;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SetNdivisions</a:t>
            </a:r>
            <a:r>
              <a:rPr lang="en-US" dirty="0"/>
              <a:t>(505);</a:t>
            </a:r>
          </a:p>
          <a:p>
            <a:r>
              <a:rPr lang="en-US" dirty="0"/>
              <a:t>h1DSSD_total_e_Ring1-&gt;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SetNdivisions</a:t>
            </a:r>
            <a:r>
              <a:rPr lang="en-US" dirty="0"/>
              <a:t>(505);</a:t>
            </a:r>
          </a:p>
          <a:p>
            <a:r>
              <a:rPr lang="en-US" dirty="0"/>
              <a:t>h1DSSD_total_e_Ring1-&gt;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SetTickLength</a:t>
            </a:r>
            <a:r>
              <a:rPr lang="en-US" dirty="0"/>
              <a:t>(0.02);</a:t>
            </a:r>
          </a:p>
          <a:p>
            <a:endParaRPr lang="en-US" dirty="0"/>
          </a:p>
          <a:p>
            <a:r>
              <a:rPr lang="en-US" dirty="0"/>
              <a:t>double R1, R2, R3, R4, R5, </a:t>
            </a:r>
            <a:r>
              <a:rPr lang="en-US" dirty="0" err="1"/>
              <a:t>R_total</a:t>
            </a:r>
            <a:r>
              <a:rPr lang="en-US" dirty="0"/>
              <a:t>;</a:t>
            </a:r>
          </a:p>
          <a:p>
            <a:r>
              <a:rPr lang="en-US" dirty="0"/>
              <a:t>double </a:t>
            </a:r>
            <a:r>
              <a:rPr lang="en-US" dirty="0" err="1"/>
              <a:t>Ea_min</a:t>
            </a:r>
            <a:r>
              <a:rPr lang="en-US" dirty="0"/>
              <a:t> = 5000, </a:t>
            </a:r>
            <a:r>
              <a:rPr lang="en-US" dirty="0" err="1"/>
              <a:t>Ea_max</a:t>
            </a:r>
            <a:r>
              <a:rPr lang="en-US" dirty="0"/>
              <a:t> = 25000;</a:t>
            </a:r>
          </a:p>
          <a:p>
            <a:endParaRPr lang="en-US" dirty="0"/>
          </a:p>
          <a:p>
            <a:r>
              <a:rPr lang="en-US" dirty="0" err="1"/>
              <a:t>Ea_min</a:t>
            </a:r>
            <a:r>
              <a:rPr lang="en-US" dirty="0"/>
              <a:t> = 17900; </a:t>
            </a:r>
            <a:r>
              <a:rPr lang="en-US" dirty="0" err="1"/>
              <a:t>Ea_max</a:t>
            </a:r>
            <a:r>
              <a:rPr lang="en-US" dirty="0"/>
              <a:t> = 20800;</a:t>
            </a:r>
          </a:p>
          <a:p>
            <a:r>
              <a:rPr lang="en-US" dirty="0"/>
              <a:t>R1 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(Form("DSSD1e+DSSD2e&gt;%f&amp;&amp;DSSD1e+DSSD2e&lt;%f&amp;&amp;DSSD1e&gt;100&amp;&amp;DSSD2e&gt;100&amp;&amp;DSSD1x&gt;96.875&amp;&amp;DSSD1x&lt;103.125&amp;&amp;DSSD1y&gt;96.875&amp;&amp;DSSD1y&lt;103.125",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endParaRPr lang="en-US" dirty="0"/>
          </a:p>
          <a:p>
            <a:r>
              <a:rPr lang="en-US" dirty="0" err="1"/>
              <a:t>Ea_min</a:t>
            </a:r>
            <a:r>
              <a:rPr lang="en-US" dirty="0"/>
              <a:t> = 7000; </a:t>
            </a:r>
            <a:r>
              <a:rPr lang="en-US" dirty="0" err="1"/>
              <a:t>Ea_max</a:t>
            </a:r>
            <a:r>
              <a:rPr lang="en-US" dirty="0"/>
              <a:t> = 19200;</a:t>
            </a:r>
          </a:p>
          <a:p>
            <a:r>
              <a:rPr lang="en-US" dirty="0"/>
              <a:t>R2 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(Form("DSSD1e+DSSD2e&gt;%f&amp;&amp;DSSD1e+DSSD2e&lt;%f&amp;&amp;DSSD1e&gt;100&amp;&amp;DSSD2e&gt;100&amp;&amp;DSSD1x&gt;96.875&amp;&amp;DSSD1x&lt;103.125&amp;&amp;DSSD1y&gt;103.125&amp;&amp;DSSD1y&lt;106.25",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R2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(Form("DSSD1e+DSSD2e&gt;%f&amp;&amp;DSSD1e+DSSD2e&lt;%f&amp;&amp;DSSD1e&gt;100&amp;&amp;DSSD2e&gt;100&amp;&amp;DSSD1x&gt;96.875&amp;&amp;DSSD1x&lt;103.125&amp;&amp;DSSD1y&gt;93.75&amp;&amp;DSSD1y&lt;96.875",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R2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(Form("DSSD1e+DSSD2e&gt;%f&amp;&amp;DSSD1e+DSSD2e&lt;%f&amp;&amp;DSSD1e&gt;100&amp;&amp;DSSD2e&gt;100&amp;&amp;DSSD1x&gt;103.125&amp;&amp;DSSD1x&lt;106.25&amp;&amp;DSSD1y&gt;96.875&amp;&amp;DSSD1y&lt;103.125",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R2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(Form("DSSD1e+DSSD2e&gt;%f&amp;&amp;DSSD1e+DSSD2e&lt;%f&amp;&amp;DSSD1e&gt;100&amp;&amp;DSSD2e&gt;100&amp;&amp;DSSD1x&gt;93.75&amp;&amp;DSSD1x&lt;96.875&amp;&amp;DSSD1y&gt;96.875&amp;&amp;DSSD1y&lt;103.125",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endParaRPr lang="en-US" dirty="0"/>
          </a:p>
          <a:p>
            <a:r>
              <a:rPr lang="en-US" dirty="0" err="1"/>
              <a:t>Ea_min</a:t>
            </a:r>
            <a:r>
              <a:rPr lang="en-US" dirty="0"/>
              <a:t> = 4000; </a:t>
            </a:r>
            <a:r>
              <a:rPr lang="en-US" dirty="0" err="1"/>
              <a:t>Ea_max</a:t>
            </a:r>
            <a:r>
              <a:rPr lang="en-US" dirty="0"/>
              <a:t> = 15170;</a:t>
            </a:r>
          </a:p>
          <a:p>
            <a:r>
              <a:rPr lang="en-US" dirty="0"/>
              <a:t>R3 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(Form("DSSD1e+DSSD2e&gt;%f&amp;&amp;DSSD1e+DSSD2e&lt;%f&amp;&amp;DSSD1e&gt;100&amp;&amp;DSSD2e&gt;100&amp;&amp;DSSD1x&gt;93.75&amp;&amp;DSSD1x&lt;106.25&amp;&amp;DSSD1y&gt;106.25&amp;&amp;DSSD1y&lt;109.375",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R3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(Form("DSSD1e+DSSD2e&gt;%f&amp;&amp;DSSD1e+DSSD2e&lt;%f&amp;&amp;DSSD1e&gt;100&amp;&amp;DSSD2e&gt;100&amp;&amp;DSSD1x&gt;93.75&amp;&amp;DSSD1x&lt;106.25&amp;&amp;DSSD1y&gt;90.625&amp;&amp;DSSD1y&lt;93.75",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R3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(Form("DSSD1e+DSSD2e&gt;%f&amp;&amp;DSSD1e+DSSD2e&lt;%f&amp;&amp;DSSD1e&gt;100&amp;&amp;DSSD2e&gt;100&amp;&amp;DSSD1x&gt;90.625&amp;&amp;DSSD1x&lt;96.875&amp;&amp;DSSD1y&gt;103.125&amp;&amp;DSSD1y&lt;106.25",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R3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(Form("DSSD1e+DSSD2e&gt;%f&amp;&amp;DSSD1e+DSSD2e&lt;%f&amp;&amp;DSSD1e&gt;100&amp;&amp;DSSD2e&gt;100&amp;&amp;DSSD1x&gt;103.125&amp;DSSD1x&lt;109.375&amp;&amp;DSSD1y&gt;103.125&amp;&amp;DSSD1y&lt;106.25",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R3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(Form("DSSD1e+DSSD2e&gt;%f&amp;&amp;DSSD1e+DSSD2e&lt;%f&amp;&amp;DSSD1e&gt;100&amp;&amp;DSSD2e&gt;100&amp;&amp;DSSD1x&gt;90.625&amp;&amp;DSSD1x&lt;93.75&amp;&amp;DSSD1y&gt;96.875&amp;&amp;DSSD1y&lt;103.125",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R3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(Form("DSSD1e+DSSD2e&gt;%f&amp;&amp;DSSD1e+DSSD2e&lt;%f&amp;&amp;DSSD1e&gt;100&amp;&amp;DSSD2e&gt;100&amp;&amp;DSSD1x&gt;106.25&amp;&amp;DSSD1x&lt;109.375&amp;&amp;DSSD1y&gt;96.875&amp;&amp;DSSD1y&lt;103.125",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R3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(Form("DSSD1e+DSSD2e&gt;%f&amp;&amp;DSSD1e+DSSD2e&lt;%f&amp;&amp;DSSD1e&gt;100&amp;&amp;DSSD2e&gt;100&amp;&amp;DSSD1x&gt;90.625&amp;&amp;DSSD1x&lt;96.875&amp;&amp;DSSD1y&gt;93.75&amp;&amp;DSSD1y&lt;96.875",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R3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(Form("DSSD1e+DSSD2e&gt;%f&amp;&amp;DSSD1e+DSSD2e&lt;%f&amp;&amp;DSSD1e&gt;100&amp;&amp;DSSD2e&gt;100&amp;&amp;DSSD1x&gt;103.125&amp;&amp;DSSD1x&lt;109.375&amp;&amp;DSSD1y&gt;93.75&amp;&amp;DSSD1y&lt;96.875",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endParaRPr lang="en-US" dirty="0"/>
          </a:p>
          <a:p>
            <a:r>
              <a:rPr lang="en-US" dirty="0" err="1"/>
              <a:t>Ea_min</a:t>
            </a:r>
            <a:r>
              <a:rPr lang="en-US" dirty="0"/>
              <a:t> = 2510; </a:t>
            </a:r>
            <a:r>
              <a:rPr lang="en-US" dirty="0" err="1"/>
              <a:t>Ea_max</a:t>
            </a:r>
            <a:r>
              <a:rPr lang="en-US" dirty="0"/>
              <a:t> = 10220;</a:t>
            </a:r>
          </a:p>
          <a:p>
            <a:r>
              <a:rPr lang="en-US" dirty="0"/>
              <a:t>R4 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(Form("DSSD1e+DSSD2e&gt;%f&amp;&amp;DSSD1e+DSSD2e&lt;%f&amp;&amp;DSSD1e&gt;100&amp;&amp;DSSD2e&gt;100&amp;&amp;DSSD1x&gt;93.75&amp;&amp;DSSD1x&lt;106.25&amp;&amp;DSSD1y&gt;109.375&amp;&amp;DSSD1y&lt;112.5",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R4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(Form("DSSD1e+DSSD2e&gt;%f&amp;&amp;DSSD1e+DSSD2e&lt;%f&amp;&amp;DSSD1e&gt;100&amp;&amp;DSSD2e&gt;100&amp;&amp;DSSD1x&gt;93.75&amp;&amp;DSSD1x&lt;106.25&amp;&amp;DSSD1y&gt;87.5&amp;&amp;DSSD1y&lt;90.625",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R4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(Form("DSSD1e+DSSD2e&gt;%f&amp;&amp;DSSD1e+DSSD2e&lt;%f&amp;&amp;DSSD1e&gt;100&amp;&amp;DSSD2e&gt;100&amp;&amp;DSSD1x&gt;90.625&amp;&amp;DSSD1x&lt;93.75&amp;&amp;DSSD1y&gt;106.25&amp;&amp;DSSD1y&lt;109.375",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R4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(Form("DSSD1e+DSSD2e&gt;%f&amp;&amp;DSSD1e+DSSD2e&lt;%f&amp;&amp;DSSD1e&gt;100&amp;&amp;DSSD2e&gt;100&amp;&amp;DSSD1x&gt;106.25&amp;DSSD1x&lt;109.375&amp;&amp;DSSD1y&gt;106.25&amp;&amp;DSSD1y&lt;109.375",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R4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(Form("DSSD1e+DSSD2e&gt;%f&amp;&amp;DSSD1e+DSSD2e&lt;%f&amp;&amp;DSSD1e&gt;100&amp;&amp;DSSD2e&gt;100&amp;&amp;DSSD1x&gt;87.5&amp;&amp;DSSD1x&lt;90.625&amp;&amp;DSSD1y&gt;93.75&amp;&amp;DSSD1y&lt;106.25",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R4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(Form("DSSD1e+DSSD2e&gt;%f&amp;&amp;DSSD1e+DSSD2e&lt;%f&amp;&amp;DSSD1e&gt;100&amp;&amp;DSSD2e&gt;100&amp;&amp;DSSD1x&gt;109.375&amp;&amp;DSSD1x&lt;112.5&amp;&amp;DSSD1y&gt;93.75&amp;&amp;DSSD1y&lt;106.25",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R4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(Form("DSSD1e+DSSD2e&gt;%f&amp;&amp;DSSD1e+DSSD2e&lt;%f&amp;&amp;DSSD1e&gt;100&amp;&amp;DSSD2e&gt;100&amp;&amp;DSSD1x&gt;90.625&amp;&amp;DSSD1x&lt;93.75&amp;&amp;DSSD1y&gt;90.625&amp;&amp;DSSD1y&lt;93.75",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R4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(Form("DSSD1e+DSSD2e&gt;%f&amp;&amp;DSSD1e+DSSD2e&lt;%f&amp;&amp;DSSD1e&gt;100&amp;&amp;DSSD2e&gt;100&amp;&amp;DSSD1x&gt;106.25&amp;&amp;DSSD1x&lt;109.375&amp;&amp;DSSD1y&gt;90.625&amp;&amp;DSSD1y&lt;93.75",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endParaRPr lang="en-US" dirty="0"/>
          </a:p>
          <a:p>
            <a:r>
              <a:rPr lang="en-US" dirty="0"/>
              <a:t>R5 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(Form("DSSD1e+DSSD2e&gt;%f&amp;&amp;DSSD1e+DSSD2e&lt;%f&amp;&amp;DSSD1e&gt;100&amp;&amp;DSSD2e&gt;100&amp;&amp;DSSD1x&gt;93.75&amp;&amp;DSSD1x&lt;106.25&amp;&amp;DSSD1y&gt;112.5&amp;&amp;DSSD1y&lt;115.625",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R5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(Form("DSSD1e+DSSD2e&gt;%f&amp;&amp;DSSD1e+DSSD2e&lt;%f&amp;&amp;DSSD1e&gt;100&amp;&amp;DSSD2e&gt;100&amp;&amp;DSSD1x&gt;93.75&amp;&amp;DSSD1x&lt;106.25&amp;&amp;DSSD1y&gt;84.375&amp;&amp;DSSD1y&lt;87.5",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R5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(Form("DSSD1e+DSSD2e&gt;%f&amp;&amp;DSSD1e+DSSD2e&lt;%f&amp;&amp;DSSD1e&gt;100&amp;&amp;DSSD2e&gt;100&amp;&amp;DSSD1x&gt;87.5&amp;&amp;DSSD1x&lt;93.75&amp;&amp;DSSD1y&gt;109.375&amp;&amp;DSSD1y&lt;112.5",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R5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(Form("DSSD1e+DSSD2e&gt;%f&amp;&amp;DSSD1e+DSSD2e&lt;%f&amp;&amp;DSSD1e&gt;100&amp;&amp;DSSD2e&gt;100&amp;&amp;DSSD1x&gt;106.25&amp;DSSD1x&lt;112.5&amp;&amp;DSSD1y&gt;109.375&amp;&amp;DSSD1y&lt;112.5",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R5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(Form("DSSD1e+DSSD2e&gt;%f&amp;&amp;DSSD1e+DSSD2e&lt;%f&amp;&amp;DSSD1e&gt;100&amp;&amp;DSSD2e&gt;100&amp;&amp;DSSD1x&gt;87.5&amp;&amp;DSSD1x&lt;90.625&amp;&amp;DSSD1y&gt;106.25&amp;&amp;DSSD1y&lt;109.375",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R5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(Form("DSSD1e+DSSD2e&gt;%f&amp;&amp;DSSD1e+DSSD2e&lt;%f&amp;&amp;DSSD1e&gt;100&amp;&amp;DSSD2e&gt;100&amp;&amp;DSSD1x&gt;109.375&amp;&amp;DSSD1x&lt;112.5&amp;&amp;DSSD1y&gt;106.25&amp;&amp;DSSD1y&lt;109.375",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R5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(Form("DSSD1e+DSSD2e&gt;%f&amp;&amp;DSSD1e+DSSD2e&lt;%f&amp;&amp;DSSD1e&gt;100&amp;&amp;DSSD2e&gt;100&amp;&amp;DSSD1x&gt;84.375&amp;&amp;DSSD1x&lt;87.5&amp;&amp;DSSD1y&gt;93.75&amp;&amp;DSSD1y&lt;106.25",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R5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(Form("DSSD1e+DSSD2e&gt;%f&amp;&amp;DSSD1e+DSSD2e&lt;%f&amp;&amp;DSSD1e&gt;100&amp;&amp;DSSD2e&gt;100&amp;&amp;DSSD1x&gt;112.5&amp;&amp;DSSD1x&lt;115.625&amp;&amp;DSSD1y&gt;93.75&amp;&amp;DSSD1y&lt;106.25",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R5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(Form("DSSD1e+DSSD2e&gt;%f&amp;&amp;DSSD1e+DSSD2e&lt;%f&amp;&amp;DSSD1e&gt;100&amp;&amp;DSSD2e&gt;100&amp;&amp;DSSD1x&gt;87.5&amp;&amp;DSSD1x&lt;90.625&amp;&amp;DSSD1y&gt;90.625&amp;&amp;DSSD1y&lt;93.75",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R5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(Form("DSSD1e+DSSD2e&gt;%f&amp;&amp;DSSD1e+DSSD2e&lt;%f&amp;&amp;DSSD1e&gt;100&amp;&amp;DSSD2e&gt;100&amp;&amp;DSSD1x&gt;109.375&amp;&amp;DSSD1x&lt;112.5&amp;&amp;DSSD1y&gt;90.625&amp;&amp;DSSD1y&lt;93.75",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R5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(Form("DSSD1e+DSSD2e&gt;%f&amp;&amp;DSSD1e+DSSD2e&lt;%f&amp;&amp;DSSD1e&gt;100&amp;&amp;DSSD2e&gt;100&amp;&amp;DSSD1x&gt;87.5&amp;&amp;DSSD1x&lt;93.75&amp;&amp;DSSD1y&gt;87.5&amp;&amp;DSSD1y&lt;90.625",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r>
              <a:rPr lang="en-US" dirty="0"/>
              <a:t>R5 += tree-&gt;</a:t>
            </a:r>
            <a:r>
              <a:rPr lang="en-US" dirty="0" err="1"/>
              <a:t>GetEntries</a:t>
            </a:r>
            <a:r>
              <a:rPr lang="en-US" dirty="0"/>
              <a:t>(Form("DSSD1e+DSSD2e&gt;%f&amp;&amp;DSSD1e+DSSD2e&lt;%f&amp;&amp;DSSD1e&gt;100&amp;&amp;DSSD2e&gt;100&amp;&amp;DSSD1x&gt;106.25&amp;&amp;DSSD1x&lt;112.5&amp;&amp;DSSD1y&gt;87.5&amp;&amp;DSSD1y&lt;90.625", </a:t>
            </a:r>
            <a:r>
              <a:rPr lang="en-US" dirty="0" err="1"/>
              <a:t>Ea_min</a:t>
            </a:r>
            <a:r>
              <a:rPr lang="en-US" dirty="0"/>
              <a:t>, </a:t>
            </a:r>
            <a:r>
              <a:rPr lang="en-US" dirty="0" err="1"/>
              <a:t>Ea_max</a:t>
            </a:r>
            <a:r>
              <a:rPr lang="en-US" dirty="0"/>
              <a:t>));</a:t>
            </a:r>
          </a:p>
          <a:p>
            <a:endParaRPr lang="en-US" dirty="0"/>
          </a:p>
          <a:p>
            <a:r>
              <a:rPr lang="en-US" dirty="0" err="1"/>
              <a:t>R_total</a:t>
            </a:r>
            <a:r>
              <a:rPr lang="en-US" dirty="0"/>
              <a:t> = tree-&gt;</a:t>
            </a:r>
            <a:r>
              <a:rPr lang="en-US" dirty="0" err="1"/>
              <a:t>GetEntries</a:t>
            </a:r>
            <a:r>
              <a:rPr lang="en-US" dirty="0"/>
              <a:t>("DSSD1e+DSSD2e&gt;100&amp;&amp;DSSD1e&gt;100&amp;&amp;DSSD2e&gt;100");</a:t>
            </a:r>
          </a:p>
          <a:p>
            <a:endParaRPr lang="en-US" dirty="0"/>
          </a:p>
          <a:p>
            <a:r>
              <a:rPr lang="en-US" dirty="0" err="1"/>
              <a:t>cout</a:t>
            </a:r>
            <a:r>
              <a:rPr lang="en-US" dirty="0"/>
              <a:t> &lt;&lt; "R1 = " &lt;&lt; R1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 err="1"/>
              <a:t>cout</a:t>
            </a:r>
            <a:r>
              <a:rPr lang="en-US" dirty="0"/>
              <a:t> &lt;&lt; "R2 = " &lt;&lt; R2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 err="1"/>
              <a:t>cout</a:t>
            </a:r>
            <a:r>
              <a:rPr lang="en-US" dirty="0"/>
              <a:t> &lt;&lt; "R3 = " &lt;&lt; R3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 err="1"/>
              <a:t>cout</a:t>
            </a:r>
            <a:r>
              <a:rPr lang="en-US" dirty="0"/>
              <a:t> &lt;&lt; "R4 = " &lt;&lt; R4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 err="1"/>
              <a:t>cout</a:t>
            </a:r>
            <a:r>
              <a:rPr lang="en-US" dirty="0"/>
              <a:t> &lt;&lt; "R5 = " &lt;&lt; R5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 err="1"/>
              <a:t>cout</a:t>
            </a:r>
            <a:r>
              <a:rPr lang="en-US" dirty="0"/>
              <a:t> &lt;&lt; "</a:t>
            </a:r>
            <a:r>
              <a:rPr lang="en-US" dirty="0" err="1"/>
              <a:t>R_total</a:t>
            </a:r>
            <a:r>
              <a:rPr lang="en-US" dirty="0"/>
              <a:t> = " &lt;&lt; </a:t>
            </a:r>
            <a:r>
              <a:rPr lang="en-US" dirty="0" err="1"/>
              <a:t>R_total</a:t>
            </a:r>
            <a:r>
              <a:rPr lang="en-US" dirty="0"/>
              <a:t>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double R1_ratio, R2_ratio, R3_ratio, R4_ratio, R5_ratio;</a:t>
            </a:r>
          </a:p>
          <a:p>
            <a:r>
              <a:rPr lang="en-US" dirty="0"/>
              <a:t>R1_ratio = R1 / </a:t>
            </a:r>
            <a:r>
              <a:rPr lang="en-US" dirty="0" err="1"/>
              <a:t>R_total</a:t>
            </a:r>
            <a:r>
              <a:rPr lang="en-US" dirty="0"/>
              <a:t>;</a:t>
            </a:r>
          </a:p>
          <a:p>
            <a:r>
              <a:rPr lang="en-US" dirty="0"/>
              <a:t>R2_ratio = R2 / </a:t>
            </a:r>
            <a:r>
              <a:rPr lang="en-US" dirty="0" err="1"/>
              <a:t>R_total</a:t>
            </a:r>
            <a:r>
              <a:rPr lang="en-US" dirty="0"/>
              <a:t>;</a:t>
            </a:r>
          </a:p>
          <a:p>
            <a:r>
              <a:rPr lang="en-US" dirty="0"/>
              <a:t>R3_ratio = R3 / </a:t>
            </a:r>
            <a:r>
              <a:rPr lang="en-US" dirty="0" err="1"/>
              <a:t>R_total</a:t>
            </a:r>
            <a:r>
              <a:rPr lang="en-US" dirty="0"/>
              <a:t>;</a:t>
            </a:r>
          </a:p>
          <a:p>
            <a:r>
              <a:rPr lang="en-US" dirty="0"/>
              <a:t>R4_ratio = R4 / </a:t>
            </a:r>
            <a:r>
              <a:rPr lang="en-US" dirty="0" err="1"/>
              <a:t>R_total</a:t>
            </a:r>
            <a:r>
              <a:rPr lang="en-US" dirty="0"/>
              <a:t>;</a:t>
            </a:r>
          </a:p>
          <a:p>
            <a:r>
              <a:rPr lang="en-US" dirty="0"/>
              <a:t>R5_ratio = R5 / </a:t>
            </a:r>
            <a:r>
              <a:rPr lang="en-US" dirty="0" err="1"/>
              <a:t>R_total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 err="1"/>
              <a:t>cout</a:t>
            </a:r>
            <a:r>
              <a:rPr lang="en-US" dirty="0"/>
              <a:t> &lt;&lt; "R1_ratio = " &lt;&lt; R1_ratio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 err="1"/>
              <a:t>cout</a:t>
            </a:r>
            <a:r>
              <a:rPr lang="en-US" dirty="0"/>
              <a:t> &lt;&lt; "R2_ratio = " &lt;&lt; R2_ratio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 err="1"/>
              <a:t>cout</a:t>
            </a:r>
            <a:r>
              <a:rPr lang="en-US" dirty="0"/>
              <a:t> &lt;&lt; "R3_ratio = " &lt;&lt; R3_ratio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 err="1"/>
              <a:t>cout</a:t>
            </a:r>
            <a:r>
              <a:rPr lang="en-US" dirty="0"/>
              <a:t> &lt;&lt; "R4_ratio = " &lt;&lt; R4_ratio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 err="1"/>
              <a:t>cout</a:t>
            </a:r>
            <a:r>
              <a:rPr lang="en-US" dirty="0"/>
              <a:t> &lt;&lt; "R5_ratio = " &lt;&lt; R5_ratio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FB970-9EE5-4ACE-8E66-2E1E038C78D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636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R1_ratio = 0.194871</a:t>
            </a:r>
          </a:p>
          <a:p>
            <a:r>
              <a:rPr lang="en-US" dirty="0"/>
              <a:t>R2_ratio = 0.351754</a:t>
            </a:r>
          </a:p>
          <a:p>
            <a:r>
              <a:rPr lang="en-US" dirty="0"/>
              <a:t>R3_ratio = 0.413421</a:t>
            </a:r>
          </a:p>
          <a:p>
            <a:r>
              <a:rPr lang="en-US" dirty="0"/>
              <a:t>R4_ratio = 0.0333036</a:t>
            </a:r>
          </a:p>
          <a:p>
            <a:r>
              <a:rPr lang="en-US" dirty="0"/>
              <a:t>R5_ratio = 0.00359599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FB970-9EE5-4ACE-8E66-2E1E038C78D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64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tree_draw_alpha_count_ratios_DSL2.C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FB970-9EE5-4ACE-8E66-2E1E038C78D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4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6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6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4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59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2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0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2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0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3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7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4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A5A98-8959-4742-A305-AE05DFB08D8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8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FF241AD-1742-4878-8682-8FA16DB3A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133599"/>
          </a:xfrm>
        </p:spPr>
        <p:txBody>
          <a:bodyPr>
            <a:normAutofit/>
          </a:bodyPr>
          <a:lstStyle/>
          <a:p>
            <a:r>
              <a:rPr lang="en-US" sz="3600" dirty="0"/>
              <a:t>Lifetime of </a:t>
            </a:r>
            <a:r>
              <a:rPr lang="en-US" sz="3600" baseline="30000" dirty="0"/>
              <a:t>23</a:t>
            </a:r>
            <a:r>
              <a:rPr lang="en-US" sz="3600" dirty="0"/>
              <a:t>Mg 7787 keV state (S2193)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317F396-5EF1-412B-8F89-C5E5565F4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4768" y="3602039"/>
            <a:ext cx="4396154" cy="2353594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1) Fit range</a:t>
            </a:r>
          </a:p>
          <a:p>
            <a:pPr algn="l"/>
            <a:r>
              <a:rPr lang="en-US" sz="2400" dirty="0"/>
              <a:t>2) Bin width</a:t>
            </a:r>
          </a:p>
          <a:p>
            <a:pPr algn="l"/>
            <a:r>
              <a:rPr lang="en-US" dirty="0">
                <a:solidFill>
                  <a:srgbClr val="0033FF"/>
                </a:solidFill>
              </a:rPr>
              <a:t>3)</a:t>
            </a:r>
            <a:r>
              <a:rPr lang="zh-CN" altLang="en-US" dirty="0">
                <a:solidFill>
                  <a:srgbClr val="0033FF"/>
                </a:solidFill>
              </a:rPr>
              <a:t> </a:t>
            </a:r>
            <a:r>
              <a:rPr lang="en-US" altLang="zh-CN" dirty="0">
                <a:solidFill>
                  <a:srgbClr val="0033FF"/>
                </a:solidFill>
              </a:rPr>
              <a:t>Angular distribution</a:t>
            </a:r>
          </a:p>
          <a:p>
            <a:pPr algn="l"/>
            <a:r>
              <a:rPr lang="en-US" dirty="0"/>
              <a:t>4) Bayesian a</a:t>
            </a:r>
            <a:r>
              <a:rPr lang="en-US" altLang="zh-CN" dirty="0"/>
              <a:t>nalysis framework</a:t>
            </a:r>
            <a:endParaRPr lang="en-US" dirty="0"/>
          </a:p>
          <a:p>
            <a:pPr algn="l"/>
            <a:r>
              <a:rPr lang="en-US" dirty="0"/>
              <a:t>5) Prior choices</a:t>
            </a:r>
          </a:p>
        </p:txBody>
      </p:sp>
    </p:spTree>
    <p:extLst>
      <p:ext uri="{BB962C8B-B14F-4D97-AF65-F5344CB8AC3E}">
        <p14:creationId xmlns:p14="http://schemas.microsoft.com/office/powerpoint/2010/main" val="375080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4EE07D-7AD3-41FC-BC39-1892390FD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98124" cy="54746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B5C7B1-96C4-4A6D-B2D5-D00D91F7D80E}"/>
              </a:ext>
            </a:extLst>
          </p:cNvPr>
          <p:cNvSpPr txBox="1"/>
          <p:nvPr/>
        </p:nvSpPr>
        <p:spPr>
          <a:xfrm>
            <a:off x="4572000" y="64886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F1F1F"/>
                </a:solidFill>
                <a:effectLst/>
                <a:latin typeface="ElsevierSans"/>
              </a:rPr>
              <a:t>J. Dubois </a:t>
            </a:r>
            <a:r>
              <a:rPr lang="en-US" altLang="zh-CN" dirty="0">
                <a:solidFill>
                  <a:srgbClr val="1F1F1F"/>
                </a:solidFill>
                <a:latin typeface="ElsevierSans"/>
              </a:rPr>
              <a:t>et</a:t>
            </a:r>
            <a:r>
              <a:rPr lang="zh-CN" altLang="en-US" dirty="0">
                <a:solidFill>
                  <a:srgbClr val="1F1F1F"/>
                </a:solidFill>
                <a:latin typeface="ElsevierSans"/>
              </a:rPr>
              <a:t> </a:t>
            </a:r>
            <a:r>
              <a:rPr lang="en-US" altLang="zh-CN" dirty="0">
                <a:solidFill>
                  <a:srgbClr val="1F1F1F"/>
                </a:solidFill>
                <a:latin typeface="ElsevierSans"/>
              </a:rPr>
              <a:t>al.,</a:t>
            </a:r>
            <a:r>
              <a:rPr lang="zh-CN" altLang="en-US" dirty="0">
                <a:solidFill>
                  <a:srgbClr val="1F1F1F"/>
                </a:solidFill>
                <a:latin typeface="ElsevierSans"/>
              </a:rPr>
              <a:t> </a:t>
            </a:r>
            <a:r>
              <a:rPr lang="en-US" dirty="0"/>
              <a:t>Phys. Rev. 160, 925 (1967).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56858E-5A10-4557-8FE0-272DFD165D94}"/>
              </a:ext>
            </a:extLst>
          </p:cNvPr>
          <p:cNvSpPr txBox="1"/>
          <p:nvPr/>
        </p:nvSpPr>
        <p:spPr>
          <a:xfrm>
            <a:off x="4545876" y="6119336"/>
            <a:ext cx="4598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6 </a:t>
            </a:r>
            <a:r>
              <a:rPr lang="en-US" dirty="0">
                <a:solidFill>
                  <a:srgbClr val="1F1F1F"/>
                </a:solidFill>
                <a:latin typeface="ElsevierGulliver"/>
              </a:rPr>
              <a:t>-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 12 MeV </a:t>
            </a:r>
            <a:r>
              <a:rPr lang="en-US" b="0" i="0" baseline="30000" dirty="0">
                <a:solidFill>
                  <a:srgbClr val="1F1F1F"/>
                </a:solidFill>
                <a:effectLst/>
                <a:latin typeface="ElsevierGulliver"/>
              </a:rPr>
              <a:t>bombarding energies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ABF5ED-E502-4A35-AE8E-7BDD499D7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907" y="0"/>
            <a:ext cx="4567092" cy="519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23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E1F260-BC23-4C43-901F-DFA955B72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52495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372ED6-D6B2-47D0-845C-82DCF62FD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15290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10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5E7643-6DA9-46F3-9F8F-EA638057B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0788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AB1754-177B-44B2-A8AD-AE0FC2DFB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887" y="5721284"/>
            <a:ext cx="5552415" cy="113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69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A06DCF-4312-4B2D-89D9-E90B06ACF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3730" cy="3566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7A77AA-790D-4AF9-96E7-0E37BFBC0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1840"/>
            <a:ext cx="6003730" cy="3566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0BF93C-D9FE-48A0-B92A-834811F7DAB6}"/>
              </a:ext>
            </a:extLst>
          </p:cNvPr>
          <p:cNvSpPr txBox="1"/>
          <p:nvPr/>
        </p:nvSpPr>
        <p:spPr>
          <a:xfrm>
            <a:off x="4665897" y="89210"/>
            <a:ext cx="1187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Laptop</a:t>
            </a:r>
          </a:p>
          <a:p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4e5 events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4FED27-B632-447F-AA0C-864236D2C198}"/>
              </a:ext>
            </a:extLst>
          </p:cNvPr>
          <p:cNvSpPr txBox="1"/>
          <p:nvPr/>
        </p:nvSpPr>
        <p:spPr>
          <a:xfrm>
            <a:off x="4665897" y="3381050"/>
            <a:ext cx="1187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bg2">
                    <a:lumMod val="50000"/>
                  </a:schemeClr>
                </a:solidFill>
              </a:rPr>
              <a:t>Fishtank</a:t>
            </a:r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4e5 events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B5C1FA-7A56-45D1-B2EA-170091FDAE65}"/>
              </a:ext>
            </a:extLst>
          </p:cNvPr>
          <p:cNvSpPr txBox="1"/>
          <p:nvPr/>
        </p:nvSpPr>
        <p:spPr>
          <a:xfrm>
            <a:off x="735343" y="89210"/>
            <a:ext cx="7617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Ring1</a:t>
            </a:r>
          </a:p>
          <a:p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Ring2</a:t>
            </a:r>
          </a:p>
          <a:p>
            <a:r>
              <a:rPr lang="en-US" dirty="0">
                <a:solidFill>
                  <a:srgbClr val="00AC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Ring3</a:t>
            </a:r>
          </a:p>
          <a:p>
            <a:r>
              <a:rPr lang="en-US" dirty="0">
                <a:solidFill>
                  <a:srgbClr val="003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Ring4</a:t>
            </a:r>
          </a:p>
          <a:p>
            <a:r>
              <a:rPr lang="en-US" altLang="zh-CN" dirty="0">
                <a:solidFill>
                  <a:srgbClr val="CC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Ring5</a:t>
            </a:r>
            <a:endParaRPr lang="en-US" dirty="0">
              <a:solidFill>
                <a:srgbClr val="CC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E95010-79E8-4CF2-B63D-1CCC668B6145}"/>
              </a:ext>
            </a:extLst>
          </p:cNvPr>
          <p:cNvSpPr txBox="1"/>
          <p:nvPr/>
        </p:nvSpPr>
        <p:spPr>
          <a:xfrm>
            <a:off x="735343" y="3381050"/>
            <a:ext cx="7617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Ring1</a:t>
            </a:r>
          </a:p>
          <a:p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Ring2</a:t>
            </a:r>
          </a:p>
          <a:p>
            <a:r>
              <a:rPr lang="en-US" dirty="0">
                <a:solidFill>
                  <a:srgbClr val="00AC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Ring3</a:t>
            </a:r>
          </a:p>
          <a:p>
            <a:r>
              <a:rPr lang="en-US" dirty="0">
                <a:solidFill>
                  <a:srgbClr val="003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Ring4</a:t>
            </a:r>
          </a:p>
          <a:p>
            <a:r>
              <a:rPr lang="en-US" altLang="zh-CN" dirty="0">
                <a:solidFill>
                  <a:srgbClr val="CC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Ring5</a:t>
            </a:r>
            <a:endParaRPr lang="en-US" dirty="0">
              <a:solidFill>
                <a:srgbClr val="CC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FD2294-6D76-4F90-A60D-769636710780}"/>
              </a:ext>
            </a:extLst>
          </p:cNvPr>
          <p:cNvSpPr txBox="1"/>
          <p:nvPr/>
        </p:nvSpPr>
        <p:spPr>
          <a:xfrm>
            <a:off x="6077859" y="0"/>
            <a:ext cx="306614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R1_ratio = 0.194871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R2_ratio = 0.351754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R3_ratio = 0.413421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R4_ratio = 0.0333036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R5_ratio = 0.00359599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No energy gates 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are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applied.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e6 events.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088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079D19-DEDE-4560-A866-BD341C7EC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68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20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A2BD20-B1DE-4882-89EF-0425D1A62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6809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97CDA1-C68D-4E04-9875-C54ECA50CAB8}"/>
              </a:ext>
            </a:extLst>
          </p:cNvPr>
          <p:cNvSpPr txBox="1"/>
          <p:nvPr/>
        </p:nvSpPr>
        <p:spPr>
          <a:xfrm>
            <a:off x="6923314" y="29002"/>
            <a:ext cx="223080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R1_ratio = 0.194871</a:t>
            </a:r>
          </a:p>
          <a:p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R2_ratio = 0.351754</a:t>
            </a:r>
          </a:p>
          <a:p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R3_ratio = 0.413421</a:t>
            </a:r>
          </a:p>
          <a:p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R4_ratio = 0.0333036</a:t>
            </a:r>
          </a:p>
          <a:p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R5_ratio = 0.00359599</a:t>
            </a:r>
          </a:p>
          <a:p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No energy gates </a:t>
            </a:r>
            <a:r>
              <a:rPr lang="en-US" altLang="zh-CN" dirty="0">
                <a:latin typeface="Arial Narrow" panose="020B0606020202030204" pitchFamily="34" charset="0"/>
                <a:cs typeface="Arial" panose="020B0604020202020204" pitchFamily="34" charset="0"/>
              </a:rPr>
              <a:t>are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 applied.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889AE8-00C9-4B3F-B5EF-EFA58C7F6D20}"/>
              </a:ext>
            </a:extLst>
          </p:cNvPr>
          <p:cNvSpPr txBox="1"/>
          <p:nvPr/>
        </p:nvSpPr>
        <p:spPr>
          <a:xfrm>
            <a:off x="1505172" y="259834"/>
            <a:ext cx="4591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Total number of events: 5,000,000</a:t>
            </a:r>
          </a:p>
          <a:p>
            <a:r>
              <a:rPr lang="en-US" dirty="0"/>
              <a:t>DSSD2e: 2,224,147</a:t>
            </a:r>
          </a:p>
        </p:txBody>
      </p:sp>
    </p:spTree>
    <p:extLst>
      <p:ext uri="{BB962C8B-B14F-4D97-AF65-F5344CB8AC3E}">
        <p14:creationId xmlns:p14="http://schemas.microsoft.com/office/powerpoint/2010/main" val="1679368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ADE8E7-3FAC-48A2-A1BF-B4C25E058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4926"/>
            <a:ext cx="9144000" cy="46681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FCB39E-D1A4-44B9-8BF0-F526AB8A570F}"/>
              </a:ext>
            </a:extLst>
          </p:cNvPr>
          <p:cNvSpPr txBox="1"/>
          <p:nvPr/>
        </p:nvSpPr>
        <p:spPr>
          <a:xfrm>
            <a:off x="0" y="0"/>
            <a:ext cx="15152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0.194871</a:t>
            </a:r>
          </a:p>
          <a:p>
            <a:r>
              <a:rPr lang="en-US" dirty="0"/>
              <a:t>0.351754</a:t>
            </a:r>
          </a:p>
          <a:p>
            <a:r>
              <a:rPr lang="en-US" dirty="0"/>
              <a:t>0.413421</a:t>
            </a:r>
          </a:p>
          <a:p>
            <a:r>
              <a:rPr lang="en-US" dirty="0"/>
              <a:t>0.0333036</a:t>
            </a:r>
          </a:p>
          <a:p>
            <a:r>
              <a:rPr lang="en-US" dirty="0"/>
              <a:t>0.00359599</a:t>
            </a:r>
          </a:p>
        </p:txBody>
      </p:sp>
    </p:spTree>
    <p:extLst>
      <p:ext uri="{BB962C8B-B14F-4D97-AF65-F5344CB8AC3E}">
        <p14:creationId xmlns:p14="http://schemas.microsoft.com/office/powerpoint/2010/main" val="63456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DCB8E9-02D9-4C20-BA9C-1C47C7383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6109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D1A573-9542-4A71-AFC2-45DE33FBA5A8}"/>
              </a:ext>
            </a:extLst>
          </p:cNvPr>
          <p:cNvSpPr txBox="1"/>
          <p:nvPr/>
        </p:nvSpPr>
        <p:spPr>
          <a:xfrm>
            <a:off x="1214845" y="274320"/>
            <a:ext cx="7617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Ring1</a:t>
            </a:r>
          </a:p>
          <a:p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Ring2</a:t>
            </a:r>
          </a:p>
          <a:p>
            <a:r>
              <a:rPr lang="en-US" dirty="0">
                <a:solidFill>
                  <a:srgbClr val="00AC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Ring3</a:t>
            </a:r>
          </a:p>
          <a:p>
            <a:r>
              <a:rPr lang="en-US" dirty="0">
                <a:solidFill>
                  <a:srgbClr val="003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Ring4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D0706E-D019-416E-8206-D52385762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06365"/>
            <a:ext cx="9144000" cy="53516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492E88-EEFB-42B3-B4C4-91C76304289A}"/>
              </a:ext>
            </a:extLst>
          </p:cNvPr>
          <p:cNvSpPr txBox="1"/>
          <p:nvPr/>
        </p:nvSpPr>
        <p:spPr>
          <a:xfrm>
            <a:off x="1214845" y="1770016"/>
            <a:ext cx="7617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Ring1</a:t>
            </a:r>
          </a:p>
          <a:p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Ring2</a:t>
            </a:r>
          </a:p>
          <a:p>
            <a:r>
              <a:rPr lang="en-US" dirty="0">
                <a:solidFill>
                  <a:srgbClr val="00AC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Ring3</a:t>
            </a:r>
          </a:p>
          <a:p>
            <a:r>
              <a:rPr lang="en-US" dirty="0">
                <a:solidFill>
                  <a:srgbClr val="003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Ring4</a:t>
            </a:r>
          </a:p>
          <a:p>
            <a:r>
              <a:rPr lang="en-US" altLang="zh-CN" dirty="0">
                <a:solidFill>
                  <a:srgbClr val="CC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Ring5</a:t>
            </a:r>
            <a:endParaRPr lang="en-US" dirty="0">
              <a:solidFill>
                <a:srgbClr val="CC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91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93A688-CE44-47A1-89CD-40D0AB904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0"/>
            <a:ext cx="8305800" cy="5895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3F4994-1BFF-4067-A78D-3EBBF9DE27D1}"/>
              </a:ext>
            </a:extLst>
          </p:cNvPr>
          <p:cNvSpPr txBox="1"/>
          <p:nvPr/>
        </p:nvSpPr>
        <p:spPr>
          <a:xfrm>
            <a:off x="0" y="64886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F1F1F"/>
                </a:solidFill>
                <a:effectLst/>
                <a:latin typeface="ElsevierSans"/>
              </a:rPr>
              <a:t>F. 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ElsevierSans"/>
              </a:rPr>
              <a:t>Entezami</a:t>
            </a:r>
            <a:r>
              <a:rPr lang="zh-CN" altLang="en-US" dirty="0">
                <a:solidFill>
                  <a:srgbClr val="1F1F1F"/>
                </a:solidFill>
                <a:latin typeface="ElsevierSans"/>
              </a:rPr>
              <a:t> </a:t>
            </a:r>
            <a:r>
              <a:rPr lang="en-US" altLang="zh-CN" dirty="0">
                <a:solidFill>
                  <a:srgbClr val="1F1F1F"/>
                </a:solidFill>
                <a:latin typeface="ElsevierSans"/>
              </a:rPr>
              <a:t>et</a:t>
            </a:r>
            <a:r>
              <a:rPr lang="zh-CN" altLang="en-US" dirty="0">
                <a:solidFill>
                  <a:srgbClr val="1F1F1F"/>
                </a:solidFill>
                <a:latin typeface="ElsevierSans"/>
              </a:rPr>
              <a:t> </a:t>
            </a:r>
            <a:r>
              <a:rPr lang="en-US" altLang="zh-CN" dirty="0">
                <a:solidFill>
                  <a:srgbClr val="1F1F1F"/>
                </a:solidFill>
                <a:latin typeface="ElsevierSans"/>
              </a:rPr>
              <a:t>al.,</a:t>
            </a:r>
            <a:r>
              <a:rPr lang="zh-CN" altLang="en-US" dirty="0">
                <a:solidFill>
                  <a:srgbClr val="1F1F1F"/>
                </a:solidFill>
                <a:latin typeface="ElsevierSans"/>
              </a:rPr>
              <a:t> </a:t>
            </a:r>
            <a:r>
              <a:rPr lang="en-US" dirty="0"/>
              <a:t>Nucl. Phys. A 366, 1 (1981).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C2E401-8E4C-4D49-BD76-273129539B07}"/>
              </a:ext>
            </a:extLst>
          </p:cNvPr>
          <p:cNvSpPr txBox="1"/>
          <p:nvPr/>
        </p:nvSpPr>
        <p:spPr>
          <a:xfrm>
            <a:off x="0" y="6119336"/>
            <a:ext cx="4598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33.3 MeV polarized </a:t>
            </a:r>
            <a:r>
              <a:rPr lang="en-US" b="0" i="0" baseline="30000" dirty="0">
                <a:solidFill>
                  <a:srgbClr val="1F1F1F"/>
                </a:solidFill>
                <a:effectLst/>
                <a:latin typeface="ElsevierGulliver"/>
              </a:rPr>
              <a:t>3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He beam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722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ED8474-3E18-4618-B98D-EB1BF2C96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01000" cy="6419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709843-BBAC-4D18-A799-BA15D3C0E885}"/>
              </a:ext>
            </a:extLst>
          </p:cNvPr>
          <p:cNvSpPr txBox="1"/>
          <p:nvPr/>
        </p:nvSpPr>
        <p:spPr>
          <a:xfrm>
            <a:off x="4572000" y="64886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F1F1F"/>
                </a:solidFill>
                <a:effectLst/>
                <a:latin typeface="ElsevierSans"/>
              </a:rPr>
              <a:t>J.M. Joyce </a:t>
            </a:r>
            <a:r>
              <a:rPr lang="en-US" altLang="zh-CN" dirty="0">
                <a:solidFill>
                  <a:srgbClr val="1F1F1F"/>
                </a:solidFill>
                <a:latin typeface="ElsevierSans"/>
              </a:rPr>
              <a:t>et</a:t>
            </a:r>
            <a:r>
              <a:rPr lang="zh-CN" altLang="en-US" dirty="0">
                <a:solidFill>
                  <a:srgbClr val="1F1F1F"/>
                </a:solidFill>
                <a:latin typeface="ElsevierSans"/>
              </a:rPr>
              <a:t> </a:t>
            </a:r>
            <a:r>
              <a:rPr lang="en-US" altLang="zh-CN" dirty="0">
                <a:solidFill>
                  <a:srgbClr val="1F1F1F"/>
                </a:solidFill>
                <a:latin typeface="ElsevierSans"/>
              </a:rPr>
              <a:t>al.,</a:t>
            </a:r>
            <a:r>
              <a:rPr lang="zh-CN" altLang="en-US" dirty="0">
                <a:solidFill>
                  <a:srgbClr val="1F1F1F"/>
                </a:solidFill>
                <a:latin typeface="ElsevierSans"/>
              </a:rPr>
              <a:t> </a:t>
            </a:r>
            <a:r>
              <a:rPr lang="en-US" dirty="0"/>
              <a:t>Nucl. Phys. A 132, 629 (1969).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F0F5B1-8196-495E-9B37-BDA5A8D0D61B}"/>
              </a:ext>
            </a:extLst>
          </p:cNvPr>
          <p:cNvSpPr txBox="1"/>
          <p:nvPr/>
        </p:nvSpPr>
        <p:spPr>
          <a:xfrm>
            <a:off x="4545876" y="6119336"/>
            <a:ext cx="4598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15 MeV </a:t>
            </a:r>
            <a:r>
              <a:rPr lang="en-US" b="0" i="0" baseline="30000" dirty="0">
                <a:solidFill>
                  <a:srgbClr val="1F1F1F"/>
                </a:solidFill>
                <a:effectLst/>
                <a:latin typeface="ElsevierGulliver"/>
              </a:rPr>
              <a:t>3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He beam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99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03E46A-BD96-419C-9DF5-E4E3C397B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057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75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D30A9-0CB1-4224-B67F-23A5A55CF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15275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03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6944</Words>
  <Application>Microsoft Office PowerPoint</Application>
  <PresentationFormat>On-screen Show (4:3)</PresentationFormat>
  <Paragraphs>318</Paragraphs>
  <Slides>13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ElsevierGulliver</vt:lpstr>
      <vt:lpstr>ElsevierSans</vt:lpstr>
      <vt:lpstr>Arial</vt:lpstr>
      <vt:lpstr>Arial Narrow</vt:lpstr>
      <vt:lpstr>Calibri</vt:lpstr>
      <vt:lpstr>Calibri Light</vt:lpstr>
      <vt:lpstr>Cambria</vt:lpstr>
      <vt:lpstr>Office Theme</vt:lpstr>
      <vt:lpstr>Lifetime of 23Mg 7787 keV state (S2193)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23Mg 7787 keV state</dc:title>
  <dc:creator>lijie sun</dc:creator>
  <cp:lastModifiedBy>lijie sun</cp:lastModifiedBy>
  <cp:revision>10</cp:revision>
  <dcterms:created xsi:type="dcterms:W3CDTF">2024-12-12T20:21:53Z</dcterms:created>
  <dcterms:modified xsi:type="dcterms:W3CDTF">2025-01-14T19:54:21Z</dcterms:modified>
</cp:coreProperties>
</file>