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149" r:id="rId3"/>
    <p:sldId id="2155" r:id="rId4"/>
    <p:sldId id="2156" r:id="rId5"/>
    <p:sldId id="2157" r:id="rId6"/>
    <p:sldId id="2158" r:id="rId7"/>
    <p:sldId id="2159" r:id="rId8"/>
    <p:sldId id="2160" r:id="rId9"/>
    <p:sldId id="2161" r:id="rId10"/>
    <p:sldId id="2162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1358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5A98-8959-4742-A305-AE05DFB08D87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BE08-DF6A-4F4E-A3B0-25ED13E22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61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5A98-8959-4742-A305-AE05DFB08D87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BE08-DF6A-4F4E-A3B0-25ED13E22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061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5A98-8959-4742-A305-AE05DFB08D87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BE08-DF6A-4F4E-A3B0-25ED13E22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546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5A98-8959-4742-A305-AE05DFB08D87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BE08-DF6A-4F4E-A3B0-25ED13E22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159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5A98-8959-4742-A305-AE05DFB08D87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BE08-DF6A-4F4E-A3B0-25ED13E22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421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5A98-8959-4742-A305-AE05DFB08D87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BE08-DF6A-4F4E-A3B0-25ED13E22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30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5A98-8959-4742-A305-AE05DFB08D87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BE08-DF6A-4F4E-A3B0-25ED13E22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423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5A98-8959-4742-A305-AE05DFB08D87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BE08-DF6A-4F4E-A3B0-25ED13E22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608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5A98-8959-4742-A305-AE05DFB08D87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BE08-DF6A-4F4E-A3B0-25ED13E22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334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5A98-8959-4742-A305-AE05DFB08D87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BE08-DF6A-4F4E-A3B0-25ED13E22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370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A5A98-8959-4742-A305-AE05DFB08D87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CBE08-DF6A-4F4E-A3B0-25ED13E22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849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A5A98-8959-4742-A305-AE05DFB08D87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8CBE08-DF6A-4F4E-A3B0-25ED13E223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283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3FF241AD-1742-4878-8682-8FA16DB3AC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133599"/>
          </a:xfrm>
        </p:spPr>
        <p:txBody>
          <a:bodyPr>
            <a:normAutofit/>
          </a:bodyPr>
          <a:lstStyle/>
          <a:p>
            <a:r>
              <a:rPr lang="en-US" sz="3600" dirty="0"/>
              <a:t>Lifetime of </a:t>
            </a:r>
            <a:r>
              <a:rPr lang="en-US" sz="3600" baseline="30000" dirty="0"/>
              <a:t>23</a:t>
            </a:r>
            <a:r>
              <a:rPr lang="en-US" sz="3600" dirty="0"/>
              <a:t>Mg 7787 keV state (S2193)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2317F396-5EF1-412B-8F89-C5E5565F46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04846" y="3602038"/>
            <a:ext cx="4396154" cy="1655762"/>
          </a:xfrm>
        </p:spPr>
        <p:txBody>
          <a:bodyPr/>
          <a:lstStyle/>
          <a:p>
            <a:pPr algn="l"/>
            <a:r>
              <a:rPr lang="en-US" sz="2400" dirty="0"/>
              <a:t>1) Fit range</a:t>
            </a:r>
          </a:p>
          <a:p>
            <a:pPr algn="l"/>
            <a:r>
              <a:rPr lang="en-US" sz="2400" dirty="0"/>
              <a:t>2) Bin width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8014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3610D3B-97D7-48C5-A9C9-B5256BF7FD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603528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1B05AE6-29BB-412D-9E45-EF8BED577D96}"/>
              </a:ext>
            </a:extLst>
          </p:cNvPr>
          <p:cNvSpPr/>
          <p:nvPr/>
        </p:nvSpPr>
        <p:spPr>
          <a:xfrm>
            <a:off x="2752725" y="496714"/>
            <a:ext cx="3840480" cy="4410075"/>
          </a:xfrm>
          <a:prstGeom prst="rect">
            <a:avLst/>
          </a:prstGeom>
          <a:solidFill>
            <a:srgbClr val="017AFF">
              <a:alpha val="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AA2573C-0FCA-4B69-857A-267823A25A6A}"/>
              </a:ext>
            </a:extLst>
          </p:cNvPr>
          <p:cNvSpPr txBox="1"/>
          <p:nvPr/>
        </p:nvSpPr>
        <p:spPr>
          <a:xfrm>
            <a:off x="0" y="6457890"/>
            <a:ext cx="49487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fit range is highlighted by the blue area.</a:t>
            </a:r>
          </a:p>
        </p:txBody>
      </p:sp>
    </p:spTree>
    <p:extLst>
      <p:ext uri="{BB962C8B-B14F-4D97-AF65-F5344CB8AC3E}">
        <p14:creationId xmlns:p14="http://schemas.microsoft.com/office/powerpoint/2010/main" val="185071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0BEA6D5-758A-41B2-BFED-C597F9711A1E}"/>
              </a:ext>
            </a:extLst>
          </p:cNvPr>
          <p:cNvSpPr txBox="1"/>
          <p:nvPr/>
        </p:nvSpPr>
        <p:spPr>
          <a:xfrm>
            <a:off x="0" y="6488668"/>
            <a:ext cx="62381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Fitting Lexie's data with a linear function yields </a:t>
            </a:r>
            <a:r>
              <a:rPr lang="en-US" altLang="zh-CN" dirty="0">
                <a:solidFill>
                  <a:srgbClr val="0033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χ</a:t>
            </a:r>
            <a:r>
              <a:rPr lang="en-US" altLang="zh-CN" baseline="30000" dirty="0">
                <a:solidFill>
                  <a:srgbClr val="0033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r>
              <a:rPr lang="en-US" altLang="zh-CN" dirty="0">
                <a:solidFill>
                  <a:srgbClr val="0033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/NDF = 1.57</a:t>
            </a:r>
            <a:endParaRPr lang="en-US" dirty="0">
              <a:solidFill>
                <a:srgbClr val="0033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40F394-F964-41A6-A9E9-83867CEBD392}"/>
              </a:ext>
            </a:extLst>
          </p:cNvPr>
          <p:cNvSpPr txBox="1"/>
          <p:nvPr/>
        </p:nvSpPr>
        <p:spPr>
          <a:xfrm>
            <a:off x="0" y="6119336"/>
            <a:ext cx="38529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rgbClr val="0033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χ</a:t>
            </a:r>
            <a:r>
              <a:rPr lang="en-US" altLang="zh-CN" baseline="30000" dirty="0">
                <a:solidFill>
                  <a:srgbClr val="0033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r>
              <a:rPr lang="en-US" altLang="zh-CN" dirty="0">
                <a:solidFill>
                  <a:srgbClr val="0033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is summed from 7750 to 7850 keV</a:t>
            </a:r>
            <a:endParaRPr lang="en-US" dirty="0">
              <a:solidFill>
                <a:srgbClr val="0033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3E06456-2C2F-4C54-87AE-6CBD540223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612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397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2050C14-3C2D-4847-AE11-AE55C8C380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586115" cy="3429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E4F22F2-5FF8-4D04-AA4C-B7E89A062FF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29000"/>
            <a:ext cx="5586115" cy="3429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D4522E3-D129-4E18-B95E-D6D22EB2A240}"/>
              </a:ext>
            </a:extLst>
          </p:cNvPr>
          <p:cNvSpPr txBox="1"/>
          <p:nvPr/>
        </p:nvSpPr>
        <p:spPr>
          <a:xfrm>
            <a:off x="4433590" y="295275"/>
            <a:ext cx="98456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7740-7870</a:t>
            </a:r>
          </a:p>
          <a:p>
            <a:r>
              <a:rPr lang="en-US" sz="1300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130 bins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CAA0EF1-B705-4A30-940C-138343F826C5}"/>
              </a:ext>
            </a:extLst>
          </p:cNvPr>
          <p:cNvSpPr txBox="1"/>
          <p:nvPr/>
        </p:nvSpPr>
        <p:spPr>
          <a:xfrm>
            <a:off x="4433589" y="3724275"/>
            <a:ext cx="98456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7750-7850</a:t>
            </a:r>
          </a:p>
          <a:p>
            <a:r>
              <a:rPr lang="en-US" sz="1300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100 bins</a:t>
            </a:r>
          </a:p>
        </p:txBody>
      </p:sp>
    </p:spTree>
    <p:extLst>
      <p:ext uri="{BB962C8B-B14F-4D97-AF65-F5344CB8AC3E}">
        <p14:creationId xmlns:p14="http://schemas.microsoft.com/office/powerpoint/2010/main" val="384786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4B0ECFB-8E19-4F9B-AEFC-9E4BA6AC8E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586115" cy="3429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079FBF0-C9E6-41F1-A81A-39B7518877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29000"/>
            <a:ext cx="5586115" cy="3429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8F8293A-33A0-48CA-AE8E-B6CC0FCF1C55}"/>
              </a:ext>
            </a:extLst>
          </p:cNvPr>
          <p:cNvSpPr txBox="1"/>
          <p:nvPr/>
        </p:nvSpPr>
        <p:spPr>
          <a:xfrm>
            <a:off x="4433590" y="295275"/>
            <a:ext cx="98456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7740-7870</a:t>
            </a:r>
          </a:p>
          <a:p>
            <a:r>
              <a:rPr lang="en-US" sz="1300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130 bins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206981-5981-4B6D-A15A-AA92C3949F0A}"/>
              </a:ext>
            </a:extLst>
          </p:cNvPr>
          <p:cNvSpPr txBox="1"/>
          <p:nvPr/>
        </p:nvSpPr>
        <p:spPr>
          <a:xfrm>
            <a:off x="4433589" y="3724275"/>
            <a:ext cx="98456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7750-7850</a:t>
            </a:r>
          </a:p>
          <a:p>
            <a:r>
              <a:rPr lang="en-US" sz="1300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100 bins</a:t>
            </a:r>
          </a:p>
        </p:txBody>
      </p:sp>
    </p:spTree>
    <p:extLst>
      <p:ext uri="{BB962C8B-B14F-4D97-AF65-F5344CB8AC3E}">
        <p14:creationId xmlns:p14="http://schemas.microsoft.com/office/powerpoint/2010/main" val="1751813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8079244-3B49-4813-9CF7-37859D0BC1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586115" cy="3429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9F846D2-C496-4687-B286-FCFBD165C0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29000"/>
            <a:ext cx="5586115" cy="3429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127D665-8BF6-4E0F-880E-D8CE3E99D70E}"/>
              </a:ext>
            </a:extLst>
          </p:cNvPr>
          <p:cNvSpPr txBox="1"/>
          <p:nvPr/>
        </p:nvSpPr>
        <p:spPr>
          <a:xfrm>
            <a:off x="4433590" y="295275"/>
            <a:ext cx="98456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7740-7870</a:t>
            </a:r>
          </a:p>
          <a:p>
            <a:r>
              <a:rPr lang="en-US" sz="1300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130 bins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37FAA00-BF8E-4CBC-9759-D01388CF82D3}"/>
              </a:ext>
            </a:extLst>
          </p:cNvPr>
          <p:cNvSpPr txBox="1"/>
          <p:nvPr/>
        </p:nvSpPr>
        <p:spPr>
          <a:xfrm>
            <a:off x="4433589" y="3724275"/>
            <a:ext cx="98456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7750-7850</a:t>
            </a:r>
          </a:p>
          <a:p>
            <a:r>
              <a:rPr lang="en-US" sz="1300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100 bins</a:t>
            </a:r>
          </a:p>
        </p:txBody>
      </p:sp>
    </p:spTree>
    <p:extLst>
      <p:ext uri="{BB962C8B-B14F-4D97-AF65-F5344CB8AC3E}">
        <p14:creationId xmlns:p14="http://schemas.microsoft.com/office/powerpoint/2010/main" val="1165140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7194984-77EA-4FAD-AC03-F12704960E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586115" cy="3429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105D088-B876-46FD-A505-B7504771E6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3429000"/>
            <a:ext cx="5586115" cy="3429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CA6B48F-3675-4F73-95DD-0101789140DA}"/>
              </a:ext>
            </a:extLst>
          </p:cNvPr>
          <p:cNvSpPr txBox="1"/>
          <p:nvPr/>
        </p:nvSpPr>
        <p:spPr>
          <a:xfrm>
            <a:off x="4433590" y="295275"/>
            <a:ext cx="98456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7740-7870</a:t>
            </a:r>
          </a:p>
          <a:p>
            <a:r>
              <a:rPr lang="en-US" sz="1300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130 bins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F3CDA0-BC19-45D7-8050-5C3EC1F4A7AF}"/>
              </a:ext>
            </a:extLst>
          </p:cNvPr>
          <p:cNvSpPr txBox="1"/>
          <p:nvPr/>
        </p:nvSpPr>
        <p:spPr>
          <a:xfrm>
            <a:off x="4433589" y="3724275"/>
            <a:ext cx="98456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7750-7850</a:t>
            </a:r>
          </a:p>
          <a:p>
            <a:r>
              <a:rPr lang="en-US" sz="1300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100 bins</a:t>
            </a:r>
          </a:p>
        </p:txBody>
      </p:sp>
    </p:spTree>
    <p:extLst>
      <p:ext uri="{BB962C8B-B14F-4D97-AF65-F5344CB8AC3E}">
        <p14:creationId xmlns:p14="http://schemas.microsoft.com/office/powerpoint/2010/main" val="2755802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892670A-744A-40DA-91F5-5C0244FA16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586115" cy="3429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2DAB660-4AD8-4A8D-9B30-97E8806093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29000"/>
            <a:ext cx="5586115" cy="3429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1DFCB1C-1230-41AE-95BF-F19F978D56D6}"/>
              </a:ext>
            </a:extLst>
          </p:cNvPr>
          <p:cNvSpPr txBox="1"/>
          <p:nvPr/>
        </p:nvSpPr>
        <p:spPr>
          <a:xfrm>
            <a:off x="4433590" y="295275"/>
            <a:ext cx="98456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7740-7870</a:t>
            </a:r>
          </a:p>
          <a:p>
            <a:r>
              <a:rPr lang="en-US" sz="1300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130 bins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6EC878-35AF-4BA0-AEBB-C1BDA7212B33}"/>
              </a:ext>
            </a:extLst>
          </p:cNvPr>
          <p:cNvSpPr txBox="1"/>
          <p:nvPr/>
        </p:nvSpPr>
        <p:spPr>
          <a:xfrm>
            <a:off x="4433589" y="3724275"/>
            <a:ext cx="98456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7750-7850</a:t>
            </a:r>
          </a:p>
          <a:p>
            <a:r>
              <a:rPr lang="en-US" sz="1300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100 bins</a:t>
            </a:r>
          </a:p>
        </p:txBody>
      </p:sp>
    </p:spTree>
    <p:extLst>
      <p:ext uri="{BB962C8B-B14F-4D97-AF65-F5344CB8AC3E}">
        <p14:creationId xmlns:p14="http://schemas.microsoft.com/office/powerpoint/2010/main" val="42089161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9C9AD6A-94FC-4732-B515-682759F0AD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586115" cy="3429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DC15F2D-9F44-4C12-9211-64384DB400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429000"/>
            <a:ext cx="5570094" cy="3429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19FC4A6-3FC0-4CE2-89A3-944329DFEF8C}"/>
              </a:ext>
            </a:extLst>
          </p:cNvPr>
          <p:cNvSpPr txBox="1"/>
          <p:nvPr/>
        </p:nvSpPr>
        <p:spPr>
          <a:xfrm>
            <a:off x="4371975" y="286435"/>
            <a:ext cx="1058944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Rebin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(2)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669E656-43CB-4DB2-9D63-83E825BCA841}"/>
              </a:ext>
            </a:extLst>
          </p:cNvPr>
          <p:cNvSpPr txBox="1"/>
          <p:nvPr/>
        </p:nvSpPr>
        <p:spPr>
          <a:xfrm>
            <a:off x="4371975" y="3715435"/>
            <a:ext cx="1058944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Rebin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(4)</a:t>
            </a:r>
          </a:p>
        </p:txBody>
      </p:sp>
    </p:spTree>
    <p:extLst>
      <p:ext uri="{BB962C8B-B14F-4D97-AF65-F5344CB8AC3E}">
        <p14:creationId xmlns:p14="http://schemas.microsoft.com/office/powerpoint/2010/main" val="22368106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1A111B7-06F5-4F58-A37A-FE8694485A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9000"/>
            <a:ext cx="5594040" cy="3429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3B07602-EE0C-427D-AFF5-B6C8AE1EC1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5594040" cy="343150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C5609961-0FB6-40BD-9520-AF7EC880FA1A}"/>
              </a:ext>
            </a:extLst>
          </p:cNvPr>
          <p:cNvSpPr txBox="1"/>
          <p:nvPr/>
        </p:nvSpPr>
        <p:spPr>
          <a:xfrm>
            <a:off x="5473434" y="565056"/>
            <a:ext cx="3670566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900" dirty="0" err="1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Rebining</a:t>
            </a:r>
            <a:r>
              <a:rPr lang="en-US" sz="1900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spectra by a factor of 5 seems to make bin counts sufficiently high to be considered Gaussian instead of Poisson.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C5F0B17-B3AD-4CA9-8C1B-CAF845E2555B}"/>
              </a:ext>
            </a:extLst>
          </p:cNvPr>
          <p:cNvSpPr txBox="1"/>
          <p:nvPr/>
        </p:nvSpPr>
        <p:spPr>
          <a:xfrm>
            <a:off x="4371975" y="286435"/>
            <a:ext cx="1058944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Rebin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(5)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9488C98-B60E-426F-A92E-6DBF082D4D17}"/>
              </a:ext>
            </a:extLst>
          </p:cNvPr>
          <p:cNvSpPr txBox="1"/>
          <p:nvPr/>
        </p:nvSpPr>
        <p:spPr>
          <a:xfrm>
            <a:off x="4286250" y="3715435"/>
            <a:ext cx="1187184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Rebin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(10)</a:t>
            </a:r>
          </a:p>
        </p:txBody>
      </p:sp>
    </p:spTree>
    <p:extLst>
      <p:ext uri="{BB962C8B-B14F-4D97-AF65-F5344CB8AC3E}">
        <p14:creationId xmlns:p14="http://schemas.microsoft.com/office/powerpoint/2010/main" val="22917652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116</Words>
  <Application>Microsoft Office PowerPoint</Application>
  <PresentationFormat>On-screen Show (4:3)</PresentationFormat>
  <Paragraphs>31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Cambria</vt:lpstr>
      <vt:lpstr>Office Theme</vt:lpstr>
      <vt:lpstr>Lifetime of 23Mg 7787 keV state (S2193)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23Mg 7787 keV state</dc:title>
  <dc:creator>lijie sun</dc:creator>
  <cp:lastModifiedBy>lijie sun</cp:lastModifiedBy>
  <cp:revision>4</cp:revision>
  <dcterms:created xsi:type="dcterms:W3CDTF">2024-12-12T20:21:53Z</dcterms:created>
  <dcterms:modified xsi:type="dcterms:W3CDTF">2024-12-15T22:45:48Z</dcterms:modified>
</cp:coreProperties>
</file>