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165" r:id="rId3"/>
    <p:sldId id="2166" r:id="rId4"/>
    <p:sldId id="2167" r:id="rId5"/>
    <p:sldId id="2168" r:id="rId6"/>
    <p:sldId id="2164" r:id="rId7"/>
    <p:sldId id="2871" r:id="rId8"/>
    <p:sldId id="2169" r:id="rId9"/>
    <p:sldId id="2170" r:id="rId10"/>
    <p:sldId id="2171" r:id="rId11"/>
    <p:sldId id="28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F64F-486A-4C14-A4D4-28D4D36F1D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BCDC-902D-4FDC-BBE9-3471E1DE9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Sampler: </a:t>
            </a:r>
            <a:r>
              <a:rPr lang="en-US" dirty="0"/>
              <a:t>Metropolis Hastings</a:t>
            </a:r>
          </a:p>
          <a:p>
            <a:r>
              <a:rPr lang="en-US" dirty="0"/>
              <a:t>16th percentile: 3.351</a:t>
            </a:r>
          </a:p>
          <a:p>
            <a:r>
              <a:rPr lang="en-US" dirty="0"/>
              <a:t>50th percentile: 6.504</a:t>
            </a:r>
          </a:p>
          <a:p>
            <a:r>
              <a:rPr lang="en-US" dirty="0"/>
              <a:t>84th percentile: 10.371</a:t>
            </a:r>
          </a:p>
          <a:p>
            <a:r>
              <a:rPr lang="en-US" dirty="0"/>
              <a:t>90th percentile: 11.702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Sampler: 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PTLMC</a:t>
            </a:r>
            <a:endParaRPr lang="en-US" dirty="0"/>
          </a:p>
          <a:p>
            <a:r>
              <a:rPr lang="en-US" dirty="0"/>
              <a:t>16th percentile: 3.233</a:t>
            </a:r>
          </a:p>
          <a:p>
            <a:r>
              <a:rPr lang="en-US" dirty="0"/>
              <a:t>50th percentile: 6.538</a:t>
            </a:r>
          </a:p>
          <a:p>
            <a:r>
              <a:rPr lang="en-US" dirty="0"/>
              <a:t>84th percentile: 10.300</a:t>
            </a:r>
          </a:p>
          <a:p>
            <a:r>
              <a:rPr lang="en-US" dirty="0"/>
              <a:t>90th percentile: 11.645</a:t>
            </a:r>
          </a:p>
          <a:p>
            <a:r>
              <a:rPr lang="en-US" dirty="0"/>
              <a:t>95th percentile: 13.367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8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43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5A98-8959-4742-A305-AE05DFB08D8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F241AD-1742-4878-8682-8FA16DB3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599"/>
          </a:xfrm>
        </p:spPr>
        <p:txBody>
          <a:bodyPr>
            <a:normAutofit/>
          </a:bodyPr>
          <a:lstStyle/>
          <a:p>
            <a:r>
              <a:rPr lang="en-US" sz="3600" dirty="0"/>
              <a:t>Lifetime of </a:t>
            </a:r>
            <a:r>
              <a:rPr lang="en-US" sz="3600" baseline="30000" dirty="0"/>
              <a:t>23</a:t>
            </a:r>
            <a:r>
              <a:rPr lang="en-US" sz="3600" dirty="0"/>
              <a:t>Mg 7787 keV state (S2193)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17F396-5EF1-412B-8F89-C5E5565F4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4846" y="3602038"/>
            <a:ext cx="4396154" cy="1655762"/>
          </a:xfrm>
        </p:spPr>
        <p:txBody>
          <a:bodyPr/>
          <a:lstStyle/>
          <a:p>
            <a:pPr algn="l"/>
            <a:r>
              <a:rPr lang="en-US" sz="2400" dirty="0"/>
              <a:t>1) Fit range</a:t>
            </a:r>
          </a:p>
          <a:p>
            <a:pPr algn="l"/>
            <a:r>
              <a:rPr lang="en-US" sz="2400" dirty="0"/>
              <a:t>2) Bin width</a:t>
            </a:r>
          </a:p>
          <a:p>
            <a:pPr algn="l"/>
            <a:r>
              <a:rPr lang="en-US" dirty="0">
                <a:solidFill>
                  <a:srgbClr val="3333FF"/>
                </a:solidFill>
              </a:rPr>
              <a:t>3)</a:t>
            </a:r>
            <a:r>
              <a:rPr lang="zh-CN" altLang="en-US" dirty="0">
                <a:solidFill>
                  <a:srgbClr val="3333FF"/>
                </a:solidFill>
              </a:rPr>
              <a:t> </a:t>
            </a:r>
            <a:r>
              <a:rPr lang="en-US" altLang="zh-CN" dirty="0">
                <a:solidFill>
                  <a:srgbClr val="3333FF"/>
                </a:solidFill>
              </a:rPr>
              <a:t>Bayesian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108DA-AAA8-4D0E-8944-873556193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B3E4E-C0C7-4B9B-B98D-6057CB03F0F8}"/>
                  </a:ext>
                </a:extLst>
              </p:cNvPr>
              <p:cNvSpPr txBox="1"/>
              <p:nvPr/>
            </p:nvSpPr>
            <p:spPr>
              <a:xfrm>
                <a:off x="2743200" y="274320"/>
                <a:ext cx="2543197" cy="1026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6.5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en-US" altLang="zh-CN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+3.9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(90%</m:t>
                      </m:r>
                      <m: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B3E4E-C0C7-4B9B-B98D-6057CB03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4320"/>
                <a:ext cx="2543197" cy="1026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27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D65DB-C7DA-4FCB-9CA6-2CB8B7880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E2C2B6-79BC-489C-8F7B-EBF7187F26D2}"/>
                  </a:ext>
                </a:extLst>
              </p:cNvPr>
              <p:cNvSpPr txBox="1"/>
              <p:nvPr/>
            </p:nvSpPr>
            <p:spPr>
              <a:xfrm>
                <a:off x="2743200" y="274320"/>
                <a:ext cx="2543197" cy="1027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6.5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en-US" altLang="zh-CN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+3.8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1.6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(90%</m:t>
                      </m:r>
                      <m: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E2C2B6-79BC-489C-8F7B-EBF7187F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4320"/>
                <a:ext cx="2543197" cy="1027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79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D1FB9-37EA-459B-B782-8606AD904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5AD3B-C793-460A-9C50-2EC85C6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1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774E2-F5F8-426C-9142-A592DEB6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7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10EEA-F4C8-4684-A8C9-59F4FEB5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BF43F-0B51-46DD-A2FD-82143881C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82A9C-A17A-4342-A9B6-994D2E80F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29DDA-1EA5-4EA9-8B22-4AA04B38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E8993-936D-4DB2-9E64-50D805F20264}"/>
              </a:ext>
            </a:extLst>
          </p:cNvPr>
          <p:cNvSpPr txBox="1"/>
          <p:nvPr/>
        </p:nvSpPr>
        <p:spPr>
          <a:xfrm>
            <a:off x="0" y="6488668"/>
            <a:ext cx="285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Gaussian Process Emulator</a:t>
            </a:r>
          </a:p>
        </p:txBody>
      </p:sp>
    </p:spTree>
    <p:extLst>
      <p:ext uri="{BB962C8B-B14F-4D97-AF65-F5344CB8AC3E}">
        <p14:creationId xmlns:p14="http://schemas.microsoft.com/office/powerpoint/2010/main" val="26817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D284F-5AEE-4131-B21E-6A203EA7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C3FB0-2CB4-46FA-A05D-230331F0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7FDBB-480B-4D7E-BCD2-5134C588B67C}"/>
              </a:ext>
            </a:extLst>
          </p:cNvPr>
          <p:cNvSpPr txBox="1"/>
          <p:nvPr/>
        </p:nvSpPr>
        <p:spPr>
          <a:xfrm>
            <a:off x="0" y="6488668"/>
            <a:ext cx="308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Prior vs Posterior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Lineshapes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1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2DC98-71FA-4C1A-B1E6-6E506FA8A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72C5B-5819-4397-8167-7058B6876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A6CFEE-5CC2-49BF-936D-EF14C4E3D333}"/>
                  </a:ext>
                </a:extLst>
              </p:cNvPr>
              <p:cNvSpPr txBox="1"/>
              <p:nvPr/>
            </p:nvSpPr>
            <p:spPr>
              <a:xfrm>
                <a:off x="5660543" y="4677003"/>
                <a:ext cx="2543197" cy="1027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6.5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en-US" altLang="zh-CN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+3.8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1.6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(90%</m:t>
                      </m:r>
                      <m: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A6CFEE-5CC2-49BF-936D-EF14C4E3D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43" y="4677003"/>
                <a:ext cx="2543197" cy="1027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86143F-8503-479F-817C-698912CF421C}"/>
                  </a:ext>
                </a:extLst>
              </p:cNvPr>
              <p:cNvSpPr txBox="1"/>
              <p:nvPr/>
            </p:nvSpPr>
            <p:spPr>
              <a:xfrm>
                <a:off x="1088545" y="4677003"/>
                <a:ext cx="2543197" cy="1026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6.5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en-US" altLang="zh-CN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</a:rPr>
                            <m:t>+3.9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en-US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(90%</m:t>
                      </m:r>
                      <m: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en-US" altLang="zh-CN" sz="2000" b="0" i="1" smtClean="0">
                          <a:solidFill>
                            <a:srgbClr val="0033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rgbClr val="0033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86143F-8503-479F-817C-698912CF4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45" y="4677003"/>
                <a:ext cx="2543197" cy="10267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9F85B49-7426-41B5-B33C-F667EB9690EB}"/>
              </a:ext>
            </a:extLst>
          </p:cNvPr>
          <p:cNvSpPr txBox="1"/>
          <p:nvPr/>
        </p:nvSpPr>
        <p:spPr>
          <a:xfrm>
            <a:off x="0" y="6483744"/>
            <a:ext cx="2916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Sampler: Metropolis-Hastings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3C06E-34D7-4BDB-8001-97AF8715ACB0}"/>
              </a:ext>
            </a:extLst>
          </p:cNvPr>
          <p:cNvSpPr txBox="1"/>
          <p:nvPr/>
        </p:nvSpPr>
        <p:spPr>
          <a:xfrm>
            <a:off x="4448432" y="6483744"/>
            <a:ext cx="4695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Sampler: Parallel Tempering Langevin Monte Carlo</a:t>
            </a:r>
          </a:p>
        </p:txBody>
      </p:sp>
    </p:spTree>
    <p:extLst>
      <p:ext uri="{BB962C8B-B14F-4D97-AF65-F5344CB8AC3E}">
        <p14:creationId xmlns:p14="http://schemas.microsoft.com/office/powerpoint/2010/main" val="200330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134</Words>
  <Application>Microsoft Office PowerPoint</Application>
  <PresentationFormat>On-screen Show (4:3)</PresentationFormat>
  <Paragraphs>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Cascadia Mono</vt:lpstr>
      <vt:lpstr>Office Theme</vt:lpstr>
      <vt:lpstr>Lifetime of 23Mg 7787 keV state (S2193)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23Mg 7787 keV state</dc:title>
  <dc:creator>lijie sun</dc:creator>
  <cp:lastModifiedBy>lijie sun</cp:lastModifiedBy>
  <cp:revision>5</cp:revision>
  <dcterms:created xsi:type="dcterms:W3CDTF">2024-12-12T20:21:53Z</dcterms:created>
  <dcterms:modified xsi:type="dcterms:W3CDTF">2024-12-16T17:51:59Z</dcterms:modified>
</cp:coreProperties>
</file>