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714" r:id="rId3"/>
    <p:sldId id="3715" r:id="rId4"/>
    <p:sldId id="3716" r:id="rId5"/>
    <p:sldId id="3717" r:id="rId6"/>
    <p:sldId id="3718" r:id="rId7"/>
    <p:sldId id="371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966EF-D4F4-48D9-BAE7-2B6B50295588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3BE76-820A-459C-8AB4-E6C737A5B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1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::Open("F:/e21010/pxct/run0228_0229_0230_LEGe_XtRa_MSD26_152Eu_Z2707_inChamber_vacuum_XtRa_12mm_away_window1us_XtRaCFDdelay_0.2us_for_efficiency_cal.root");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750);//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(0.025);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endParaRPr lang="en-US" dirty="0"/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(3);</a:t>
            </a:r>
          </a:p>
          <a:p>
            <a:r>
              <a:rPr lang="en-US" dirty="0"/>
              <a:t>//</a:t>
            </a:r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kRed</a:t>
            </a:r>
            <a:r>
              <a:rPr lang="en-US" dirty="0"/>
              <a:t>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7 eV");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(510);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(0,200);</a:t>
            </a:r>
          </a:p>
          <a:p>
            <a:r>
              <a:rPr lang="en-US" dirty="0"/>
              <a:t>//</a:t>
            </a:r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(100,4e6);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(0.02);</a:t>
            </a:r>
          </a:p>
          <a:p>
            <a:r>
              <a:rPr lang="en-US" dirty="0" err="1"/>
              <a:t>hlege_e</a:t>
            </a:r>
            <a:r>
              <a:rPr lang="en-US" dirty="0"/>
              <a:t>-&gt;Draw("hist");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SetLogy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*_file1 = </a:t>
            </a:r>
            <a:r>
              <a:rPr lang="en-US" dirty="0" err="1"/>
              <a:t>TFile</a:t>
            </a:r>
            <a:r>
              <a:rPr lang="en-US" dirty="0"/>
              <a:t>::Open("F:/e21010/pxct/80309fc053fa759a1a03a81fb2e395ebfff12f0b.root");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(1);</a:t>
            </a:r>
          </a:p>
          <a:p>
            <a:r>
              <a:rPr lang="en-US" dirty="0" err="1"/>
              <a:t>hLEGe_e</a:t>
            </a:r>
            <a:r>
              <a:rPr lang="en-US" dirty="0"/>
              <a:t>-&gt;Draw("</a:t>
            </a:r>
            <a:r>
              <a:rPr lang="en-US" dirty="0" err="1"/>
              <a:t>hsame</a:t>
            </a:r>
            <a:r>
              <a:rPr lang="en-US" dirty="0"/>
              <a:t>");</a:t>
            </a:r>
          </a:p>
          <a:p>
            <a:r>
              <a:rPr lang="en-US" dirty="0" err="1"/>
              <a:t>hLEGe_e</a:t>
            </a:r>
            <a:r>
              <a:rPr lang="en-US" dirty="0"/>
              <a:t>-&gt;Scale(1000);</a:t>
            </a:r>
          </a:p>
          <a:p>
            <a:r>
              <a:rPr lang="en-US" dirty="0" err="1"/>
              <a:t>hLEGe_e</a:t>
            </a:r>
            <a:r>
              <a:rPr lang="en-US" dirty="0"/>
              <a:t>-&gt;Draw("</a:t>
            </a:r>
            <a:r>
              <a:rPr lang="en-US" dirty="0" err="1"/>
              <a:t>hsame</a:t>
            </a:r>
            <a:r>
              <a:rPr lang="en-US" dirty="0"/>
              <a:t>");</a:t>
            </a:r>
          </a:p>
          <a:p>
            <a:r>
              <a:rPr lang="en-US" dirty="0" err="1"/>
              <a:t>hlege_e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(1000,3e6);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8764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2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0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4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1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7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6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982DA-36C0-41A9-B54A-02E4AAB1D666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9B6A3-4707-4035-905E-8BE677A7D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5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CE44-3824-4B23-AE6D-22E429DE0C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β</a:t>
            </a:r>
            <a:r>
              <a:rPr lang="en-US" dirty="0"/>
              <a:t> background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AD795-1A2F-479D-A54A-7BD211F476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20240628</a:t>
            </a:r>
          </a:p>
        </p:txBody>
      </p:sp>
    </p:spTree>
    <p:extLst>
      <p:ext uri="{BB962C8B-B14F-4D97-AF65-F5344CB8AC3E}">
        <p14:creationId xmlns:p14="http://schemas.microsoft.com/office/powerpoint/2010/main" val="235831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28001E-C217-4EE0-8652-855620758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994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F0BC6B-DC34-4A31-9B6B-7AEA07755B85}"/>
              </a:ext>
            </a:extLst>
          </p:cNvPr>
          <p:cNvSpPr txBox="1"/>
          <p:nvPr/>
        </p:nvSpPr>
        <p:spPr>
          <a:xfrm>
            <a:off x="7010400" y="215900"/>
            <a:ext cx="1733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</a:t>
            </a:r>
          </a:p>
        </p:txBody>
      </p:sp>
    </p:spTree>
    <p:extLst>
      <p:ext uri="{BB962C8B-B14F-4D97-AF65-F5344CB8AC3E}">
        <p14:creationId xmlns:p14="http://schemas.microsoft.com/office/powerpoint/2010/main" val="289835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0D69BC-31EB-4288-9871-FEAAFCF2F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0962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4EA569-A1A9-4146-810C-AB7002BC21B0}"/>
              </a:ext>
            </a:extLst>
          </p:cNvPr>
          <p:cNvSpPr txBox="1"/>
          <p:nvPr/>
        </p:nvSpPr>
        <p:spPr>
          <a:xfrm>
            <a:off x="7010400" y="215900"/>
            <a:ext cx="17334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</a:t>
            </a:r>
          </a:p>
          <a:p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Zoom-in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86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DCB37F-2830-4B89-8053-4B5C765F4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962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EEC840-5541-4C16-B1D2-2C9DEEBE9404}"/>
              </a:ext>
            </a:extLst>
          </p:cNvPr>
          <p:cNvSpPr txBox="1"/>
          <p:nvPr/>
        </p:nvSpPr>
        <p:spPr>
          <a:xfrm>
            <a:off x="7010400" y="215900"/>
            <a:ext cx="1733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 * 1000</a:t>
            </a:r>
          </a:p>
        </p:txBody>
      </p:sp>
    </p:spTree>
    <p:extLst>
      <p:ext uri="{BB962C8B-B14F-4D97-AF65-F5344CB8AC3E}">
        <p14:creationId xmlns:p14="http://schemas.microsoft.com/office/powerpoint/2010/main" val="53317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32D66B-9355-4A4E-864B-8BAADC9C3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962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2E7431-470B-421A-B8EA-C6EC1D18E6B7}"/>
              </a:ext>
            </a:extLst>
          </p:cNvPr>
          <p:cNvSpPr txBox="1"/>
          <p:nvPr/>
        </p:nvSpPr>
        <p:spPr>
          <a:xfrm>
            <a:off x="1460500" y="215900"/>
            <a:ext cx="1733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 * 1000</a:t>
            </a:r>
          </a:p>
        </p:txBody>
      </p:sp>
    </p:spTree>
    <p:extLst>
      <p:ext uri="{BB962C8B-B14F-4D97-AF65-F5344CB8AC3E}">
        <p14:creationId xmlns:p14="http://schemas.microsoft.com/office/powerpoint/2010/main" val="2059809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72F4AD-A6FC-4DB7-A19F-6335DA97D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019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2B6BC7-A35C-44E2-8AF0-A7EB8AF141EB}"/>
              </a:ext>
            </a:extLst>
          </p:cNvPr>
          <p:cNvSpPr txBox="1"/>
          <p:nvPr/>
        </p:nvSpPr>
        <p:spPr>
          <a:xfrm>
            <a:off x="1460500" y="215900"/>
            <a:ext cx="1733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 * 1000</a:t>
            </a:r>
          </a:p>
        </p:txBody>
      </p:sp>
    </p:spTree>
    <p:extLst>
      <p:ext uri="{BB962C8B-B14F-4D97-AF65-F5344CB8AC3E}">
        <p14:creationId xmlns:p14="http://schemas.microsoft.com/office/powerpoint/2010/main" val="1283890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4EFFAE-C8E7-4025-ACD0-04A3611DC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019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92C286-8432-4C0D-86FE-03A08ED6AC71}"/>
              </a:ext>
            </a:extLst>
          </p:cNvPr>
          <p:cNvSpPr txBox="1"/>
          <p:nvPr/>
        </p:nvSpPr>
        <p:spPr>
          <a:xfrm>
            <a:off x="1460500" y="215900"/>
            <a:ext cx="1733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Run 0228-0230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Geant4 * 1000</a:t>
            </a:r>
          </a:p>
        </p:txBody>
      </p:sp>
    </p:spTree>
    <p:extLst>
      <p:ext uri="{BB962C8B-B14F-4D97-AF65-F5344CB8AC3E}">
        <p14:creationId xmlns:p14="http://schemas.microsoft.com/office/powerpoint/2010/main" val="3231657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444</Words>
  <Application>Microsoft Office PowerPoint</Application>
  <PresentationFormat>On-screen Show (4:3)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Theme</vt:lpstr>
      <vt:lpstr>β background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 background</dc:title>
  <dc:creator>lijie sun</dc:creator>
  <cp:lastModifiedBy>lijie sun</cp:lastModifiedBy>
  <cp:revision>1</cp:revision>
  <dcterms:created xsi:type="dcterms:W3CDTF">2024-06-28T17:51:53Z</dcterms:created>
  <dcterms:modified xsi:type="dcterms:W3CDTF">2024-06-28T17:59:16Z</dcterms:modified>
</cp:coreProperties>
</file>