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7" r:id="rId10"/>
    <p:sldId id="264" r:id="rId11"/>
    <p:sldId id="265" r:id="rId12"/>
    <p:sldId id="266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3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9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4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8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CFE7D-7F09-4162-98EE-0463AE9454B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9F484-50B7-4C08-B498-02ECEDF00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2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function revisited yet again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6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051" y="2050540"/>
            <a:ext cx="3463816" cy="3753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67" y="1690688"/>
            <a:ext cx="7933267" cy="14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1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68192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661" y="1690688"/>
            <a:ext cx="6241177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98" y="6199043"/>
            <a:ext cx="7734300" cy="361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838" y="770580"/>
            <a:ext cx="3130929" cy="2801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176" y="3416531"/>
            <a:ext cx="3037097" cy="290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5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68129 after 600 steps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337" y="1854200"/>
            <a:ext cx="435133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677" y="1854200"/>
            <a:ext cx="5875301" cy="3898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557339" y="2085975"/>
            <a:ext cx="1609724" cy="747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38463" y="1813500"/>
            <a:ext cx="2865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blob is in the right place</a:t>
            </a:r>
          </a:p>
          <a:p>
            <a:r>
              <a:rPr lang="en-US" dirty="0" smtClean="0"/>
              <a:t>For 21Mg p-alpha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6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1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03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0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Function for a Single Trace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the value which would be read out of time bin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in the absence of any errors.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Assume that the value actually read out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m is a Gaussian random variable with expectation value 1 and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which represents uncertainty in pad gain matching. It takes the same value for all time bins in a given trace.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represents noise and other systematics, and is different and assumed independent for each time bin. It has expected value 0 and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, the likelihood of observing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multivariate Gaussian: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is the covariance matrix: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29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Likelihood Function for a Single Trace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now need to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Now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is Gaussian with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and expected value 1, so: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because 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are independent,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similarly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74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</a:t>
            </a:r>
            <a:r>
              <a:rPr lang="en-US" dirty="0" smtClean="0"/>
              <a:t>Function of Multiple Traces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Assume the systematic uncertainty’s for pad gains are uncorrelated (this is likely not a perfect assumption). The if the likelihood function of observing trace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the likelihood function of observing all recorded traces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61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3658"/>
                <a:ext cx="7302216" cy="564434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Procedure: </a:t>
                </a:r>
              </a:p>
              <a:p>
                <a:r>
                  <a:rPr lang="en-US" dirty="0" smtClean="0"/>
                  <a:t>fit 50 event in each of the 4 categories, minimizing residuals squared</a:t>
                </a:r>
              </a:p>
              <a:p>
                <a:r>
                  <a:rPr lang="en-US" dirty="0" smtClean="0"/>
                  <a:t>For each trace with both simulated and observed peaks above 100 </a:t>
                </a:r>
                <a:r>
                  <a:rPr lang="en-US" dirty="0" err="1" smtClean="0"/>
                  <a:t>adc</a:t>
                </a:r>
                <a:r>
                  <a:rPr lang="en-US" dirty="0" smtClean="0"/>
                  <a:t> units, and where the observed and actual peak are no more than 3 time bins apart:</a:t>
                </a:r>
              </a:p>
              <a:p>
                <a:pPr lvl="1"/>
                <a:r>
                  <a:rPr lang="en-US" dirty="0" smtClean="0"/>
                  <a:t>Calculate 2*(</a:t>
                </a:r>
                <a:r>
                  <a:rPr lang="en-US" dirty="0" err="1" smtClean="0"/>
                  <a:t>simulated_peak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observed_peak</a:t>
                </a:r>
                <a:r>
                  <a:rPr lang="en-US" dirty="0" smtClean="0"/>
                  <a:t>)/(simulated + observed)</a:t>
                </a:r>
              </a:p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is the standard deviation of this array </a:t>
                </a:r>
              </a:p>
              <a:p>
                <a:r>
                  <a:rPr lang="en-US" dirty="0" smtClean="0"/>
                  <a:t>Perform maximum likelihood to </a:t>
                </a:r>
                <a:r>
                  <a:rPr lang="en-US" dirty="0" err="1" smtClean="0"/>
                  <a:t>determin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Result: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=0.382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=16.9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3658"/>
                <a:ext cx="7302216" cy="5644342"/>
              </a:xfrm>
              <a:blipFill>
                <a:blip r:embed="rId3"/>
                <a:stretch>
                  <a:fillRect l="-1669" t="-2376" b="-2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30389" y="4461160"/>
            <a:ext cx="4476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Mean=-0.27 (why isn’t this 0?)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threshold for selecting peaks reduces offset towards 0</a:t>
            </a:r>
          </a:p>
          <a:p>
            <a:r>
              <a:rPr lang="en-US" dirty="0" smtClean="0"/>
              <a:t>Standard deviation=0.382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127" y="1027906"/>
            <a:ext cx="4339970" cy="343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3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039533" y="5781838"/>
            <a:ext cx="414867" cy="373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80040" y="6090993"/>
            <a:ext cx="292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background subtraction?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88473" y="5781838"/>
            <a:ext cx="324196" cy="395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0395" y="6144768"/>
            <a:ext cx="441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Simulated values 19% smaller</a:t>
            </a:r>
          </a:p>
          <a:p>
            <a:r>
              <a:rPr lang="en-US" dirty="0" smtClean="0"/>
              <a:t>Could be </a:t>
            </a:r>
            <a:r>
              <a:rPr lang="en-US" dirty="0" err="1" smtClean="0"/>
              <a:t>adc</a:t>
            </a:r>
            <a:r>
              <a:rPr lang="en-US" dirty="0" smtClean="0"/>
              <a:t> scale, pressure, or shaping time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62" y="5329739"/>
            <a:ext cx="5229955" cy="342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30" y="1200556"/>
            <a:ext cx="10477573" cy="412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1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subtraction 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3783" y="1979102"/>
            <a:ext cx="5563376" cy="4210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40" y="2102944"/>
            <a:ext cx="5525271" cy="3962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415" y="6189739"/>
            <a:ext cx="305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Certainly not 45 </a:t>
            </a:r>
            <a:r>
              <a:rPr lang="en-US" dirty="0" err="1" smtClean="0"/>
              <a:t>adc</a:t>
            </a:r>
            <a:r>
              <a:rPr lang="en-US" dirty="0" smtClean="0"/>
              <a:t> counts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3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Particle Events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43" y="14803"/>
            <a:ext cx="10515600" cy="1325563"/>
          </a:xfrm>
        </p:spPr>
        <p:txBody>
          <a:bodyPr/>
          <a:lstStyle/>
          <a:p>
            <a:r>
              <a:rPr lang="en-US" dirty="0" smtClean="0"/>
              <a:t>Candidate Images from Tyler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97" y="2021282"/>
            <a:ext cx="2429214" cy="4067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197" y="885894"/>
            <a:ext cx="1047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are not event numbers. The image numbers seem to </a:t>
            </a:r>
            <a:r>
              <a:rPr lang="en-US" dirty="0"/>
              <a:t>be from </a:t>
            </a:r>
            <a:r>
              <a:rPr lang="en-US" dirty="0" smtClean="0"/>
              <a:t>run_0124/len900_ic6000000_pads5_eps1_samps1_poly2. Conversion to event numbers is on the right.: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286838" y="1650691"/>
          <a:ext cx="812799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655367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7916234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10663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Image #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Event #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Notes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822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47081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87480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High z, hard to tell what’s going on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98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10451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19699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Small peak part</a:t>
                      </a:r>
                      <a:r>
                        <a:rPr lang="en-US" sz="1000" baseline="0" dirty="0" smtClean="0"/>
                        <a:t> way along the track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513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27734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51777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Peak part way along track,</a:t>
                      </a:r>
                      <a:r>
                        <a:rPr lang="en-US" sz="1000" baseline="0" dirty="0" smtClean="0"/>
                        <a:t> nice otherwise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781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36513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68192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Nice candidate</a:t>
                      </a:r>
                      <a:r>
                        <a:rPr lang="en-US" sz="1000" baseline="0" dirty="0" smtClean="0"/>
                        <a:t> event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519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36455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68087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6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5501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10356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3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11453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21640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437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51906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96369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47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11465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21662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683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13910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26303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68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27058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50543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51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14332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533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39948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655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13392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627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20716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200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56386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503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23388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488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27860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3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51511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317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52912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295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44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1068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Likelihood function revisited yet again</vt:lpstr>
      <vt:lpstr>Likelihood Function for a Single Trace</vt:lpstr>
      <vt:lpstr>Likelihood Function for a Single Trace</vt:lpstr>
      <vt:lpstr>Likelihood Function of Multiple Traces</vt:lpstr>
      <vt:lpstr>Estimate σ_m and σ_c  </vt:lpstr>
      <vt:lpstr>PowerPoint Presentation</vt:lpstr>
      <vt:lpstr>Background subtraction ok</vt:lpstr>
      <vt:lpstr>2 Particle Events</vt:lpstr>
      <vt:lpstr>Candidate Images from Tyler</vt:lpstr>
      <vt:lpstr>PowerPoint Presentation</vt:lpstr>
      <vt:lpstr>Event 68192</vt:lpstr>
      <vt:lpstr>Event 68129 after 600 steps</vt:lpstr>
      <vt:lpstr>PowerPoint Presentation</vt:lpstr>
      <vt:lpstr>PowerPoint Presentation</vt:lpstr>
      <vt:lpstr>PowerPoint Presentation</vt:lpstr>
      <vt:lpstr>PowerPoint Presentation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Likelihood function revisited yet again</dc:title>
  <dc:creator>Adams, Alexander</dc:creator>
  <cp:lastModifiedBy>Adams, Alexander</cp:lastModifiedBy>
  <cp:revision>3</cp:revision>
  <dcterms:created xsi:type="dcterms:W3CDTF">2024-09-13T12:49:10Z</dcterms:created>
  <dcterms:modified xsi:type="dcterms:W3CDTF">2024-09-13T12:56:31Z</dcterms:modified>
</cp:coreProperties>
</file>