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313" r:id="rId3"/>
    <p:sldId id="2315" r:id="rId4"/>
    <p:sldId id="2309" r:id="rId5"/>
    <p:sldId id="2318" r:id="rId6"/>
    <p:sldId id="2310" r:id="rId7"/>
    <p:sldId id="2312" r:id="rId8"/>
    <p:sldId id="2314" r:id="rId9"/>
    <p:sldId id="2316" r:id="rId10"/>
    <p:sldId id="231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47" autoAdjust="0"/>
  </p:normalViewPr>
  <p:slideViewPr>
    <p:cSldViewPr snapToGrid="0">
      <p:cViewPr varScale="1">
        <p:scale>
          <a:sx n="64" d="100"/>
          <a:sy n="64" d="100"/>
        </p:scale>
        <p:origin x="67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A11D7-860C-4424-BEFD-368CD8BE66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AD002-5B4B-48EA-A3AE-5046D07E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https://www.linkedin.com/posts/department-of-physics-and-astronomy-aarhus-university_our-professor-hans-fynbo-and-two-phd-students-activity-7081906137096171520-x2PP?utm_source=share&amp;utm_medium=member_desktop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AD002-5B4B-48EA-A3AE-5046D07EC9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1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root -l </a:t>
            </a:r>
            <a:r>
              <a:rPr lang="en-US" dirty="0"/>
              <a:t>sum_085_117_sorted.root</a:t>
            </a:r>
          </a:p>
          <a:p>
            <a:endParaRPr lang="en-US" dirty="0"/>
          </a:p>
          <a:p>
            <a:r>
              <a:rPr lang="en-US" dirty="0"/>
              <a:t>TH1F *</a:t>
            </a:r>
            <a:r>
              <a:rPr lang="en-US" dirty="0" err="1"/>
              <a:t>hbG</a:t>
            </a:r>
            <a:r>
              <a:rPr lang="en-US" dirty="0"/>
              <a:t> = new TH1F("hbG","hbG",8000,10,4010);</a:t>
            </a:r>
          </a:p>
          <a:p>
            <a:r>
              <a:rPr lang="en-US" dirty="0" err="1"/>
              <a:t>hbG</a:t>
            </a:r>
            <a:r>
              <a:rPr lang="en-US" dirty="0"/>
              <a:t>-&gt;Add(hbG,hbG0);</a:t>
            </a:r>
          </a:p>
          <a:p>
            <a:r>
              <a:rPr lang="en-US" dirty="0" err="1"/>
              <a:t>hbG</a:t>
            </a:r>
            <a:r>
              <a:rPr lang="en-US" dirty="0"/>
              <a:t>-&gt;Add(hbG,hbG1);</a:t>
            </a:r>
          </a:p>
          <a:p>
            <a:r>
              <a:rPr lang="en-US" dirty="0" err="1"/>
              <a:t>hbG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(2);</a:t>
            </a:r>
          </a:p>
          <a:p>
            <a:r>
              <a:rPr lang="en-US" dirty="0" err="1"/>
              <a:t>hbG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(2);</a:t>
            </a:r>
          </a:p>
          <a:p>
            <a:r>
              <a:rPr lang="en-US" dirty="0" err="1"/>
              <a:t>hbG</a:t>
            </a:r>
            <a:r>
              <a:rPr lang="en-US" dirty="0"/>
              <a:t>-&gt;Draw();</a:t>
            </a:r>
          </a:p>
          <a:p>
            <a:endParaRPr lang="en-US" dirty="0"/>
          </a:p>
          <a:p>
            <a:r>
              <a:rPr lang="en-US" dirty="0"/>
              <a:t>TH1F *</a:t>
            </a:r>
            <a:r>
              <a:rPr lang="en-US" dirty="0" err="1"/>
              <a:t>hG</a:t>
            </a:r>
            <a:r>
              <a:rPr lang="en-US" dirty="0"/>
              <a:t> = new TH1F("hG","hG",8000,10,4010);</a:t>
            </a:r>
          </a:p>
          <a:p>
            <a:r>
              <a:rPr lang="en-US" dirty="0" err="1"/>
              <a:t>hG</a:t>
            </a:r>
            <a:r>
              <a:rPr lang="en-US" dirty="0"/>
              <a:t>-&gt;Add(hG,hG0);</a:t>
            </a:r>
          </a:p>
          <a:p>
            <a:r>
              <a:rPr lang="en-US" dirty="0" err="1"/>
              <a:t>hG</a:t>
            </a:r>
            <a:r>
              <a:rPr lang="en-US" dirty="0"/>
              <a:t>-&gt;Add(hG,hG1);</a:t>
            </a:r>
          </a:p>
          <a:p>
            <a:r>
              <a:rPr lang="en-US" dirty="0" err="1"/>
              <a:t>hG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(2);</a:t>
            </a:r>
          </a:p>
          <a:p>
            <a:r>
              <a:rPr lang="en-US" dirty="0" err="1"/>
              <a:t>hG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(1);</a:t>
            </a:r>
          </a:p>
          <a:p>
            <a:r>
              <a:rPr lang="en-US" dirty="0" err="1"/>
              <a:t>hG</a:t>
            </a:r>
            <a:r>
              <a:rPr lang="en-US" dirty="0"/>
              <a:t>-&gt;Draw("same");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35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6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6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0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0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9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9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2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8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2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2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42CC-C3B6-458D-B6D6-9B857EAF1BC5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49B21-178E-4318-AEFD-067887BC3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1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497F-373E-4F1F-B08A-DD59C309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/>
              <a:t>E21010 for LECM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15204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71955-578E-4A40-B95B-EA1DF66F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9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C667F4-DCC2-4922-A860-4D6D12BF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100137"/>
            <a:ext cx="82391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2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alternative text description for this image">
            <a:extLst>
              <a:ext uri="{FF2B5EF4-FFF2-40B4-BE49-F238E27FC236}">
                <a16:creationId xmlns:a16="http://schemas.microsoft.com/office/drawing/2014/main" id="{7B3BE8A9-9528-4C3C-93CD-9C89CA0D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0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25B2E9-98B5-43F2-9AF6-4BFA7E4A0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572000" cy="3111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0290C-F493-4E42-88FC-C1DD6819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"/>
            <a:ext cx="4572000" cy="3111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72A499-9479-4BF4-9FB2-2595D9AE3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1320"/>
            <a:ext cx="4572000" cy="3111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DDAB2-2BE1-414E-937C-4842E117B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11319"/>
            <a:ext cx="4572000" cy="3098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228E4-E514-40D6-8D70-E781C31E259F}"/>
              </a:ext>
            </a:extLst>
          </p:cNvPr>
          <p:cNvSpPr txBox="1"/>
          <p:nvPr/>
        </p:nvSpPr>
        <p:spPr>
          <a:xfrm>
            <a:off x="0" y="6488667"/>
            <a:ext cx="357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22</a:t>
            </a:r>
            <a:r>
              <a:rPr lang="en-US" dirty="0"/>
              <a:t>Al 28 hours </a:t>
            </a:r>
            <a:r>
              <a:rPr lang="en-US" altLang="zh-CN" dirty="0"/>
              <a:t>of effective beam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5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64C00-9DCA-4C14-8B24-B7149D9C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" r="810"/>
          <a:stretch/>
        </p:blipFill>
        <p:spPr>
          <a:xfrm>
            <a:off x="457201" y="604837"/>
            <a:ext cx="8209722" cy="5648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B7B1E-3C78-46F5-8821-1E462AE935C0}"/>
              </a:ext>
            </a:extLst>
          </p:cNvPr>
          <p:cNvSpPr txBox="1"/>
          <p:nvPr/>
        </p:nvSpPr>
        <p:spPr>
          <a:xfrm>
            <a:off x="5533291" y="807369"/>
            <a:ext cx="3017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Raw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-ray spectrum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 Cube gated </a:t>
            </a:r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-ray spectrum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ED9B6-C2C8-4EBA-BFA4-95B1682C1B94}"/>
              </a:ext>
            </a:extLst>
          </p:cNvPr>
          <p:cNvSpPr txBox="1"/>
          <p:nvPr/>
        </p:nvSpPr>
        <p:spPr>
          <a:xfrm>
            <a:off x="0" y="6488667"/>
            <a:ext cx="357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22</a:t>
            </a:r>
            <a:r>
              <a:rPr lang="en-US" dirty="0"/>
              <a:t>Al 28 hours</a:t>
            </a:r>
            <a:r>
              <a:rPr lang="en-US" altLang="zh-CN" dirty="0"/>
              <a:t> of effective beam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27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54AFA-DEBC-4C50-89FD-08F3CCB1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572000" cy="3111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BC373-7D34-4E49-AF95-EC6594A9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"/>
            <a:ext cx="4572000" cy="311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DA651-9208-41B0-9FC2-71A6284E0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1320"/>
            <a:ext cx="4572000" cy="31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E34B24-21BE-4808-9009-AF3139AEF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11320"/>
            <a:ext cx="4572000" cy="31113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48B9F6-2E5F-4E29-A068-3C98CD6CA95E}"/>
              </a:ext>
            </a:extLst>
          </p:cNvPr>
          <p:cNvSpPr txBox="1"/>
          <p:nvPr/>
        </p:nvSpPr>
        <p:spPr>
          <a:xfrm>
            <a:off x="0" y="6488667"/>
            <a:ext cx="35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26</a:t>
            </a:r>
            <a:r>
              <a:rPr lang="en-US" dirty="0"/>
              <a:t>P 24 hours</a:t>
            </a:r>
            <a:r>
              <a:rPr lang="en-US" altLang="zh-CN" dirty="0"/>
              <a:t> of effective beam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561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31B88-BA5C-415D-A5A3-3C34E3994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" r="753"/>
          <a:stretch/>
        </p:blipFill>
        <p:spPr>
          <a:xfrm>
            <a:off x="462224" y="604837"/>
            <a:ext cx="8209504" cy="56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A4921-886A-492F-9A2B-DE2FD013BDF3}"/>
              </a:ext>
            </a:extLst>
          </p:cNvPr>
          <p:cNvSpPr txBox="1"/>
          <p:nvPr/>
        </p:nvSpPr>
        <p:spPr>
          <a:xfrm>
            <a:off x="0" y="6488667"/>
            <a:ext cx="35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26</a:t>
            </a:r>
            <a:r>
              <a:rPr lang="en-US" dirty="0"/>
              <a:t>P 24 hours</a:t>
            </a:r>
            <a:r>
              <a:rPr lang="en-US" altLang="zh-CN" dirty="0"/>
              <a:t> of effective beam time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79F2C-45BA-48BD-8EE3-B6DE6946BA8E}"/>
              </a:ext>
            </a:extLst>
          </p:cNvPr>
          <p:cNvSpPr txBox="1"/>
          <p:nvPr/>
        </p:nvSpPr>
        <p:spPr>
          <a:xfrm>
            <a:off x="5533291" y="807369"/>
            <a:ext cx="3017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Raw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-ray spectrum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 Cube gated </a:t>
            </a:r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-ray spectrum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F446FE32-E8D2-4805-8DA2-5E22A2E8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25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B24434-CD58-4CA3-8BC5-94A50546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1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178</Words>
  <Application>Microsoft Office PowerPoint</Application>
  <PresentationFormat>On-screen Show (4:3)</PresentationFormat>
  <Paragraphs>27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Office Theme</vt:lpstr>
      <vt:lpstr>E21010 for LECM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E21010 for LECM</dc:title>
  <dc:creator>sun lijie</dc:creator>
  <cp:lastModifiedBy>sun lijie</cp:lastModifiedBy>
  <cp:revision>1</cp:revision>
  <dcterms:created xsi:type="dcterms:W3CDTF">2023-08-02T00:03:40Z</dcterms:created>
  <dcterms:modified xsi:type="dcterms:W3CDTF">2023-08-02T00:07:55Z</dcterms:modified>
</cp:coreProperties>
</file>