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56" r:id="rId2"/>
    <p:sldId id="2714" r:id="rId3"/>
    <p:sldId id="2709" r:id="rId4"/>
    <p:sldId id="2708" r:id="rId5"/>
    <p:sldId id="2693" r:id="rId6"/>
    <p:sldId id="2701" r:id="rId7"/>
    <p:sldId id="2702" r:id="rId8"/>
    <p:sldId id="2683" r:id="rId9"/>
    <p:sldId id="2684" r:id="rId10"/>
    <p:sldId id="2704" r:id="rId11"/>
    <p:sldId id="2710"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695" autoAdjust="0"/>
  </p:normalViewPr>
  <p:slideViewPr>
    <p:cSldViewPr snapToGrid="0">
      <p:cViewPr varScale="1">
        <p:scale>
          <a:sx n="52" d="100"/>
          <a:sy n="52" d="100"/>
        </p:scale>
        <p:origin x="135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8D228A-D567-44FA-BFCA-F6387A4474A5}" type="datetimeFigureOut">
              <a:rPr lang="en-US" smtClean="0"/>
              <a:t>9/28/2023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FE6F1C-4401-4354-B0CE-14ECBFDBCA29}" type="slidenum">
              <a:rPr lang="en-US" smtClean="0"/>
              <a:t>‹#›</a:t>
            </a:fld>
            <a:endParaRPr lang="en-US"/>
          </a:p>
        </p:txBody>
      </p:sp>
    </p:spTree>
    <p:extLst>
      <p:ext uri="{BB962C8B-B14F-4D97-AF65-F5344CB8AC3E}">
        <p14:creationId xmlns:p14="http://schemas.microsoft.com/office/powerpoint/2010/main" val="3165862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TH1D* </a:t>
            </a:r>
            <a:r>
              <a:rPr lang="en-US" dirty="0" err="1"/>
              <a:t>hnorth_e_total</a:t>
            </a:r>
            <a:r>
              <a:rPr lang="en-US" dirty="0"/>
              <a:t> = new TH1D("</a:t>
            </a:r>
            <a:r>
              <a:rPr lang="en-US" dirty="0" err="1"/>
              <a:t>hnorth_e_total</a:t>
            </a:r>
            <a:r>
              <a:rPr lang="en-US" dirty="0"/>
              <a:t>", "</a:t>
            </a:r>
            <a:r>
              <a:rPr lang="en-US" dirty="0" err="1"/>
              <a:t>hnorth_e_total</a:t>
            </a:r>
            <a:r>
              <a:rPr lang="en-US" dirty="0"/>
              <a:t>", 30000, -0.1396974536661, 2284.5486548730700); // 60000 channels, 38 eV per channel</a:t>
            </a:r>
          </a:p>
          <a:p>
            <a:r>
              <a:rPr lang="en-US" dirty="0"/>
              <a:t>TH1D* </a:t>
            </a:r>
            <a:r>
              <a:rPr lang="en-US" dirty="0" err="1"/>
              <a:t>hsouth_e_total</a:t>
            </a:r>
            <a:r>
              <a:rPr lang="en-US" dirty="0"/>
              <a:t> = new TH1D("</a:t>
            </a:r>
            <a:r>
              <a:rPr lang="en-US" dirty="0" err="1"/>
              <a:t>hsouth_e_total</a:t>
            </a:r>
            <a:r>
              <a:rPr lang="en-US" dirty="0"/>
              <a:t>", "</a:t>
            </a:r>
            <a:r>
              <a:rPr lang="en-US" dirty="0" err="1"/>
              <a:t>hsouth_e_total</a:t>
            </a:r>
            <a:r>
              <a:rPr lang="en-US" dirty="0"/>
              <a:t>", 30000, -0.0728074287689, 2277.0599376908900); // 60000 channels, 38 eV per channel</a:t>
            </a:r>
          </a:p>
          <a:p>
            <a:endParaRPr lang="en-US" dirty="0"/>
          </a:p>
          <a:p>
            <a:r>
              <a:rPr lang="en-US" dirty="0"/>
              <a:t>tree-&gt;Draw("</a:t>
            </a:r>
            <a:r>
              <a:rPr lang="en-US" dirty="0" err="1"/>
              <a:t>north_e</a:t>
            </a:r>
            <a:r>
              <a:rPr lang="en-US" dirty="0"/>
              <a:t>&gt;&gt;hnorth_e_total","</a:t>
            </a:r>
            <a:r>
              <a:rPr lang="en-US" dirty="0" err="1"/>
              <a:t>north_e</a:t>
            </a:r>
            <a:r>
              <a:rPr lang="en-US" dirty="0"/>
              <a:t>&gt;0");</a:t>
            </a:r>
          </a:p>
          <a:p>
            <a:r>
              <a:rPr lang="en-US" dirty="0"/>
              <a:t>tree-&gt;Draw("</a:t>
            </a:r>
            <a:r>
              <a:rPr lang="en-US" dirty="0" err="1"/>
              <a:t>south_e</a:t>
            </a:r>
            <a:r>
              <a:rPr lang="en-US" dirty="0"/>
              <a:t>&gt;&gt;hsouth_e_total","</a:t>
            </a:r>
            <a:r>
              <a:rPr lang="en-US" dirty="0" err="1"/>
              <a:t>south_e</a:t>
            </a:r>
            <a:r>
              <a:rPr lang="en-US" dirty="0"/>
              <a:t>&gt;0");</a:t>
            </a:r>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8</a:t>
            </a:fld>
            <a:endParaRPr lang="zh-CN" altLang="en-US"/>
          </a:p>
        </p:txBody>
      </p:sp>
    </p:spTree>
    <p:extLst>
      <p:ext uri="{BB962C8B-B14F-4D97-AF65-F5344CB8AC3E}">
        <p14:creationId xmlns:p14="http://schemas.microsoft.com/office/powerpoint/2010/main" val="3793529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9</a:t>
            </a:fld>
            <a:endParaRPr lang="zh-CN" altLang="en-US"/>
          </a:p>
        </p:txBody>
      </p:sp>
    </p:spTree>
    <p:extLst>
      <p:ext uri="{BB962C8B-B14F-4D97-AF65-F5344CB8AC3E}">
        <p14:creationId xmlns:p14="http://schemas.microsoft.com/office/powerpoint/2010/main" val="809465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run0030-00_XtRa_152Eu_60min_window1us_cal.root</a:t>
            </a:r>
          </a:p>
          <a:p>
            <a:endParaRPr lang="en-US" dirty="0"/>
          </a:p>
          <a:p>
            <a:r>
              <a:rPr lang="en-US" dirty="0"/>
              <a:t>#include &lt;iostream&gt;</a:t>
            </a:r>
          </a:p>
          <a:p>
            <a:r>
              <a:rPr lang="en-US" dirty="0"/>
              <a:t>#include &lt;</a:t>
            </a:r>
            <a:r>
              <a:rPr lang="en-US" dirty="0" err="1"/>
              <a:t>fstream</a:t>
            </a:r>
            <a:r>
              <a:rPr lang="en-US" dirty="0"/>
              <a:t>&gt;</a:t>
            </a:r>
          </a:p>
          <a:p>
            <a:r>
              <a:rPr lang="en-US" dirty="0"/>
              <a:t>//#include &lt;</a:t>
            </a:r>
            <a:r>
              <a:rPr lang="en-US" dirty="0" err="1"/>
              <a:t>iomanip.h</a:t>
            </a:r>
            <a:r>
              <a:rPr lang="en-US" dirty="0"/>
              <a:t>&gt;</a:t>
            </a:r>
          </a:p>
          <a:p>
            <a:r>
              <a:rPr lang="en-US" dirty="0"/>
              <a:t>#include &lt;</a:t>
            </a:r>
            <a:r>
              <a:rPr lang="en-US" dirty="0" err="1"/>
              <a:t>math.h</a:t>
            </a:r>
            <a:r>
              <a:rPr lang="en-US" dirty="0"/>
              <a:t>&gt;</a:t>
            </a:r>
          </a:p>
          <a:p>
            <a:r>
              <a:rPr lang="en-US" dirty="0"/>
              <a:t>#include &lt;</a:t>
            </a:r>
            <a:r>
              <a:rPr lang="en-US" dirty="0" err="1"/>
              <a:t>time.h</a:t>
            </a:r>
            <a:r>
              <a:rPr lang="en-US" dirty="0"/>
              <a:t>&gt;</a:t>
            </a:r>
          </a:p>
          <a:p>
            <a:r>
              <a:rPr lang="en-US" dirty="0"/>
              <a:t>#include &lt;map&gt;</a:t>
            </a:r>
          </a:p>
          <a:p>
            <a:r>
              <a:rPr lang="en-US" dirty="0"/>
              <a:t>#include &lt;</a:t>
            </a:r>
            <a:r>
              <a:rPr lang="en-US" dirty="0" err="1"/>
              <a:t>TROOT.h</a:t>
            </a:r>
            <a:r>
              <a:rPr lang="en-US" dirty="0"/>
              <a:t>&gt;</a:t>
            </a:r>
          </a:p>
          <a:p>
            <a:r>
              <a:rPr lang="en-US" dirty="0"/>
              <a:t>#include &lt;</a:t>
            </a:r>
            <a:r>
              <a:rPr lang="en-US" dirty="0" err="1"/>
              <a:t>TSystem.h</a:t>
            </a:r>
            <a:r>
              <a:rPr lang="en-US" dirty="0"/>
              <a:t>&gt;#include &lt;</a:t>
            </a:r>
            <a:r>
              <a:rPr lang="en-US" dirty="0" err="1"/>
              <a:t>TCutG.h</a:t>
            </a:r>
            <a:r>
              <a:rPr lang="en-US" dirty="0"/>
              <a:t>&gt;</a:t>
            </a:r>
          </a:p>
          <a:p>
            <a:r>
              <a:rPr lang="en-US" dirty="0"/>
              <a:t>#include "</a:t>
            </a:r>
            <a:r>
              <a:rPr lang="en-US" dirty="0" err="1"/>
              <a:t>TChain.h</a:t>
            </a:r>
            <a:r>
              <a:rPr lang="en-US" dirty="0"/>
              <a:t>"</a:t>
            </a:r>
          </a:p>
          <a:p>
            <a:r>
              <a:rPr lang="en-US" dirty="0"/>
              <a:t>#include "</a:t>
            </a:r>
            <a:r>
              <a:rPr lang="en-US" dirty="0" err="1"/>
              <a:t>TStyle.h</a:t>
            </a:r>
            <a:r>
              <a:rPr lang="en-US" dirty="0"/>
              <a:t>"</a:t>
            </a:r>
          </a:p>
          <a:p>
            <a:r>
              <a:rPr lang="en-US" dirty="0"/>
              <a:t>#include "</a:t>
            </a:r>
            <a:r>
              <a:rPr lang="en-US" dirty="0" err="1"/>
              <a:t>TLine.h</a:t>
            </a:r>
            <a:r>
              <a:rPr lang="en-US" dirty="0"/>
              <a:t>"</a:t>
            </a:r>
          </a:p>
          <a:p>
            <a:r>
              <a:rPr lang="en-US" dirty="0"/>
              <a:t>#include "</a:t>
            </a:r>
            <a:r>
              <a:rPr lang="en-US" dirty="0" err="1"/>
              <a:t>TCanvas.h</a:t>
            </a:r>
            <a:r>
              <a:rPr lang="en-US" dirty="0"/>
              <a:t>"</a:t>
            </a:r>
          </a:p>
          <a:p>
            <a:r>
              <a:rPr lang="en-US" dirty="0"/>
              <a:t>#include "</a:t>
            </a:r>
            <a:r>
              <a:rPr lang="en-US" dirty="0" err="1"/>
              <a:t>TEllipse.h</a:t>
            </a:r>
            <a:r>
              <a:rPr lang="en-US" dirty="0"/>
              <a:t>"</a:t>
            </a:r>
          </a:p>
          <a:p>
            <a:r>
              <a:rPr lang="en-US" dirty="0"/>
              <a:t>#include "</a:t>
            </a:r>
            <a:r>
              <a:rPr lang="en-US" dirty="0" err="1"/>
              <a:t>TString.h</a:t>
            </a:r>
            <a:r>
              <a:rPr lang="en-US" dirty="0"/>
              <a:t>"</a:t>
            </a:r>
          </a:p>
          <a:p>
            <a:r>
              <a:rPr lang="en-US" dirty="0"/>
              <a:t>#include "</a:t>
            </a:r>
            <a:r>
              <a:rPr lang="en-US" dirty="0" err="1"/>
              <a:t>TGraph.h</a:t>
            </a:r>
            <a:r>
              <a:rPr lang="en-US" dirty="0"/>
              <a:t>"</a:t>
            </a:r>
          </a:p>
          <a:p>
            <a:r>
              <a:rPr lang="en-US" dirty="0"/>
              <a:t>#include "</a:t>
            </a:r>
            <a:r>
              <a:rPr lang="en-US" dirty="0" err="1"/>
              <a:t>TGraphErrors.h</a:t>
            </a:r>
            <a:r>
              <a:rPr lang="en-US" dirty="0"/>
              <a:t>"</a:t>
            </a:r>
          </a:p>
          <a:p>
            <a:r>
              <a:rPr lang="en-US" dirty="0"/>
              <a:t>#include "</a:t>
            </a:r>
            <a:r>
              <a:rPr lang="en-US" dirty="0" err="1"/>
              <a:t>TSpectrum.h</a:t>
            </a:r>
            <a:r>
              <a:rPr lang="en-US" dirty="0"/>
              <a:t>"</a:t>
            </a:r>
          </a:p>
          <a:p>
            <a:r>
              <a:rPr lang="en-US" dirty="0"/>
              <a:t>#include "</a:t>
            </a:r>
            <a:r>
              <a:rPr lang="en-US" dirty="0" err="1"/>
              <a:t>TVirtualFitter.h</a:t>
            </a:r>
            <a:r>
              <a:rPr lang="en-US" dirty="0"/>
              <a:t>"</a:t>
            </a:r>
          </a:p>
          <a:p>
            <a:r>
              <a:rPr lang="en-US" dirty="0"/>
              <a:t>#include "</a:t>
            </a:r>
            <a:r>
              <a:rPr lang="en-US" dirty="0" err="1"/>
              <a:t>TFitResult.h</a:t>
            </a:r>
            <a:r>
              <a:rPr lang="en-US" dirty="0"/>
              <a:t>"</a:t>
            </a:r>
          </a:p>
          <a:p>
            <a:r>
              <a:rPr lang="en-US" dirty="0"/>
              <a:t>#include "</a:t>
            </a:r>
            <a:r>
              <a:rPr lang="en-US" dirty="0" err="1"/>
              <a:t>TFitResultPtr.h</a:t>
            </a:r>
            <a:r>
              <a:rPr lang="en-US" dirty="0"/>
              <a:t>"</a:t>
            </a:r>
          </a:p>
          <a:p>
            <a:r>
              <a:rPr lang="en-US" dirty="0"/>
              <a:t>#include "</a:t>
            </a:r>
            <a:r>
              <a:rPr lang="en-US" dirty="0" err="1"/>
              <a:t>TMatrixDSymfwd.h</a:t>
            </a:r>
            <a:r>
              <a:rPr lang="en-US" dirty="0"/>
              <a:t>"</a:t>
            </a:r>
          </a:p>
          <a:p>
            <a:r>
              <a:rPr lang="en-US" dirty="0"/>
              <a:t>#include "</a:t>
            </a:r>
            <a:r>
              <a:rPr lang="en-US" dirty="0" err="1"/>
              <a:t>TRandom.h</a:t>
            </a:r>
            <a:r>
              <a:rPr lang="en-US" dirty="0"/>
              <a:t>"</a:t>
            </a:r>
          </a:p>
          <a:p>
            <a:r>
              <a:rPr lang="en-US" dirty="0"/>
              <a:t>#include "</a:t>
            </a:r>
            <a:r>
              <a:rPr lang="en-US" dirty="0" err="1"/>
              <a:t>TFile.h</a:t>
            </a:r>
            <a:r>
              <a:rPr lang="en-US" dirty="0"/>
              <a:t>"</a:t>
            </a:r>
          </a:p>
          <a:p>
            <a:r>
              <a:rPr lang="en-US" dirty="0"/>
              <a:t>#include "</a:t>
            </a:r>
            <a:r>
              <a:rPr lang="en-US" dirty="0" err="1"/>
              <a:t>TTree.h</a:t>
            </a:r>
            <a:r>
              <a:rPr lang="en-US" dirty="0"/>
              <a:t>"</a:t>
            </a:r>
          </a:p>
          <a:p>
            <a:r>
              <a:rPr lang="en-US" dirty="0"/>
              <a:t>#include "TH1.h"</a:t>
            </a:r>
          </a:p>
          <a:p>
            <a:r>
              <a:rPr lang="en-US" dirty="0"/>
              <a:t>#include "TH1D.h"</a:t>
            </a:r>
          </a:p>
          <a:p>
            <a:r>
              <a:rPr lang="en-US" dirty="0"/>
              <a:t>#include "TH2.h"</a:t>
            </a:r>
          </a:p>
          <a:p>
            <a:r>
              <a:rPr lang="en-US" dirty="0"/>
              <a:t>#include "TF1.h"</a:t>
            </a:r>
          </a:p>
          <a:p>
            <a:r>
              <a:rPr lang="en-US" dirty="0"/>
              <a:t>#include "</a:t>
            </a:r>
            <a:r>
              <a:rPr lang="en-US" dirty="0" err="1"/>
              <a:t>TMath.h</a:t>
            </a:r>
            <a:r>
              <a:rPr lang="en-US" dirty="0"/>
              <a:t>"</a:t>
            </a:r>
          </a:p>
          <a:p>
            <a:r>
              <a:rPr lang="en-US" dirty="0"/>
              <a:t>#include "</a:t>
            </a:r>
            <a:r>
              <a:rPr lang="en-US" dirty="0" err="1"/>
              <a:t>TPaveText.h</a:t>
            </a:r>
            <a:r>
              <a:rPr lang="en-US" dirty="0"/>
              <a:t>"</a:t>
            </a:r>
          </a:p>
          <a:p>
            <a:r>
              <a:rPr lang="en-US" dirty="0"/>
              <a:t>#include "</a:t>
            </a:r>
            <a:r>
              <a:rPr lang="en-US" dirty="0" err="1"/>
              <a:t>TPad.h</a:t>
            </a:r>
            <a:r>
              <a:rPr lang="en-US" dirty="0"/>
              <a:t>"</a:t>
            </a:r>
          </a:p>
          <a:p>
            <a:r>
              <a:rPr lang="en-US" dirty="0"/>
              <a:t>#include "</a:t>
            </a:r>
            <a:r>
              <a:rPr lang="en-US" dirty="0" err="1"/>
              <a:t>TAxis.h</a:t>
            </a:r>
            <a:r>
              <a:rPr lang="en-US" dirty="0"/>
              <a:t>"</a:t>
            </a:r>
          </a:p>
          <a:p>
            <a:r>
              <a:rPr lang="en-US" dirty="0"/>
              <a:t>#include "</a:t>
            </a:r>
            <a:r>
              <a:rPr lang="en-US" dirty="0" err="1"/>
              <a:t>TClass.h</a:t>
            </a:r>
            <a:r>
              <a:rPr lang="en-US" dirty="0"/>
              <a:t>"</a:t>
            </a:r>
          </a:p>
          <a:p>
            <a:r>
              <a:rPr lang="en-US" dirty="0"/>
              <a:t>#include "</a:t>
            </a:r>
            <a:r>
              <a:rPr lang="en-US" dirty="0" err="1"/>
              <a:t>TMatrixD.h</a:t>
            </a:r>
            <a:r>
              <a:rPr lang="en-US" dirty="0"/>
              <a:t>"</a:t>
            </a:r>
          </a:p>
          <a:p>
            <a:r>
              <a:rPr lang="en-US" dirty="0"/>
              <a:t>#include "</a:t>
            </a:r>
            <a:r>
              <a:rPr lang="en-US" dirty="0" err="1"/>
              <a:t>TVectorD.h</a:t>
            </a:r>
            <a:r>
              <a:rPr lang="en-US" dirty="0"/>
              <a:t>"</a:t>
            </a:r>
          </a:p>
          <a:p>
            <a:r>
              <a:rPr lang="en-US" dirty="0"/>
              <a:t>#include "</a:t>
            </a:r>
            <a:r>
              <a:rPr lang="en-US" dirty="0" err="1"/>
              <a:t>string.h</a:t>
            </a:r>
            <a:r>
              <a:rPr lang="en-US" dirty="0"/>
              <a:t>"</a:t>
            </a:r>
          </a:p>
          <a:p>
            <a:r>
              <a:rPr lang="en-US" dirty="0"/>
              <a:t>#include "</a:t>
            </a:r>
            <a:r>
              <a:rPr lang="en-US" dirty="0" err="1"/>
              <a:t>stdlib.h</a:t>
            </a:r>
            <a:r>
              <a:rPr lang="en-US" dirty="0"/>
              <a:t>"</a:t>
            </a:r>
          </a:p>
          <a:p>
            <a:r>
              <a:rPr lang="en-US" dirty="0"/>
              <a:t>#include "</a:t>
            </a:r>
            <a:r>
              <a:rPr lang="en-US" dirty="0" err="1"/>
              <a:t>stdio.h</a:t>
            </a:r>
            <a:r>
              <a:rPr lang="en-US" dirty="0"/>
              <a:t>"</a:t>
            </a:r>
          </a:p>
          <a:p>
            <a:r>
              <a:rPr lang="en-US" dirty="0"/>
              <a:t>#include "</a:t>
            </a:r>
            <a:r>
              <a:rPr lang="en-US" dirty="0" err="1"/>
              <a:t>TLegend.h</a:t>
            </a:r>
            <a:r>
              <a:rPr lang="en-US" dirty="0"/>
              <a:t>"</a:t>
            </a:r>
          </a:p>
          <a:p>
            <a:r>
              <a:rPr lang="en-US" dirty="0"/>
              <a:t>using namespace std;</a:t>
            </a:r>
          </a:p>
          <a:p>
            <a:r>
              <a:rPr lang="en-US" dirty="0"/>
              <a:t>void peakfit_gausnerfcpol1_band_pxct() // get histogram and EMG fit one peak</a:t>
            </a:r>
          </a:p>
          <a:p>
            <a:r>
              <a:rPr lang="en-US" dirty="0"/>
              <a:t>{</a:t>
            </a:r>
          </a:p>
          <a:p>
            <a:r>
              <a:rPr lang="en-US" dirty="0"/>
              <a:t>	const int ID1 = 0;// </a:t>
            </a:r>
            <a:r>
              <a:rPr lang="en-US" dirty="0" err="1"/>
              <a:t>i</a:t>
            </a:r>
            <a:r>
              <a:rPr lang="en-US" dirty="0"/>
              <a:t>=ID1//which detector</a:t>
            </a:r>
          </a:p>
          <a:p>
            <a:r>
              <a:rPr lang="en-US" dirty="0"/>
              <a:t>	const int ID2 = 0;// </a:t>
            </a:r>
            <a:r>
              <a:rPr lang="en-US" dirty="0" err="1"/>
              <a:t>i</a:t>
            </a:r>
            <a:r>
              <a:rPr lang="en-US" dirty="0"/>
              <a:t>&lt;=ID2// modify which detector</a:t>
            </a:r>
          </a:p>
          <a:p>
            <a:r>
              <a:rPr lang="en-US" dirty="0"/>
              <a:t>	double </a:t>
            </a:r>
            <a:r>
              <a:rPr lang="en-US" dirty="0" err="1"/>
              <a:t>binwidth</a:t>
            </a:r>
            <a:r>
              <a:rPr lang="en-US" dirty="0"/>
              <a:t> = 0.038;</a:t>
            </a:r>
          </a:p>
          <a:p>
            <a:r>
              <a:rPr lang="en-US" dirty="0"/>
              <a:t>	double </a:t>
            </a:r>
            <a:r>
              <a:rPr lang="en-US" dirty="0" err="1"/>
              <a:t>fitrange_min</a:t>
            </a:r>
            <a:r>
              <a:rPr lang="en-US" dirty="0"/>
              <a:t> = 0, </a:t>
            </a:r>
            <a:r>
              <a:rPr lang="en-US" dirty="0" err="1"/>
              <a:t>fitrange_max</a:t>
            </a:r>
            <a:r>
              <a:rPr lang="en-US" dirty="0"/>
              <a:t> = 0;</a:t>
            </a:r>
          </a:p>
          <a:p>
            <a:r>
              <a:rPr lang="en-US" dirty="0"/>
              <a:t>	double </a:t>
            </a:r>
            <a:r>
              <a:rPr lang="en-US" dirty="0" err="1"/>
              <a:t>histomin</a:t>
            </a:r>
            <a:r>
              <a:rPr lang="en-US" dirty="0"/>
              <a:t> = 0, </a:t>
            </a:r>
            <a:r>
              <a:rPr lang="en-US" dirty="0" err="1"/>
              <a:t>histomax</a:t>
            </a:r>
            <a:r>
              <a:rPr lang="en-US" dirty="0"/>
              <a:t> = 0, </a:t>
            </a:r>
            <a:r>
              <a:rPr lang="en-US" dirty="0" err="1"/>
              <a:t>histoNbins</a:t>
            </a:r>
            <a:r>
              <a:rPr lang="en-US" dirty="0"/>
              <a:t> = 0;</a:t>
            </a:r>
          </a:p>
          <a:p>
            <a:r>
              <a:rPr lang="en-US" dirty="0"/>
              <a:t>	int </a:t>
            </a:r>
            <a:r>
              <a:rPr lang="en-US" dirty="0" err="1"/>
              <a:t>minbin</a:t>
            </a:r>
            <a:r>
              <a:rPr lang="en-US" dirty="0"/>
              <a:t> = 0, </a:t>
            </a:r>
            <a:r>
              <a:rPr lang="en-US" dirty="0" err="1"/>
              <a:t>maxbin</a:t>
            </a:r>
            <a:r>
              <a:rPr lang="en-US" dirty="0"/>
              <a:t> = 0;</a:t>
            </a:r>
          </a:p>
          <a:p>
            <a:r>
              <a:rPr lang="en-US" dirty="0"/>
              <a:t>	float </a:t>
            </a:r>
            <a:r>
              <a:rPr lang="en-US" dirty="0" err="1"/>
              <a:t>Eg</a:t>
            </a:r>
            <a:r>
              <a:rPr lang="en-US" dirty="0"/>
              <a:t>, Eg2nd, </a:t>
            </a:r>
            <a:r>
              <a:rPr lang="en-US" dirty="0" err="1"/>
              <a:t>gaplow</a:t>
            </a:r>
            <a:r>
              <a:rPr lang="en-US" dirty="0"/>
              <a:t> = 70., </a:t>
            </a:r>
            <a:r>
              <a:rPr lang="en-US" dirty="0" err="1"/>
              <a:t>gaphigh</a:t>
            </a:r>
            <a:r>
              <a:rPr lang="en-US" dirty="0"/>
              <a:t> = 70.;//fitting range</a:t>
            </a:r>
            <a:r>
              <a:rPr lang="zh-CN" altLang="en-US" dirty="0"/>
              <a:t>随分辨不同调整</a:t>
            </a:r>
          </a:p>
          <a:p>
            <a:r>
              <a:rPr lang="zh-CN" altLang="en-US" dirty="0"/>
              <a:t>	</a:t>
            </a:r>
            <a:r>
              <a:rPr lang="en-US" dirty="0"/>
              <a:t>int </a:t>
            </a:r>
            <a:r>
              <a:rPr lang="en-US" dirty="0" err="1"/>
              <a:t>i</a:t>
            </a:r>
            <a:r>
              <a:rPr lang="en-US" dirty="0"/>
              <a:t>, ii, </a:t>
            </a:r>
            <a:r>
              <a:rPr lang="en-US" dirty="0" err="1"/>
              <a:t>jj</a:t>
            </a:r>
            <a:r>
              <a:rPr lang="en-US" dirty="0"/>
              <a:t>, </a:t>
            </a:r>
            <a:r>
              <a:rPr lang="en-US" dirty="0" err="1"/>
              <a:t>ibin</a:t>
            </a:r>
            <a:r>
              <a:rPr lang="en-US" dirty="0"/>
              <a:t>;</a:t>
            </a:r>
          </a:p>
          <a:p>
            <a:r>
              <a:rPr lang="en-US" dirty="0"/>
              <a:t>	char </a:t>
            </a:r>
            <a:r>
              <a:rPr lang="en-US" dirty="0" err="1"/>
              <a:t>paraprint</a:t>
            </a:r>
            <a:r>
              <a:rPr lang="en-US" dirty="0"/>
              <a:t>[100], </a:t>
            </a:r>
            <a:r>
              <a:rPr lang="en-US" dirty="0" err="1"/>
              <a:t>histo_name</a:t>
            </a:r>
            <a:r>
              <a:rPr lang="en-US" dirty="0"/>
              <a:t>[200], </a:t>
            </a:r>
            <a:r>
              <a:rPr lang="en-US" dirty="0" err="1"/>
              <a:t>hfit_name</a:t>
            </a:r>
            <a:r>
              <a:rPr lang="en-US" dirty="0"/>
              <a:t>[200];</a:t>
            </a:r>
          </a:p>
          <a:p>
            <a:r>
              <a:rPr lang="en-US" dirty="0"/>
              <a:t>	TH1D* </a:t>
            </a:r>
            <a:r>
              <a:rPr lang="en-US" dirty="0" err="1"/>
              <a:t>histo</a:t>
            </a:r>
            <a:r>
              <a:rPr lang="en-US" dirty="0"/>
              <a:t>[ID2 + 1];//TH1D peak </a:t>
            </a:r>
            <a:r>
              <a:rPr lang="en-US" dirty="0" err="1"/>
              <a:t>search+gauss</a:t>
            </a:r>
            <a:r>
              <a:rPr lang="en-US" dirty="0"/>
              <a:t> fit, create histograms</a:t>
            </a:r>
          </a:p>
          <a:p>
            <a:r>
              <a:rPr lang="en-US" dirty="0"/>
              <a:t>	int </a:t>
            </a:r>
            <a:r>
              <a:rPr lang="en-US" dirty="0" err="1"/>
              <a:t>fit_Nbins</a:t>
            </a:r>
            <a:r>
              <a:rPr lang="en-US" dirty="0"/>
              <a:t>;</a:t>
            </a:r>
          </a:p>
          <a:p>
            <a:r>
              <a:rPr lang="en-US" dirty="0"/>
              <a:t>	const int </a:t>
            </a:r>
            <a:r>
              <a:rPr lang="en-US" dirty="0" err="1"/>
              <a:t>peaknum</a:t>
            </a:r>
            <a:r>
              <a:rPr lang="en-US" dirty="0"/>
              <a:t> = 10;//search peak numbers, modify</a:t>
            </a:r>
          </a:p>
          <a:p>
            <a:r>
              <a:rPr lang="en-US" dirty="0"/>
              <a:t>	</a:t>
            </a:r>
            <a:r>
              <a:rPr lang="en-US" dirty="0" err="1"/>
              <a:t>TGraph</a:t>
            </a:r>
            <a:r>
              <a:rPr lang="en-US" dirty="0"/>
              <a:t>* </a:t>
            </a:r>
            <a:r>
              <a:rPr lang="en-US" dirty="0" err="1"/>
              <a:t>graph_residual</a:t>
            </a:r>
            <a:r>
              <a:rPr lang="en-US" dirty="0"/>
              <a:t>[ID2 + 1];//create graphs</a:t>
            </a:r>
          </a:p>
          <a:p>
            <a:r>
              <a:rPr lang="en-US" dirty="0"/>
              <a:t>	TF1* </a:t>
            </a:r>
            <a:r>
              <a:rPr lang="en-US" dirty="0" err="1"/>
              <a:t>fEMG</a:t>
            </a:r>
            <a:r>
              <a:rPr lang="en-US" dirty="0"/>
              <a:t>[</a:t>
            </a:r>
            <a:r>
              <a:rPr lang="en-US" dirty="0" err="1"/>
              <a:t>peaknum</a:t>
            </a:r>
            <a:r>
              <a:rPr lang="en-US" dirty="0"/>
              <a:t>];//create function</a:t>
            </a:r>
          </a:p>
          <a:p>
            <a:r>
              <a:rPr lang="en-US" dirty="0"/>
              <a:t>	TF1* p[</a:t>
            </a:r>
            <a:r>
              <a:rPr lang="en-US" dirty="0" err="1"/>
              <a:t>peaknum</a:t>
            </a:r>
            <a:r>
              <a:rPr lang="en-US" dirty="0"/>
              <a:t>], * g[</a:t>
            </a:r>
            <a:r>
              <a:rPr lang="en-US" dirty="0" err="1"/>
              <a:t>peaknum</a:t>
            </a:r>
            <a:r>
              <a:rPr lang="en-US" dirty="0"/>
              <a:t>], * b[</a:t>
            </a:r>
            <a:r>
              <a:rPr lang="en-US" dirty="0" err="1"/>
              <a:t>peaknum</a:t>
            </a:r>
            <a:r>
              <a:rPr lang="en-US" dirty="0"/>
              <a:t>], * p2[</a:t>
            </a:r>
            <a:r>
              <a:rPr lang="en-US" dirty="0" err="1"/>
              <a:t>peaknum</a:t>
            </a:r>
            <a:r>
              <a:rPr lang="en-US" dirty="0"/>
              <a:t>];</a:t>
            </a:r>
          </a:p>
          <a:p>
            <a:r>
              <a:rPr lang="en-US" dirty="0"/>
              <a:t>	</a:t>
            </a:r>
            <a:r>
              <a:rPr lang="en-US" dirty="0" err="1"/>
              <a:t>Double_t</a:t>
            </a:r>
            <a:r>
              <a:rPr lang="en-US" dirty="0"/>
              <a:t> </a:t>
            </a:r>
            <a:r>
              <a:rPr lang="en-US" dirty="0" err="1"/>
              <a:t>peakx</a:t>
            </a:r>
            <a:r>
              <a:rPr lang="en-US" dirty="0"/>
              <a:t>[</a:t>
            </a:r>
            <a:r>
              <a:rPr lang="en-US" dirty="0" err="1"/>
              <a:t>peaknum</a:t>
            </a:r>
            <a:r>
              <a:rPr lang="en-US" dirty="0"/>
              <a:t>], </a:t>
            </a:r>
            <a:r>
              <a:rPr lang="en-US" dirty="0" err="1"/>
              <a:t>peakxerr</a:t>
            </a:r>
            <a:r>
              <a:rPr lang="en-US" dirty="0"/>
              <a:t>[</a:t>
            </a:r>
            <a:r>
              <a:rPr lang="en-US" dirty="0" err="1"/>
              <a:t>peaknum</a:t>
            </a:r>
            <a:r>
              <a:rPr lang="en-US" dirty="0"/>
              <a:t>];</a:t>
            </a:r>
          </a:p>
          <a:p>
            <a:r>
              <a:rPr lang="en-US" dirty="0"/>
              <a:t>	</a:t>
            </a:r>
            <a:r>
              <a:rPr lang="en-US" dirty="0" err="1"/>
              <a:t>Double_t</a:t>
            </a:r>
            <a:r>
              <a:rPr lang="en-US" dirty="0"/>
              <a:t> peaky[</a:t>
            </a:r>
            <a:r>
              <a:rPr lang="en-US" dirty="0" err="1"/>
              <a:t>peaknum</a:t>
            </a:r>
            <a:r>
              <a:rPr lang="en-US" dirty="0"/>
              <a:t>], </a:t>
            </a:r>
            <a:r>
              <a:rPr lang="en-US" dirty="0" err="1"/>
              <a:t>peakyerr</a:t>
            </a:r>
            <a:r>
              <a:rPr lang="en-US" dirty="0"/>
              <a:t>[</a:t>
            </a:r>
            <a:r>
              <a:rPr lang="en-US" dirty="0" err="1"/>
              <a:t>peaknum</a:t>
            </a:r>
            <a:r>
              <a:rPr lang="en-US" dirty="0"/>
              <a:t>];</a:t>
            </a:r>
          </a:p>
          <a:p>
            <a:r>
              <a:rPr lang="en-US" dirty="0"/>
              <a:t>	</a:t>
            </a:r>
            <a:r>
              <a:rPr lang="en-US" dirty="0" err="1"/>
              <a:t>Double_t</a:t>
            </a:r>
            <a:r>
              <a:rPr lang="en-US" dirty="0"/>
              <a:t> constant[</a:t>
            </a:r>
            <a:r>
              <a:rPr lang="en-US" dirty="0" err="1"/>
              <a:t>peaknum</a:t>
            </a:r>
            <a:r>
              <a:rPr lang="en-US" dirty="0"/>
              <a:t>], </a:t>
            </a:r>
            <a:r>
              <a:rPr lang="en-US" dirty="0" err="1"/>
              <a:t>constant_err</a:t>
            </a:r>
            <a:r>
              <a:rPr lang="en-US" dirty="0"/>
              <a:t>[</a:t>
            </a:r>
            <a:r>
              <a:rPr lang="en-US" dirty="0" err="1"/>
              <a:t>peaknum</a:t>
            </a:r>
            <a:r>
              <a:rPr lang="en-US" dirty="0"/>
              <a:t>];</a:t>
            </a:r>
          </a:p>
          <a:p>
            <a:r>
              <a:rPr lang="en-US" dirty="0"/>
              <a:t>	</a:t>
            </a:r>
            <a:r>
              <a:rPr lang="en-US" dirty="0" err="1"/>
              <a:t>Double_t</a:t>
            </a:r>
            <a:r>
              <a:rPr lang="en-US" dirty="0"/>
              <a:t> sig[</a:t>
            </a:r>
            <a:r>
              <a:rPr lang="en-US" dirty="0" err="1"/>
              <a:t>peaknum</a:t>
            </a:r>
            <a:r>
              <a:rPr lang="en-US" dirty="0"/>
              <a:t>], </a:t>
            </a:r>
            <a:r>
              <a:rPr lang="en-US" dirty="0" err="1"/>
              <a:t>sig_err</a:t>
            </a:r>
            <a:r>
              <a:rPr lang="en-US" dirty="0"/>
              <a:t>[</a:t>
            </a:r>
            <a:r>
              <a:rPr lang="en-US" dirty="0" err="1"/>
              <a:t>peaknum</a:t>
            </a:r>
            <a:r>
              <a:rPr lang="en-US" dirty="0"/>
              <a:t>];</a:t>
            </a:r>
          </a:p>
          <a:p>
            <a:r>
              <a:rPr lang="en-US" dirty="0"/>
              <a:t>	</a:t>
            </a:r>
            <a:r>
              <a:rPr lang="en-US" dirty="0" err="1"/>
              <a:t>Double_t</a:t>
            </a:r>
            <a:r>
              <a:rPr lang="en-US" dirty="0"/>
              <a:t> tau[</a:t>
            </a:r>
            <a:r>
              <a:rPr lang="en-US" dirty="0" err="1"/>
              <a:t>peaknum</a:t>
            </a:r>
            <a:r>
              <a:rPr lang="en-US" dirty="0"/>
              <a:t>], </a:t>
            </a:r>
            <a:r>
              <a:rPr lang="en-US" dirty="0" err="1"/>
              <a:t>tau_err</a:t>
            </a:r>
            <a:r>
              <a:rPr lang="en-US" dirty="0"/>
              <a:t>[</a:t>
            </a:r>
            <a:r>
              <a:rPr lang="en-US" dirty="0" err="1"/>
              <a:t>peaknum</a:t>
            </a:r>
            <a:r>
              <a:rPr lang="en-US" dirty="0"/>
              <a:t>];</a:t>
            </a:r>
          </a:p>
          <a:p>
            <a:r>
              <a:rPr lang="en-US" dirty="0"/>
              <a:t>	</a:t>
            </a:r>
            <a:r>
              <a:rPr lang="en-US" dirty="0" err="1"/>
              <a:t>Double_t</a:t>
            </a:r>
            <a:r>
              <a:rPr lang="en-US" dirty="0"/>
              <a:t> mean[</a:t>
            </a:r>
            <a:r>
              <a:rPr lang="en-US" dirty="0" err="1"/>
              <a:t>peaknum</a:t>
            </a:r>
            <a:r>
              <a:rPr lang="en-US" dirty="0"/>
              <a:t>], </a:t>
            </a:r>
            <a:r>
              <a:rPr lang="en-US" dirty="0" err="1"/>
              <a:t>mean_err</a:t>
            </a:r>
            <a:r>
              <a:rPr lang="en-US" dirty="0"/>
              <a:t>[</a:t>
            </a:r>
            <a:r>
              <a:rPr lang="en-US" dirty="0" err="1"/>
              <a:t>peaknum</a:t>
            </a:r>
            <a:r>
              <a:rPr lang="en-US" dirty="0"/>
              <a:t>];</a:t>
            </a:r>
          </a:p>
          <a:p>
            <a:r>
              <a:rPr lang="en-US" dirty="0"/>
              <a:t>	</a:t>
            </a:r>
            <a:r>
              <a:rPr lang="en-US" dirty="0" err="1"/>
              <a:t>Double_t</a:t>
            </a:r>
            <a:r>
              <a:rPr lang="en-US" dirty="0"/>
              <a:t> FWHM[</a:t>
            </a:r>
            <a:r>
              <a:rPr lang="en-US" dirty="0" err="1"/>
              <a:t>peaknum</a:t>
            </a:r>
            <a:r>
              <a:rPr lang="en-US" dirty="0"/>
              <a:t>], </a:t>
            </a:r>
            <a:r>
              <a:rPr lang="en-US" dirty="0" err="1"/>
              <a:t>FWHM_err</a:t>
            </a:r>
            <a:r>
              <a:rPr lang="en-US" dirty="0"/>
              <a:t>[</a:t>
            </a:r>
            <a:r>
              <a:rPr lang="en-US" dirty="0" err="1"/>
              <a:t>peaknum</a:t>
            </a:r>
            <a:r>
              <a:rPr lang="en-US" dirty="0"/>
              <a:t>];</a:t>
            </a:r>
          </a:p>
          <a:p>
            <a:r>
              <a:rPr lang="en-US" dirty="0"/>
              <a:t>	double </a:t>
            </a:r>
            <a:r>
              <a:rPr lang="en-US" dirty="0" err="1"/>
              <a:t>inflation_factor</a:t>
            </a:r>
            <a:r>
              <a:rPr lang="en-US" dirty="0"/>
              <a:t> = 1.0;</a:t>
            </a:r>
          </a:p>
          <a:p>
            <a:r>
              <a:rPr lang="en-US" dirty="0"/>
              <a:t>	TH1D* </a:t>
            </a:r>
            <a:r>
              <a:rPr lang="en-US" dirty="0" err="1"/>
              <a:t>h_confidence_interval</a:t>
            </a:r>
            <a:r>
              <a:rPr lang="en-US" dirty="0"/>
              <a:t>[ID2 + 1][</a:t>
            </a:r>
            <a:r>
              <a:rPr lang="en-US" dirty="0" err="1"/>
              <a:t>peaknum</a:t>
            </a:r>
            <a:r>
              <a:rPr lang="en-US" dirty="0"/>
              <a:t>];</a:t>
            </a:r>
          </a:p>
          <a:p>
            <a:r>
              <a:rPr lang="en-US" dirty="0"/>
              <a:t>	</a:t>
            </a:r>
            <a:r>
              <a:rPr lang="en-US" dirty="0" err="1"/>
              <a:t>TCanvas</a:t>
            </a:r>
            <a:r>
              <a:rPr lang="en-US" dirty="0"/>
              <a:t>* </a:t>
            </a:r>
            <a:r>
              <a:rPr lang="en-US" dirty="0" err="1"/>
              <a:t>canvaspeak</a:t>
            </a:r>
            <a:r>
              <a:rPr lang="en-US" dirty="0"/>
              <a:t>[ID2 + 1][</a:t>
            </a:r>
            <a:r>
              <a:rPr lang="en-US" dirty="0" err="1"/>
              <a:t>peaknum</a:t>
            </a:r>
            <a:r>
              <a:rPr lang="en-US" dirty="0"/>
              <a:t>];</a:t>
            </a:r>
          </a:p>
          <a:p>
            <a:r>
              <a:rPr lang="en-US" dirty="0"/>
              <a:t>	char pathname[150];</a:t>
            </a:r>
          </a:p>
          <a:p>
            <a:r>
              <a:rPr lang="en-US" dirty="0"/>
              <a:t>	char filename[150];</a:t>
            </a:r>
          </a:p>
          <a:p>
            <a:r>
              <a:rPr lang="en-US" dirty="0"/>
              <a:t>	</a:t>
            </a:r>
            <a:r>
              <a:rPr lang="en-US" dirty="0" err="1"/>
              <a:t>sprintf</a:t>
            </a:r>
            <a:r>
              <a:rPr lang="en-US" dirty="0"/>
              <a:t>(pathname, "%s", "F:/e21010/pxct/");</a:t>
            </a:r>
          </a:p>
          <a:p>
            <a:r>
              <a:rPr lang="en-US" dirty="0"/>
              <a:t>	</a:t>
            </a:r>
            <a:r>
              <a:rPr lang="en-US" dirty="0" err="1"/>
              <a:t>sprintf</a:t>
            </a:r>
            <a:r>
              <a:rPr lang="en-US" dirty="0"/>
              <a:t>(filename, "%</a:t>
            </a:r>
            <a:r>
              <a:rPr lang="en-US" dirty="0" err="1"/>
              <a:t>s%s</a:t>
            </a:r>
            <a:r>
              <a:rPr lang="en-US" dirty="0"/>
              <a:t>", pathname, "lower_bounds.dat");</a:t>
            </a:r>
          </a:p>
          <a:p>
            <a:r>
              <a:rPr lang="en-US" dirty="0"/>
              <a:t>	</a:t>
            </a:r>
            <a:r>
              <a:rPr lang="en-US" dirty="0" err="1"/>
              <a:t>ifstream</a:t>
            </a:r>
            <a:r>
              <a:rPr lang="en-US" dirty="0"/>
              <a:t> </a:t>
            </a:r>
            <a:r>
              <a:rPr lang="en-US" dirty="0" err="1"/>
              <a:t>infilelowerbounds</a:t>
            </a:r>
            <a:r>
              <a:rPr lang="en-US" dirty="0"/>
              <a:t>(filename, </a:t>
            </a:r>
            <a:r>
              <a:rPr lang="en-US" dirty="0" err="1"/>
              <a:t>ios</a:t>
            </a:r>
            <a:r>
              <a:rPr lang="en-US" dirty="0"/>
              <a:t>::in);</a:t>
            </a:r>
          </a:p>
          <a:p>
            <a:r>
              <a:rPr lang="en-US" dirty="0"/>
              <a:t>	</a:t>
            </a:r>
            <a:r>
              <a:rPr lang="en-US" dirty="0" err="1"/>
              <a:t>sprintf</a:t>
            </a:r>
            <a:r>
              <a:rPr lang="en-US" dirty="0"/>
              <a:t>(filename, "%</a:t>
            </a:r>
            <a:r>
              <a:rPr lang="en-US" dirty="0" err="1"/>
              <a:t>s%s</a:t>
            </a:r>
            <a:r>
              <a:rPr lang="en-US" dirty="0"/>
              <a:t>", pathname, "upper_bounds.dat");</a:t>
            </a:r>
          </a:p>
          <a:p>
            <a:r>
              <a:rPr lang="en-US" dirty="0"/>
              <a:t>	</a:t>
            </a:r>
            <a:r>
              <a:rPr lang="en-US" dirty="0" err="1"/>
              <a:t>ifstream</a:t>
            </a:r>
            <a:r>
              <a:rPr lang="en-US" dirty="0"/>
              <a:t> </a:t>
            </a:r>
            <a:r>
              <a:rPr lang="en-US" dirty="0" err="1"/>
              <a:t>infileupperbounds</a:t>
            </a:r>
            <a:r>
              <a:rPr lang="en-US" dirty="0"/>
              <a:t>(filename, </a:t>
            </a:r>
            <a:r>
              <a:rPr lang="en-US" dirty="0" err="1"/>
              <a:t>ios</a:t>
            </a:r>
            <a:r>
              <a:rPr lang="en-US" dirty="0"/>
              <a:t>::in);</a:t>
            </a:r>
          </a:p>
          <a:p>
            <a:r>
              <a:rPr lang="en-US" dirty="0"/>
              <a:t>	double par[</a:t>
            </a:r>
            <a:r>
              <a:rPr lang="en-US" dirty="0" err="1"/>
              <a:t>peaknum</a:t>
            </a:r>
            <a:r>
              <a:rPr lang="en-US" dirty="0"/>
              <a:t>][10], </a:t>
            </a:r>
            <a:r>
              <a:rPr lang="en-US" dirty="0" err="1"/>
              <a:t>par_err</a:t>
            </a:r>
            <a:r>
              <a:rPr lang="en-US" dirty="0"/>
              <a:t>[</a:t>
            </a:r>
            <a:r>
              <a:rPr lang="en-US" dirty="0" err="1"/>
              <a:t>peaknum</a:t>
            </a:r>
            <a:r>
              <a:rPr lang="en-US" dirty="0"/>
              <a:t>][10];</a:t>
            </a:r>
          </a:p>
          <a:p>
            <a:r>
              <a:rPr lang="en-US" dirty="0"/>
              <a:t>	double </a:t>
            </a:r>
            <a:r>
              <a:rPr lang="en-US" dirty="0" err="1"/>
              <a:t>parChi</a:t>
            </a:r>
            <a:r>
              <a:rPr lang="en-US" dirty="0"/>
              <a:t>[</a:t>
            </a:r>
            <a:r>
              <a:rPr lang="en-US" dirty="0" err="1"/>
              <a:t>peaknum</a:t>
            </a:r>
            <a:r>
              <a:rPr lang="en-US" dirty="0"/>
              <a:t>], </a:t>
            </a:r>
            <a:r>
              <a:rPr lang="en-US" dirty="0" err="1"/>
              <a:t>parNDF</a:t>
            </a:r>
            <a:r>
              <a:rPr lang="en-US" dirty="0"/>
              <a:t>[</a:t>
            </a:r>
            <a:r>
              <a:rPr lang="en-US" dirty="0" err="1"/>
              <a:t>peaknum</a:t>
            </a:r>
            <a:r>
              <a:rPr lang="en-US" dirty="0"/>
              <a:t>], </a:t>
            </a:r>
            <a:r>
              <a:rPr lang="en-US" dirty="0" err="1"/>
              <a:t>p_value</a:t>
            </a:r>
            <a:r>
              <a:rPr lang="en-US" dirty="0"/>
              <a:t>[</a:t>
            </a:r>
            <a:r>
              <a:rPr lang="en-US" dirty="0" err="1"/>
              <a:t>peaknum</a:t>
            </a:r>
            <a:r>
              <a:rPr lang="en-US" dirty="0"/>
              <a:t>];</a:t>
            </a:r>
          </a:p>
          <a:p>
            <a:r>
              <a:rPr lang="en-US" dirty="0"/>
              <a:t>	int </a:t>
            </a:r>
            <a:r>
              <a:rPr lang="en-US" dirty="0" err="1"/>
              <a:t>lower_search_bound</a:t>
            </a:r>
            <a:r>
              <a:rPr lang="en-US" dirty="0"/>
              <a:t>[ID2 + 1][</a:t>
            </a:r>
            <a:r>
              <a:rPr lang="en-US" dirty="0" err="1"/>
              <a:t>peaknum</a:t>
            </a:r>
            <a:r>
              <a:rPr lang="en-US" dirty="0"/>
              <a:t>], </a:t>
            </a:r>
            <a:r>
              <a:rPr lang="en-US" dirty="0" err="1"/>
              <a:t>upper_search_bound</a:t>
            </a:r>
            <a:r>
              <a:rPr lang="en-US" dirty="0"/>
              <a:t>[ID2 + 1][</a:t>
            </a:r>
            <a:r>
              <a:rPr lang="en-US" dirty="0" err="1"/>
              <a:t>peaknum</a:t>
            </a:r>
            <a:r>
              <a:rPr lang="en-US" dirty="0"/>
              <a:t>];</a:t>
            </a:r>
          </a:p>
          <a:p>
            <a:r>
              <a:rPr lang="en-US" dirty="0"/>
              <a:t>	for (</a:t>
            </a:r>
            <a:r>
              <a:rPr lang="en-US" dirty="0" err="1"/>
              <a:t>i</a:t>
            </a:r>
            <a:r>
              <a:rPr lang="en-US" dirty="0"/>
              <a:t> = ID1; </a:t>
            </a:r>
            <a:r>
              <a:rPr lang="en-US" dirty="0" err="1"/>
              <a:t>i</a:t>
            </a:r>
            <a:r>
              <a:rPr lang="en-US" dirty="0"/>
              <a:t> &lt;= ID2; </a:t>
            </a:r>
            <a:r>
              <a:rPr lang="en-US" dirty="0" err="1"/>
              <a:t>i</a:t>
            </a:r>
            <a:r>
              <a:rPr lang="en-US" dirty="0"/>
              <a:t>++)//which detector no need to modify</a:t>
            </a:r>
          </a:p>
          <a:p>
            <a:r>
              <a:rPr lang="en-US" dirty="0"/>
              <a:t>	{</a:t>
            </a:r>
          </a:p>
          <a:p>
            <a:r>
              <a:rPr lang="en-US" dirty="0"/>
              <a:t>		for (ii = 0; ii &lt; </a:t>
            </a:r>
            <a:r>
              <a:rPr lang="en-US" dirty="0" err="1"/>
              <a:t>peaknum</a:t>
            </a:r>
            <a:r>
              <a:rPr lang="en-US" dirty="0"/>
              <a:t>; ii++)//which peak</a:t>
            </a:r>
          </a:p>
          <a:p>
            <a:r>
              <a:rPr lang="en-US" dirty="0"/>
              <a:t>		{</a:t>
            </a:r>
          </a:p>
          <a:p>
            <a:r>
              <a:rPr lang="en-US" dirty="0"/>
              <a:t>			</a:t>
            </a:r>
            <a:r>
              <a:rPr lang="en-US" dirty="0" err="1"/>
              <a:t>infilelowerbounds</a:t>
            </a:r>
            <a:r>
              <a:rPr lang="en-US" dirty="0"/>
              <a:t> &gt;&gt; </a:t>
            </a:r>
            <a:r>
              <a:rPr lang="en-US" dirty="0" err="1"/>
              <a:t>lower_search_bound</a:t>
            </a:r>
            <a:r>
              <a:rPr lang="en-US" dirty="0"/>
              <a:t>[</a:t>
            </a:r>
            <a:r>
              <a:rPr lang="en-US" dirty="0" err="1"/>
              <a:t>i</a:t>
            </a:r>
            <a:r>
              <a:rPr lang="en-US" dirty="0"/>
              <a:t>][ii];</a:t>
            </a:r>
          </a:p>
          <a:p>
            <a:r>
              <a:rPr lang="en-US" dirty="0"/>
              <a:t>			</a:t>
            </a:r>
            <a:r>
              <a:rPr lang="en-US" dirty="0" err="1"/>
              <a:t>infileupperbounds</a:t>
            </a:r>
            <a:r>
              <a:rPr lang="en-US" dirty="0"/>
              <a:t> &gt;&gt; </a:t>
            </a:r>
            <a:r>
              <a:rPr lang="en-US" dirty="0" err="1"/>
              <a:t>upper_search_bound</a:t>
            </a:r>
            <a:r>
              <a:rPr lang="en-US" dirty="0"/>
              <a:t>[</a:t>
            </a:r>
            <a:r>
              <a:rPr lang="en-US" dirty="0" err="1"/>
              <a:t>i</a:t>
            </a:r>
            <a:r>
              <a:rPr lang="en-US" dirty="0"/>
              <a:t>][ii];</a:t>
            </a:r>
          </a:p>
          <a:p>
            <a:r>
              <a:rPr lang="en-US" dirty="0"/>
              <a:t>		}</a:t>
            </a:r>
          </a:p>
          <a:p>
            <a:r>
              <a:rPr lang="en-US" dirty="0"/>
              <a:t>	}</a:t>
            </a:r>
          </a:p>
          <a:p>
            <a:r>
              <a:rPr lang="en-US" dirty="0"/>
              <a:t>	for (</a:t>
            </a:r>
            <a:r>
              <a:rPr lang="en-US" dirty="0" err="1"/>
              <a:t>i</a:t>
            </a:r>
            <a:r>
              <a:rPr lang="en-US" dirty="0"/>
              <a:t> = ID1; </a:t>
            </a:r>
            <a:r>
              <a:rPr lang="en-US" dirty="0" err="1"/>
              <a:t>i</a:t>
            </a:r>
            <a:r>
              <a:rPr lang="en-US" dirty="0"/>
              <a:t> &lt;= ID2; </a:t>
            </a:r>
            <a:r>
              <a:rPr lang="en-US" dirty="0" err="1"/>
              <a:t>i</a:t>
            </a:r>
            <a:r>
              <a:rPr lang="en-US" dirty="0"/>
              <a:t>++)//which detector no need to modify</a:t>
            </a:r>
          </a:p>
          <a:p>
            <a:r>
              <a:rPr lang="en-US" dirty="0"/>
              <a:t>	{</a:t>
            </a:r>
          </a:p>
          <a:p>
            <a:r>
              <a:rPr lang="en-US" dirty="0"/>
              <a:t>		for (ii = 0; ii &lt; </a:t>
            </a:r>
            <a:r>
              <a:rPr lang="en-US" dirty="0" err="1"/>
              <a:t>peaknum</a:t>
            </a:r>
            <a:r>
              <a:rPr lang="en-US" dirty="0"/>
              <a:t>; ii++)//which peak</a:t>
            </a:r>
          </a:p>
          <a:p>
            <a:r>
              <a:rPr lang="en-US" dirty="0"/>
              <a:t>		{</a:t>
            </a:r>
          </a:p>
          <a:p>
            <a:r>
              <a:rPr lang="en-US" dirty="0"/>
              <a:t>			</a:t>
            </a:r>
            <a:r>
              <a:rPr lang="en-US" dirty="0" err="1"/>
              <a:t>cout</a:t>
            </a:r>
            <a:r>
              <a:rPr lang="en-US" dirty="0"/>
              <a:t> &lt;&lt; </a:t>
            </a:r>
            <a:r>
              <a:rPr lang="en-US" dirty="0" err="1"/>
              <a:t>lower_search_bound</a:t>
            </a:r>
            <a:r>
              <a:rPr lang="en-US" dirty="0"/>
              <a:t>[</a:t>
            </a:r>
            <a:r>
              <a:rPr lang="en-US" dirty="0" err="1"/>
              <a:t>i</a:t>
            </a:r>
            <a:r>
              <a:rPr lang="en-US" dirty="0"/>
              <a:t>][ii] &lt;&lt; "	";</a:t>
            </a:r>
          </a:p>
          <a:p>
            <a:r>
              <a:rPr lang="en-US" dirty="0"/>
              <a:t>			</a:t>
            </a:r>
            <a:r>
              <a:rPr lang="en-US" dirty="0" err="1"/>
              <a:t>cout</a:t>
            </a:r>
            <a:r>
              <a:rPr lang="en-US" dirty="0"/>
              <a:t> &lt;&lt; </a:t>
            </a:r>
            <a:r>
              <a:rPr lang="en-US" dirty="0" err="1"/>
              <a:t>upper_search_bound</a:t>
            </a:r>
            <a:r>
              <a:rPr lang="en-US" dirty="0"/>
              <a:t>[</a:t>
            </a:r>
            <a:r>
              <a:rPr lang="en-US" dirty="0" err="1"/>
              <a:t>i</a:t>
            </a:r>
            <a:r>
              <a:rPr lang="en-US" dirty="0"/>
              <a:t>][ii] &lt;&lt; "	";</a:t>
            </a:r>
          </a:p>
          <a:p>
            <a:r>
              <a:rPr lang="en-US" dirty="0"/>
              <a:t>		}</a:t>
            </a:r>
          </a:p>
          <a:p>
            <a:r>
              <a:rPr lang="en-US" dirty="0"/>
              <a:t>		</a:t>
            </a:r>
            <a:r>
              <a:rPr lang="en-US" dirty="0" err="1"/>
              <a:t>cout</a:t>
            </a:r>
            <a:r>
              <a:rPr lang="en-US" dirty="0"/>
              <a:t> &lt;&lt; </a:t>
            </a:r>
            <a:r>
              <a:rPr lang="en-US" dirty="0" err="1"/>
              <a:t>endl</a:t>
            </a:r>
            <a:r>
              <a:rPr lang="en-US" dirty="0"/>
              <a:t>;</a:t>
            </a:r>
          </a:p>
          <a:p>
            <a:r>
              <a:rPr lang="en-US" dirty="0"/>
              <a:t>	}</a:t>
            </a:r>
          </a:p>
          <a:p>
            <a:endParaRPr lang="en-US" dirty="0"/>
          </a:p>
          <a:p>
            <a:r>
              <a:rPr lang="en-US" dirty="0"/>
              <a:t>	</a:t>
            </a:r>
            <a:r>
              <a:rPr lang="en-US" dirty="0" err="1"/>
              <a:t>sprintf</a:t>
            </a:r>
            <a:r>
              <a:rPr lang="en-US" dirty="0"/>
              <a:t>(filename, "%</a:t>
            </a:r>
            <a:r>
              <a:rPr lang="en-US" dirty="0" err="1"/>
              <a:t>s%s</a:t>
            </a:r>
            <a:r>
              <a:rPr lang="en-US" dirty="0"/>
              <a:t>", pathname, "peakpara.dat");</a:t>
            </a:r>
          </a:p>
          <a:p>
            <a:r>
              <a:rPr lang="en-US" dirty="0"/>
              <a:t>	</a:t>
            </a:r>
            <a:r>
              <a:rPr lang="en-US" dirty="0" err="1"/>
              <a:t>ofstream</a:t>
            </a:r>
            <a:r>
              <a:rPr lang="en-US" dirty="0"/>
              <a:t> </a:t>
            </a:r>
            <a:r>
              <a:rPr lang="en-US" dirty="0" err="1"/>
              <a:t>outfile</a:t>
            </a:r>
            <a:r>
              <a:rPr lang="en-US" dirty="0"/>
              <a:t>(filename, </a:t>
            </a:r>
            <a:r>
              <a:rPr lang="en-US" dirty="0" err="1"/>
              <a:t>ios</a:t>
            </a:r>
            <a:r>
              <a:rPr lang="en-US" dirty="0"/>
              <a:t>::out);</a:t>
            </a:r>
          </a:p>
          <a:p>
            <a:r>
              <a:rPr lang="en-US" dirty="0"/>
              <a:t>	</a:t>
            </a:r>
            <a:r>
              <a:rPr lang="en-US" dirty="0" err="1"/>
              <a:t>sprintf</a:t>
            </a:r>
            <a:r>
              <a:rPr lang="en-US" dirty="0"/>
              <a:t>(filename, "%</a:t>
            </a:r>
            <a:r>
              <a:rPr lang="en-US" dirty="0" err="1"/>
              <a:t>s%s</a:t>
            </a:r>
            <a:r>
              <a:rPr lang="en-US" dirty="0"/>
              <a:t>", pathname, "run0030-00_XtRa_152Eu_60min_window1us_cal.root");</a:t>
            </a:r>
          </a:p>
          <a:p>
            <a:r>
              <a:rPr lang="en-US" dirty="0"/>
              <a:t>	</a:t>
            </a:r>
            <a:r>
              <a:rPr lang="en-US" dirty="0" err="1"/>
              <a:t>TFile</a:t>
            </a:r>
            <a:r>
              <a:rPr lang="en-US" dirty="0"/>
              <a:t>* fin = new </a:t>
            </a:r>
            <a:r>
              <a:rPr lang="en-US" dirty="0" err="1"/>
              <a:t>TFile</a:t>
            </a:r>
            <a:r>
              <a:rPr lang="en-US" dirty="0"/>
              <a:t>(filename);//after this statement, you can use any ROOT command1 for this </a:t>
            </a:r>
            <a:r>
              <a:rPr lang="en-US" dirty="0" err="1"/>
              <a:t>rootfile</a:t>
            </a:r>
            <a:endParaRPr lang="en-US" dirty="0"/>
          </a:p>
          <a:p>
            <a:r>
              <a:rPr lang="en-US" dirty="0"/>
              <a:t>	</a:t>
            </a:r>
            <a:r>
              <a:rPr lang="en-US" dirty="0" err="1"/>
              <a:t>cout</a:t>
            </a:r>
            <a:r>
              <a:rPr lang="en-US" dirty="0"/>
              <a:t> &lt;&lt; filename &lt;&lt; </a:t>
            </a:r>
            <a:r>
              <a:rPr lang="en-US" dirty="0" err="1"/>
              <a:t>endl</a:t>
            </a:r>
            <a:r>
              <a:rPr lang="en-US" dirty="0"/>
              <a:t>;</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++)//which detector no need to modify</a:t>
            </a:r>
          </a:p>
          <a:p>
            <a:r>
              <a:rPr lang="en-US" dirty="0"/>
              <a:t>	{</a:t>
            </a:r>
          </a:p>
          <a:p>
            <a:r>
              <a:rPr lang="en-US" dirty="0"/>
              <a:t>		</a:t>
            </a:r>
            <a:r>
              <a:rPr lang="en-US" dirty="0" err="1"/>
              <a:t>sprintf</a:t>
            </a:r>
            <a:r>
              <a:rPr lang="en-US" dirty="0"/>
              <a:t>(</a:t>
            </a:r>
            <a:r>
              <a:rPr lang="en-US" dirty="0" err="1"/>
              <a:t>histo_name</a:t>
            </a:r>
            <a:r>
              <a:rPr lang="en-US" dirty="0"/>
              <a:t>, "%s", "</a:t>
            </a:r>
            <a:r>
              <a:rPr lang="en-US" dirty="0" err="1"/>
              <a:t>hnorth_e</a:t>
            </a:r>
            <a:r>
              <a:rPr lang="en-US" dirty="0"/>
              <a:t>");</a:t>
            </a:r>
          </a:p>
          <a:p>
            <a:r>
              <a:rPr lang="en-US" dirty="0"/>
              <a:t>		</a:t>
            </a:r>
            <a:r>
              <a:rPr lang="en-US" dirty="0" err="1"/>
              <a:t>histo</a:t>
            </a:r>
            <a:r>
              <a:rPr lang="en-US" dirty="0"/>
              <a:t>[</a:t>
            </a:r>
            <a:r>
              <a:rPr lang="en-US" dirty="0" err="1"/>
              <a:t>i</a:t>
            </a:r>
            <a:r>
              <a:rPr lang="en-US" dirty="0"/>
              <a:t>] = (TH1D*)fin-&gt;Get(</a:t>
            </a:r>
            <a:r>
              <a:rPr lang="en-US" dirty="0" err="1"/>
              <a:t>histo_name</a:t>
            </a:r>
            <a:r>
              <a:rPr lang="en-US" dirty="0"/>
              <a:t>); //Get spectrum</a:t>
            </a:r>
          </a:p>
          <a:p>
            <a:r>
              <a:rPr lang="en-US" dirty="0"/>
              <a:t>		</a:t>
            </a:r>
            <a:r>
              <a:rPr lang="en-US" dirty="0" err="1"/>
              <a:t>histo</a:t>
            </a:r>
            <a:r>
              <a:rPr lang="en-US" dirty="0"/>
              <a:t>[</a:t>
            </a:r>
            <a:r>
              <a:rPr lang="en-US" dirty="0" err="1"/>
              <a:t>i</a:t>
            </a:r>
            <a:r>
              <a:rPr lang="en-US" dirty="0"/>
              <a:t>]-&gt;</a:t>
            </a:r>
            <a:r>
              <a:rPr lang="en-US" dirty="0" err="1"/>
              <a:t>Rebin</a:t>
            </a:r>
            <a:r>
              <a:rPr lang="en-US" dirty="0"/>
              <a:t>(1);</a:t>
            </a:r>
          </a:p>
          <a:p>
            <a:r>
              <a:rPr lang="en-US" dirty="0"/>
              <a:t>		</a:t>
            </a:r>
            <a:r>
              <a:rPr lang="en-US" dirty="0" err="1"/>
              <a:t>histo</a:t>
            </a:r>
            <a:r>
              <a:rPr lang="en-US" dirty="0"/>
              <a:t>[</a:t>
            </a:r>
            <a:r>
              <a:rPr lang="en-US" dirty="0" err="1"/>
              <a:t>i</a:t>
            </a:r>
            <a:r>
              <a:rPr lang="en-US" dirty="0"/>
              <a:t>]-&gt;Sumw2(</a:t>
            </a:r>
            <a:r>
              <a:rPr lang="en-US" dirty="0" err="1"/>
              <a:t>kFALSE</a:t>
            </a:r>
            <a:r>
              <a:rPr lang="en-US" dirty="0"/>
              <a:t>);</a:t>
            </a:r>
          </a:p>
          <a:p>
            <a:r>
              <a:rPr lang="en-US" dirty="0"/>
              <a:t>		</a:t>
            </a:r>
            <a:r>
              <a:rPr lang="en-US" dirty="0" err="1"/>
              <a:t>histo</a:t>
            </a:r>
            <a:r>
              <a:rPr lang="en-US" dirty="0"/>
              <a:t>[</a:t>
            </a:r>
            <a:r>
              <a:rPr lang="en-US" dirty="0" err="1"/>
              <a:t>i</a:t>
            </a:r>
            <a:r>
              <a:rPr lang="en-US" dirty="0"/>
              <a:t>]-&gt;</a:t>
            </a:r>
            <a:r>
              <a:rPr lang="en-US" dirty="0" err="1"/>
              <a:t>SetBinErrorOption</a:t>
            </a:r>
            <a:r>
              <a:rPr lang="en-US" dirty="0"/>
              <a:t>(TH1::</a:t>
            </a:r>
            <a:r>
              <a:rPr lang="en-US" dirty="0" err="1"/>
              <a:t>kPoisson</a:t>
            </a:r>
            <a:r>
              <a:rPr lang="en-US" dirty="0"/>
              <a:t>);</a:t>
            </a:r>
          </a:p>
          <a:p>
            <a:r>
              <a:rPr lang="en-US" dirty="0"/>
              <a:t>	}</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 // no need to modify</a:t>
            </a:r>
          </a:p>
          <a:p>
            <a:r>
              <a:rPr lang="en-US" dirty="0"/>
              <a:t>	{</a:t>
            </a:r>
          </a:p>
          <a:p>
            <a:r>
              <a:rPr lang="en-US" dirty="0"/>
              <a:t>		for (ii = 9; ii &lt;= 9; ii++)// modify which peak in one detector =0&lt;=13</a:t>
            </a:r>
          </a:p>
          <a:p>
            <a:r>
              <a:rPr lang="en-US" dirty="0"/>
              <a:t>		{</a:t>
            </a:r>
          </a:p>
          <a:p>
            <a:r>
              <a:rPr lang="en-US" dirty="0"/>
              <a:t>			</a:t>
            </a:r>
            <a:r>
              <a:rPr lang="en-US" dirty="0" err="1"/>
              <a:t>sprintf</a:t>
            </a:r>
            <a:r>
              <a:rPr lang="en-US" dirty="0"/>
              <a:t>(</a:t>
            </a:r>
            <a:r>
              <a:rPr lang="en-US" dirty="0" err="1"/>
              <a:t>hfit_name</a:t>
            </a:r>
            <a:r>
              <a:rPr lang="en-US" dirty="0"/>
              <a:t>, "%</a:t>
            </a:r>
            <a:r>
              <a:rPr lang="en-US" dirty="0" err="1"/>
              <a:t>s%d%s%d</a:t>
            </a:r>
            <a:r>
              <a:rPr lang="en-US" dirty="0"/>
              <a:t>", "north", </a:t>
            </a:r>
            <a:r>
              <a:rPr lang="en-US" dirty="0" err="1"/>
              <a:t>i</a:t>
            </a:r>
            <a:r>
              <a:rPr lang="en-US" dirty="0"/>
              <a:t>, "_peak", ii);</a:t>
            </a:r>
          </a:p>
          <a:p>
            <a:r>
              <a:rPr lang="en-US" dirty="0"/>
              <a:t>			</a:t>
            </a:r>
            <a:r>
              <a:rPr lang="en-US" dirty="0" err="1"/>
              <a:t>canvaspeak</a:t>
            </a:r>
            <a:r>
              <a:rPr lang="en-US" dirty="0"/>
              <a:t>[</a:t>
            </a:r>
            <a:r>
              <a:rPr lang="en-US" dirty="0" err="1"/>
              <a:t>i</a:t>
            </a:r>
            <a:r>
              <a:rPr lang="en-US" dirty="0"/>
              <a:t>][ii] = new </a:t>
            </a:r>
            <a:r>
              <a:rPr lang="en-US" dirty="0" err="1"/>
              <a:t>TCanvas</a:t>
            </a:r>
            <a:r>
              <a:rPr lang="en-US" dirty="0"/>
              <a:t>(</a:t>
            </a:r>
            <a:r>
              <a:rPr lang="en-US" dirty="0" err="1"/>
              <a:t>hfit_name</a:t>
            </a:r>
            <a:r>
              <a:rPr lang="en-US" dirty="0"/>
              <a:t>, </a:t>
            </a:r>
            <a:r>
              <a:rPr lang="en-US" dirty="0" err="1"/>
              <a:t>hfit_name</a:t>
            </a:r>
            <a:r>
              <a:rPr lang="en-US" dirty="0"/>
              <a:t>, 1400, 740);//</a:t>
            </a:r>
            <a:r>
              <a:rPr lang="zh-CN" altLang="en-US" dirty="0"/>
              <a:t>建立画布</a:t>
            </a:r>
          </a:p>
          <a:p>
            <a:r>
              <a:rPr lang="zh-CN" altLang="en-US" dirty="0"/>
              <a:t>			</a:t>
            </a:r>
            <a:r>
              <a:rPr lang="en-US" dirty="0" err="1"/>
              <a:t>canvaspeak</a:t>
            </a:r>
            <a:r>
              <a:rPr lang="en-US" dirty="0"/>
              <a:t>[</a:t>
            </a:r>
            <a:r>
              <a:rPr lang="en-US" dirty="0" err="1"/>
              <a:t>i</a:t>
            </a:r>
            <a:r>
              <a:rPr lang="en-US" dirty="0"/>
              <a:t>][ii]-&gt;cd();//</a:t>
            </a:r>
            <a:r>
              <a:rPr lang="zh-CN" altLang="en-US" dirty="0"/>
              <a:t>进入画布</a:t>
            </a:r>
          </a:p>
          <a:p>
            <a:r>
              <a:rPr lang="en-US" altLang="zh-CN" dirty="0"/>
              <a:t>// 			</a:t>
            </a:r>
            <a:r>
              <a:rPr lang="en-US" dirty="0" err="1"/>
              <a:t>canvaspeak</a:t>
            </a:r>
            <a:r>
              <a:rPr lang="en-US" dirty="0"/>
              <a:t>[</a:t>
            </a:r>
            <a:r>
              <a:rPr lang="en-US" dirty="0" err="1"/>
              <a:t>i</a:t>
            </a:r>
            <a:r>
              <a:rPr lang="en-US" dirty="0"/>
              <a:t>][ii]-&gt;</a:t>
            </a:r>
            <a:r>
              <a:rPr lang="en-US" dirty="0" err="1"/>
              <a:t>SetTopMargin</a:t>
            </a:r>
            <a:r>
              <a:rPr lang="en-US" dirty="0"/>
              <a:t>(0.02);</a:t>
            </a:r>
          </a:p>
          <a:p>
            <a:r>
              <a:rPr lang="en-US" dirty="0"/>
              <a:t>// 			</a:t>
            </a:r>
            <a:r>
              <a:rPr lang="en-US" dirty="0" err="1"/>
              <a:t>canvaspeak</a:t>
            </a:r>
            <a:r>
              <a:rPr lang="en-US" dirty="0"/>
              <a:t>[</a:t>
            </a:r>
            <a:r>
              <a:rPr lang="en-US" dirty="0" err="1"/>
              <a:t>i</a:t>
            </a:r>
            <a:r>
              <a:rPr lang="en-US" dirty="0"/>
              <a:t>][ii]-&gt;</a:t>
            </a:r>
            <a:r>
              <a:rPr lang="en-US" dirty="0" err="1"/>
              <a:t>SetRightMargin</a:t>
            </a:r>
            <a:r>
              <a:rPr lang="en-US" dirty="0"/>
              <a:t>(0.03);</a:t>
            </a:r>
          </a:p>
          <a:p>
            <a:r>
              <a:rPr lang="en-US" dirty="0"/>
              <a:t>// 			</a:t>
            </a:r>
            <a:r>
              <a:rPr lang="en-US" dirty="0" err="1"/>
              <a:t>canvaspeak</a:t>
            </a:r>
            <a:r>
              <a:rPr lang="en-US" dirty="0"/>
              <a:t>[</a:t>
            </a:r>
            <a:r>
              <a:rPr lang="en-US" dirty="0" err="1"/>
              <a:t>i</a:t>
            </a:r>
            <a:r>
              <a:rPr lang="en-US" dirty="0"/>
              <a:t>][ii]-&gt;</a:t>
            </a:r>
            <a:r>
              <a:rPr lang="en-US" dirty="0" err="1"/>
              <a:t>SetLeftMargin</a:t>
            </a:r>
            <a:r>
              <a:rPr lang="en-US" dirty="0"/>
              <a:t>(0.09);</a:t>
            </a:r>
          </a:p>
          <a:p>
            <a:r>
              <a:rPr lang="en-US" dirty="0"/>
              <a:t>// 			</a:t>
            </a:r>
            <a:r>
              <a:rPr lang="en-US" dirty="0" err="1"/>
              <a:t>canvaspeak</a:t>
            </a:r>
            <a:r>
              <a:rPr lang="en-US" dirty="0"/>
              <a:t>[</a:t>
            </a:r>
            <a:r>
              <a:rPr lang="en-US" dirty="0" err="1"/>
              <a:t>i</a:t>
            </a:r>
            <a:r>
              <a:rPr lang="en-US" dirty="0"/>
              <a:t>][ii]-&gt;</a:t>
            </a:r>
            <a:r>
              <a:rPr lang="en-US" dirty="0" err="1"/>
              <a:t>SetBottomMargin</a:t>
            </a:r>
            <a:r>
              <a:rPr lang="en-US" dirty="0"/>
              <a:t>(0.13);</a:t>
            </a:r>
          </a:p>
          <a:p>
            <a:r>
              <a:rPr lang="en-US" dirty="0"/>
              <a:t>			</a:t>
            </a:r>
            <a:r>
              <a:rPr lang="en-US" dirty="0" err="1"/>
              <a:t>TPad</a:t>
            </a:r>
            <a:r>
              <a:rPr lang="en-US" dirty="0"/>
              <a:t>* pad1 = new </a:t>
            </a:r>
            <a:r>
              <a:rPr lang="en-US" dirty="0" err="1"/>
              <a:t>TPad</a:t>
            </a:r>
            <a:r>
              <a:rPr lang="en-US" dirty="0"/>
              <a:t>("pad1", "The pad 70% of the height", 0.0, 0.3, 1.0, 1.0);</a:t>
            </a:r>
          </a:p>
          <a:p>
            <a:r>
              <a:rPr lang="en-US" dirty="0"/>
              <a:t>			// </a:t>
            </a:r>
            <a:r>
              <a:rPr lang="en-US" dirty="0" err="1"/>
              <a:t>xlow</a:t>
            </a:r>
            <a:r>
              <a:rPr lang="en-US" dirty="0"/>
              <a:t>, </a:t>
            </a:r>
            <a:r>
              <a:rPr lang="en-US" dirty="0" err="1"/>
              <a:t>ylow</a:t>
            </a:r>
            <a:r>
              <a:rPr lang="en-US" dirty="0"/>
              <a:t>, </a:t>
            </a:r>
            <a:r>
              <a:rPr lang="en-US" dirty="0" err="1"/>
              <a:t>xup</a:t>
            </a:r>
            <a:r>
              <a:rPr lang="en-US" dirty="0"/>
              <a:t>, yup</a:t>
            </a:r>
          </a:p>
          <a:p>
            <a:r>
              <a:rPr lang="en-US" dirty="0"/>
              <a:t>			</a:t>
            </a:r>
            <a:r>
              <a:rPr lang="en-US" dirty="0" err="1"/>
              <a:t>TPad</a:t>
            </a:r>
            <a:r>
              <a:rPr lang="en-US" dirty="0"/>
              <a:t>* pad2 = new </a:t>
            </a:r>
            <a:r>
              <a:rPr lang="en-US" dirty="0" err="1"/>
              <a:t>TPad</a:t>
            </a:r>
            <a:r>
              <a:rPr lang="en-US" dirty="0"/>
              <a:t>("pad2", "The pad 30% of the height", 0.0, 0.0, 1.0, 0.3);</a:t>
            </a:r>
          </a:p>
          <a:p>
            <a:endParaRPr lang="en-US" dirty="0"/>
          </a:p>
          <a:p>
            <a:r>
              <a:rPr lang="en-US" dirty="0"/>
              <a:t>			// Set margins for pad1</a:t>
            </a:r>
          </a:p>
          <a:p>
            <a:r>
              <a:rPr lang="en-US" dirty="0"/>
              <a:t>			pad1-&gt;</a:t>
            </a:r>
            <a:r>
              <a:rPr lang="en-US" dirty="0" err="1"/>
              <a:t>SetTopMargin</a:t>
            </a:r>
            <a:r>
              <a:rPr lang="en-US" dirty="0"/>
              <a:t>(0.02);  // relative to pad1 height</a:t>
            </a:r>
          </a:p>
          <a:p>
            <a:r>
              <a:rPr lang="en-US" dirty="0"/>
              <a:t>			pad1-&gt;</a:t>
            </a:r>
            <a:r>
              <a:rPr lang="en-US" dirty="0" err="1"/>
              <a:t>SetBottomMargin</a:t>
            </a:r>
            <a:r>
              <a:rPr lang="en-US" dirty="0"/>
              <a:t>(0.13); // no bottom margin</a:t>
            </a:r>
          </a:p>
          <a:p>
            <a:r>
              <a:rPr lang="en-US" dirty="0"/>
              <a:t>			pad1-&gt;</a:t>
            </a:r>
            <a:r>
              <a:rPr lang="en-US" dirty="0" err="1"/>
              <a:t>SetLeftMargin</a:t>
            </a:r>
            <a:r>
              <a:rPr lang="en-US" dirty="0"/>
              <a:t>(0.09);  // relative to pad1 width</a:t>
            </a:r>
          </a:p>
          <a:p>
            <a:r>
              <a:rPr lang="en-US" dirty="0"/>
              <a:t>			pad1-&gt;</a:t>
            </a:r>
            <a:r>
              <a:rPr lang="en-US" dirty="0" err="1"/>
              <a:t>SetRightMargin</a:t>
            </a:r>
            <a:r>
              <a:rPr lang="en-US" dirty="0"/>
              <a:t>(0.025); // relative to pad1 width</a:t>
            </a:r>
          </a:p>
          <a:p>
            <a:endParaRPr lang="en-US" dirty="0"/>
          </a:p>
          <a:p>
            <a:r>
              <a:rPr lang="en-US" dirty="0"/>
              <a:t>			// Set margins for pad2</a:t>
            </a:r>
          </a:p>
          <a:p>
            <a:r>
              <a:rPr lang="en-US" dirty="0"/>
              <a:t>			pad2-&gt;</a:t>
            </a:r>
            <a:r>
              <a:rPr lang="en-US" dirty="0" err="1"/>
              <a:t>SetTopMargin</a:t>
            </a:r>
            <a:r>
              <a:rPr lang="en-US" dirty="0"/>
              <a:t>(0.03);    // no top margin</a:t>
            </a:r>
          </a:p>
          <a:p>
            <a:r>
              <a:rPr lang="en-US" dirty="0"/>
              <a:t>			pad2-&gt;</a:t>
            </a:r>
            <a:r>
              <a:rPr lang="en-US" dirty="0" err="1"/>
              <a:t>SetBottomMargin</a:t>
            </a:r>
            <a:r>
              <a:rPr lang="en-US" dirty="0"/>
              <a:t>(0.35); // relative to pad2 height</a:t>
            </a:r>
          </a:p>
          <a:p>
            <a:r>
              <a:rPr lang="en-US" dirty="0"/>
              <a:t>			pad2-&gt;</a:t>
            </a:r>
            <a:r>
              <a:rPr lang="en-US" dirty="0" err="1"/>
              <a:t>SetLeftMargin</a:t>
            </a:r>
            <a:r>
              <a:rPr lang="en-US" dirty="0"/>
              <a:t>(0.09);    // relative to pad2 width</a:t>
            </a:r>
          </a:p>
          <a:p>
            <a:r>
              <a:rPr lang="en-US" dirty="0"/>
              <a:t>			pad2-&gt;</a:t>
            </a:r>
            <a:r>
              <a:rPr lang="en-US" dirty="0" err="1"/>
              <a:t>SetRightMargin</a:t>
            </a:r>
            <a:r>
              <a:rPr lang="en-US" dirty="0"/>
              <a:t>(0.025);   // relative to pad2 width</a:t>
            </a:r>
          </a:p>
          <a:p>
            <a:endParaRPr lang="en-US" dirty="0"/>
          </a:p>
          <a:p>
            <a:r>
              <a:rPr lang="en-US" dirty="0"/>
              <a:t>			pad1-&gt;Draw();</a:t>
            </a:r>
          </a:p>
          <a:p>
            <a:r>
              <a:rPr lang="en-US" dirty="0"/>
              <a:t>			pad1-&gt;cd();</a:t>
            </a:r>
          </a:p>
          <a:p>
            <a:endParaRPr lang="en-US" dirty="0"/>
          </a:p>
          <a:p>
            <a:r>
              <a:rPr lang="en-US" dirty="0"/>
              <a:t>			//</a:t>
            </a:r>
            <a:r>
              <a:rPr lang="en-US" dirty="0" err="1"/>
              <a:t>gStyle</a:t>
            </a:r>
            <a:r>
              <a:rPr lang="en-US" dirty="0"/>
              <a:t>-&gt;</a:t>
            </a:r>
            <a:r>
              <a:rPr lang="en-US" dirty="0" err="1"/>
              <a:t>SetOptTitle</a:t>
            </a:r>
            <a:r>
              <a:rPr lang="en-US" dirty="0"/>
              <a:t>(0);</a:t>
            </a:r>
          </a:p>
          <a:p>
            <a:endParaRPr lang="en-US" dirty="0"/>
          </a:p>
          <a:p>
            <a:r>
              <a:rPr lang="en-US" dirty="0"/>
              <a:t>			</a:t>
            </a:r>
            <a:r>
              <a:rPr lang="en-US" dirty="0" err="1"/>
              <a:t>histo</a:t>
            </a:r>
            <a:r>
              <a:rPr lang="en-US" dirty="0"/>
              <a:t>[</a:t>
            </a:r>
            <a:r>
              <a:rPr lang="en-US" dirty="0" err="1"/>
              <a:t>i</a:t>
            </a:r>
            <a:r>
              <a:rPr lang="en-US" dirty="0"/>
              <a:t>]-&gt;</a:t>
            </a:r>
            <a:r>
              <a:rPr lang="en-US" dirty="0" err="1"/>
              <a:t>SetTitle</a:t>
            </a:r>
            <a:r>
              <a:rPr lang="en-US" dirty="0"/>
              <a:t>("");//</a:t>
            </a:r>
            <a:r>
              <a:rPr lang="zh-CN" altLang="en-US" dirty="0"/>
              <a:t>图名</a:t>
            </a:r>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a:t>
            </a:r>
            <a:r>
              <a:rPr lang="en-US" dirty="0"/>
              <a:t>("Energy (keV)");//</a:t>
            </a:r>
            <a:r>
              <a:rPr lang="zh-CN" altLang="en-US" dirty="0"/>
              <a:t>轴名</a:t>
            </a:r>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a:t>
            </a:r>
            <a:r>
              <a:rPr lang="en-US" dirty="0"/>
              <a:t>("Counts per 38 eV");//</a:t>
            </a:r>
            <a:r>
              <a:rPr lang="zh-CN" altLang="en-US" dirty="0"/>
              <a:t>轴名</a:t>
            </a:r>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CenterTitle</a:t>
            </a:r>
            <a:r>
              <a:rPr lang="en-US" dirty="0"/>
              <a:t>();//</a:t>
            </a:r>
            <a:r>
              <a:rPr lang="zh-CN" altLang="en-US" dirty="0"/>
              <a:t>居中</a:t>
            </a:r>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CenterTitle</a:t>
            </a:r>
            <a:r>
              <a:rPr lang="en-US" dirty="0"/>
              <a:t>();//</a:t>
            </a:r>
            <a:r>
              <a:rPr lang="zh-CN" altLang="en-US" dirty="0"/>
              <a:t>居中</a:t>
            </a:r>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SetLabelFont</a:t>
            </a:r>
            <a:r>
              <a:rPr lang="en-US" dirty="0"/>
              <a:t>(132);//</a:t>
            </a:r>
            <a:r>
              <a:rPr lang="zh-CN" altLang="en-US" dirty="0"/>
              <a:t>坐标字体</a:t>
            </a:r>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SetLabelFont</a:t>
            </a:r>
            <a:r>
              <a:rPr lang="en-US" dirty="0"/>
              <a:t>(132);//</a:t>
            </a:r>
            <a:r>
              <a:rPr lang="zh-CN" altLang="en-US" dirty="0"/>
              <a:t>坐标字体</a:t>
            </a:r>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SetLabelSize</a:t>
            </a:r>
            <a:r>
              <a:rPr lang="en-US" dirty="0"/>
              <a:t>(0.05);</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SetLabelSize</a:t>
            </a:r>
            <a:r>
              <a:rPr lang="en-US" dirty="0"/>
              <a:t>(0.05);</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SetTitleFont</a:t>
            </a:r>
            <a:r>
              <a:rPr lang="en-US" dirty="0"/>
              <a:t>(132);//</a:t>
            </a:r>
            <a:r>
              <a:rPr lang="zh-CN" altLang="en-US" dirty="0"/>
              <a:t>轴名字体</a:t>
            </a:r>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SetTitleFont</a:t>
            </a:r>
            <a:r>
              <a:rPr lang="en-US" dirty="0"/>
              <a:t>(132);//</a:t>
            </a:r>
            <a:r>
              <a:rPr lang="zh-CN" altLang="en-US" dirty="0"/>
              <a:t>轴名字体</a:t>
            </a:r>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SetTitleOffset</a:t>
            </a:r>
            <a:r>
              <a:rPr lang="en-US" dirty="0"/>
              <a:t>(1.0);//</a:t>
            </a:r>
            <a:r>
              <a:rPr lang="zh-CN" altLang="en-US" dirty="0"/>
              <a:t>轴名偏移</a:t>
            </a:r>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SetTitleOffset</a:t>
            </a:r>
            <a:r>
              <a:rPr lang="en-US" dirty="0"/>
              <a:t>(0.7);//</a:t>
            </a:r>
            <a:r>
              <a:rPr lang="zh-CN" altLang="en-US" dirty="0"/>
              <a:t>轴名偏移</a:t>
            </a:r>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SetTitleSize</a:t>
            </a:r>
            <a:r>
              <a:rPr lang="en-US" dirty="0"/>
              <a:t>(0.06);</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SetTitleSize</a:t>
            </a:r>
            <a:r>
              <a:rPr lang="en-US" dirty="0"/>
              <a:t>(0.06);</a:t>
            </a:r>
          </a:p>
          <a:p>
            <a:r>
              <a:rPr lang="en-US" dirty="0"/>
              <a:t>			</a:t>
            </a:r>
            <a:r>
              <a:rPr lang="en-US" dirty="0" err="1"/>
              <a:t>histo</a:t>
            </a:r>
            <a:r>
              <a:rPr lang="en-US" dirty="0"/>
              <a:t>[</a:t>
            </a:r>
            <a:r>
              <a:rPr lang="en-US" dirty="0" err="1"/>
              <a:t>i</a:t>
            </a:r>
            <a:r>
              <a:rPr lang="en-US" dirty="0"/>
              <a:t>]-&gt;</a:t>
            </a:r>
            <a:r>
              <a:rPr lang="en-US" dirty="0" err="1"/>
              <a:t>SetLineWidth</a:t>
            </a:r>
            <a:r>
              <a:rPr lang="en-US" dirty="0"/>
              <a:t>(2);</a:t>
            </a:r>
          </a:p>
          <a:p>
            <a:r>
              <a:rPr lang="en-US" dirty="0"/>
              <a:t>			</a:t>
            </a:r>
            <a:r>
              <a:rPr lang="en-US" dirty="0" err="1"/>
              <a:t>histo</a:t>
            </a:r>
            <a:r>
              <a:rPr lang="en-US" dirty="0"/>
              <a:t>[</a:t>
            </a:r>
            <a:r>
              <a:rPr lang="en-US" dirty="0" err="1"/>
              <a:t>i</a:t>
            </a:r>
            <a:r>
              <a:rPr lang="en-US" dirty="0"/>
              <a:t>]-&gt;</a:t>
            </a:r>
            <a:r>
              <a:rPr lang="en-US" dirty="0" err="1"/>
              <a:t>SetStats</a:t>
            </a:r>
            <a:r>
              <a:rPr lang="en-US" dirty="0"/>
              <a:t>(0);</a:t>
            </a:r>
          </a:p>
          <a:p>
            <a:r>
              <a:rPr lang="en-US" dirty="0"/>
              <a:t>			</a:t>
            </a:r>
            <a:r>
              <a:rPr lang="en-US" dirty="0" err="1"/>
              <a:t>histo</a:t>
            </a:r>
            <a:r>
              <a:rPr lang="en-US" dirty="0"/>
              <a:t>[</a:t>
            </a:r>
            <a:r>
              <a:rPr lang="en-US" dirty="0" err="1"/>
              <a:t>i</a:t>
            </a:r>
            <a:r>
              <a:rPr lang="en-US" dirty="0"/>
              <a:t>]-&gt;Draw("e");</a:t>
            </a:r>
          </a:p>
          <a:p>
            <a:endParaRPr lang="en-US" dirty="0"/>
          </a:p>
          <a:p>
            <a:r>
              <a:rPr lang="en-US" dirty="0"/>
              <a:t>			peaky[ii] = 0; </a:t>
            </a:r>
            <a:r>
              <a:rPr lang="en-US" dirty="0" err="1"/>
              <a:t>peakx</a:t>
            </a:r>
            <a:r>
              <a:rPr lang="en-US" dirty="0"/>
              <a:t>[ii] = 0; sig[ii] = 0; tau[ii] = 0; mean[ii] = 0; FWHM[ii] = 0;</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lower_search_bound</a:t>
            </a:r>
            <a:r>
              <a:rPr lang="en-US" dirty="0"/>
              <a:t>[</a:t>
            </a:r>
            <a:r>
              <a:rPr lang="en-US" dirty="0" err="1"/>
              <a:t>i</a:t>
            </a:r>
            <a:r>
              <a:rPr lang="en-US" dirty="0"/>
              <a:t>][ii], </a:t>
            </a:r>
            <a:r>
              <a:rPr lang="en-US" dirty="0" err="1"/>
              <a:t>upper_search_bound</a:t>
            </a:r>
            <a:r>
              <a:rPr lang="en-US" dirty="0"/>
              <a:t>[</a:t>
            </a:r>
            <a:r>
              <a:rPr lang="en-US" dirty="0" err="1"/>
              <a:t>i</a:t>
            </a:r>
            <a:r>
              <a:rPr lang="en-US" dirty="0"/>
              <a:t>][ii]);</a:t>
            </a:r>
          </a:p>
          <a:p>
            <a:r>
              <a:rPr lang="en-US" dirty="0"/>
              <a:t>			peaky[ii] = </a:t>
            </a:r>
            <a:r>
              <a:rPr lang="en-US" dirty="0" err="1"/>
              <a:t>histo</a:t>
            </a:r>
            <a:r>
              <a:rPr lang="en-US" dirty="0"/>
              <a:t>[</a:t>
            </a:r>
            <a:r>
              <a:rPr lang="en-US" dirty="0" err="1"/>
              <a:t>i</a:t>
            </a:r>
            <a:r>
              <a:rPr lang="en-US" dirty="0"/>
              <a:t>]-&gt;</a:t>
            </a:r>
            <a:r>
              <a:rPr lang="en-US" dirty="0" err="1"/>
              <a:t>GetMaximum</a:t>
            </a:r>
            <a:r>
              <a:rPr lang="en-US" dirty="0"/>
              <a:t>();</a:t>
            </a:r>
          </a:p>
          <a:p>
            <a:r>
              <a:rPr lang="en-US" dirty="0"/>
              <a:t>			</a:t>
            </a:r>
            <a:r>
              <a:rPr lang="en-US" dirty="0" err="1"/>
              <a:t>peakx</a:t>
            </a:r>
            <a:r>
              <a:rPr lang="en-US" dirty="0"/>
              <a:t>[ii] = </a:t>
            </a:r>
            <a:r>
              <a:rPr lang="en-US" dirty="0" err="1"/>
              <a:t>histo</a:t>
            </a:r>
            <a:r>
              <a:rPr lang="en-US" dirty="0"/>
              <a:t>[</a:t>
            </a:r>
            <a:r>
              <a:rPr lang="en-US" dirty="0" err="1"/>
              <a:t>i</a:t>
            </a:r>
            <a:r>
              <a:rPr lang="en-US" dirty="0"/>
              <a:t>]-&gt;</a:t>
            </a:r>
            <a:r>
              <a:rPr lang="en-US" dirty="0" err="1"/>
              <a:t>GetBinCenter</a:t>
            </a:r>
            <a:r>
              <a:rPr lang="en-US" dirty="0"/>
              <a:t>(</a:t>
            </a:r>
            <a:r>
              <a:rPr lang="en-US" dirty="0" err="1"/>
              <a:t>histo</a:t>
            </a:r>
            <a:r>
              <a:rPr lang="en-US" dirty="0"/>
              <a:t>[</a:t>
            </a:r>
            <a:r>
              <a:rPr lang="en-US" dirty="0" err="1"/>
              <a:t>i</a:t>
            </a:r>
            <a:r>
              <a:rPr lang="en-US" dirty="0"/>
              <a:t>]-&gt;</a:t>
            </a:r>
            <a:r>
              <a:rPr lang="en-US" dirty="0" err="1"/>
              <a:t>GetMaximumBin</a:t>
            </a:r>
            <a:r>
              <a:rPr lang="en-US" dirty="0"/>
              <a:t>());</a:t>
            </a:r>
          </a:p>
          <a:p>
            <a:r>
              <a:rPr lang="en-US" dirty="0"/>
              <a:t>			</a:t>
            </a:r>
            <a:r>
              <a:rPr lang="en-US" dirty="0" err="1"/>
              <a:t>cout</a:t>
            </a:r>
            <a:r>
              <a:rPr lang="en-US" dirty="0"/>
              <a:t> &lt;&lt; </a:t>
            </a:r>
            <a:r>
              <a:rPr lang="en-US" dirty="0" err="1"/>
              <a:t>peakx</a:t>
            </a:r>
            <a:r>
              <a:rPr lang="en-US" dirty="0"/>
              <a:t>[ii] &lt;&lt; "	" &lt;&lt; peaky[ii] &lt;&lt; </a:t>
            </a:r>
            <a:r>
              <a:rPr lang="en-US" dirty="0" err="1"/>
              <a:t>endl</a:t>
            </a:r>
            <a:r>
              <a:rPr lang="en-US" dirty="0"/>
              <a:t>;</a:t>
            </a:r>
          </a:p>
          <a:p>
            <a:r>
              <a:rPr lang="en-US" dirty="0"/>
              <a:t>			if (ii == 0) { </a:t>
            </a:r>
            <a:r>
              <a:rPr lang="en-US" dirty="0" err="1"/>
              <a:t>gaplow</a:t>
            </a:r>
            <a:r>
              <a:rPr lang="en-US" dirty="0"/>
              <a:t> = 0.5; </a:t>
            </a:r>
            <a:r>
              <a:rPr lang="en-US" dirty="0" err="1"/>
              <a:t>gaphigh</a:t>
            </a:r>
            <a:r>
              <a:rPr lang="en-US" dirty="0"/>
              <a:t> = 0.4; </a:t>
            </a:r>
            <a:r>
              <a:rPr lang="en-US" dirty="0" err="1"/>
              <a:t>Eg</a:t>
            </a:r>
            <a:r>
              <a:rPr lang="en-US" dirty="0"/>
              <a:t> = 5895; Eg2nd = 6490; }//55Fe 5.9 and 6.5</a:t>
            </a:r>
          </a:p>
          <a:p>
            <a:r>
              <a:rPr lang="en-US" dirty="0"/>
              <a:t>			if (ii == 2) { </a:t>
            </a:r>
            <a:r>
              <a:rPr lang="en-US" dirty="0" err="1"/>
              <a:t>gaplow</a:t>
            </a:r>
            <a:r>
              <a:rPr lang="en-US" dirty="0"/>
              <a:t> = 1.4; </a:t>
            </a:r>
            <a:r>
              <a:rPr lang="en-US" dirty="0" err="1"/>
              <a:t>gaphigh</a:t>
            </a:r>
            <a:r>
              <a:rPr lang="en-US" dirty="0"/>
              <a:t> = 1.4; </a:t>
            </a:r>
            <a:r>
              <a:rPr lang="en-US" dirty="0" err="1"/>
              <a:t>Eg</a:t>
            </a:r>
            <a:r>
              <a:rPr lang="en-US" dirty="0"/>
              <a:t> = 121782; }//152Eu 122</a:t>
            </a:r>
          </a:p>
          <a:p>
            <a:r>
              <a:rPr lang="en-US" dirty="0"/>
              <a:t>			if (ii == 4) { </a:t>
            </a:r>
            <a:r>
              <a:rPr lang="en-US" dirty="0" err="1"/>
              <a:t>gaplow</a:t>
            </a:r>
            <a:r>
              <a:rPr lang="en-US" dirty="0"/>
              <a:t> = 1.0; </a:t>
            </a:r>
            <a:r>
              <a:rPr lang="en-US" dirty="0" err="1"/>
              <a:t>gaphigh</a:t>
            </a:r>
            <a:r>
              <a:rPr lang="en-US" dirty="0"/>
              <a:t> = 1.0; </a:t>
            </a:r>
            <a:r>
              <a:rPr lang="en-US" dirty="0" err="1"/>
              <a:t>Eg</a:t>
            </a:r>
            <a:r>
              <a:rPr lang="en-US" dirty="0"/>
              <a:t> = 59541; }//241Am	59.5</a:t>
            </a:r>
          </a:p>
          <a:p>
            <a:r>
              <a:rPr lang="en-US" dirty="0"/>
              <a:t>			if (ii == 5) { </a:t>
            </a:r>
            <a:r>
              <a:rPr lang="en-US" dirty="0" err="1"/>
              <a:t>gaplow</a:t>
            </a:r>
            <a:r>
              <a:rPr lang="en-US" dirty="0"/>
              <a:t> = 0.8; </a:t>
            </a:r>
            <a:r>
              <a:rPr lang="en-US" dirty="0" err="1"/>
              <a:t>gaphigh</a:t>
            </a:r>
            <a:r>
              <a:rPr lang="en-US" dirty="0"/>
              <a:t> = 0.8; </a:t>
            </a:r>
            <a:r>
              <a:rPr lang="en-US" dirty="0" err="1"/>
              <a:t>Eg</a:t>
            </a:r>
            <a:r>
              <a:rPr lang="en-US" dirty="0"/>
              <a:t> = 26345; }//241Am 26.3</a:t>
            </a:r>
          </a:p>
          <a:p>
            <a:r>
              <a:rPr lang="en-US" dirty="0"/>
              <a:t> 			if (ii == 7) { </a:t>
            </a:r>
            <a:r>
              <a:rPr lang="en-US" dirty="0" err="1"/>
              <a:t>gaplow</a:t>
            </a:r>
            <a:r>
              <a:rPr lang="en-US" dirty="0"/>
              <a:t> = 0.7; </a:t>
            </a:r>
            <a:r>
              <a:rPr lang="en-US" dirty="0" err="1"/>
              <a:t>gaphigh</a:t>
            </a:r>
            <a:r>
              <a:rPr lang="en-US" dirty="0"/>
              <a:t> = 0.7; </a:t>
            </a:r>
            <a:r>
              <a:rPr lang="en-US" dirty="0" err="1"/>
              <a:t>Eg</a:t>
            </a:r>
            <a:r>
              <a:rPr lang="en-US" dirty="0"/>
              <a:t> = 33196; }//241Am 33.2</a:t>
            </a:r>
          </a:p>
          <a:p>
            <a:r>
              <a:rPr lang="en-US" dirty="0"/>
              <a:t>			if (ii == 9) { </a:t>
            </a:r>
            <a:r>
              <a:rPr lang="en-US" dirty="0" err="1"/>
              <a:t>gaplow</a:t>
            </a:r>
            <a:r>
              <a:rPr lang="en-US" dirty="0"/>
              <a:t> = 3.0; </a:t>
            </a:r>
            <a:r>
              <a:rPr lang="en-US" dirty="0" err="1"/>
              <a:t>gaphigh</a:t>
            </a:r>
            <a:r>
              <a:rPr lang="en-US" dirty="0"/>
              <a:t> = 3.0; </a:t>
            </a:r>
            <a:r>
              <a:rPr lang="en-US" dirty="0" err="1"/>
              <a:t>Eg</a:t>
            </a:r>
            <a:r>
              <a:rPr lang="en-US" dirty="0"/>
              <a:t> = 3442785; }//152Eu 345</a:t>
            </a:r>
          </a:p>
          <a:p>
            <a:endParaRPr lang="en-US" dirty="0"/>
          </a:p>
          <a:p>
            <a:endParaRPr lang="en-US" dirty="0"/>
          </a:p>
          <a:p>
            <a:r>
              <a:rPr lang="en-US" dirty="0"/>
              <a:t>			</a:t>
            </a:r>
            <a:r>
              <a:rPr lang="en-US" dirty="0" err="1"/>
              <a:t>histomin</a:t>
            </a:r>
            <a:r>
              <a:rPr lang="en-US" dirty="0"/>
              <a:t> = </a:t>
            </a:r>
            <a:r>
              <a:rPr lang="en-US" dirty="0" err="1"/>
              <a:t>histo</a:t>
            </a:r>
            <a:r>
              <a:rPr lang="en-US" dirty="0"/>
              <a:t>[</a:t>
            </a:r>
            <a:r>
              <a:rPr lang="en-US" dirty="0" err="1"/>
              <a:t>i</a:t>
            </a:r>
            <a:r>
              <a:rPr lang="en-US" dirty="0"/>
              <a:t>]-&gt;</a:t>
            </a:r>
            <a:r>
              <a:rPr lang="en-US" dirty="0" err="1"/>
              <a:t>GetXaxis</a:t>
            </a:r>
            <a:r>
              <a:rPr lang="en-US" dirty="0"/>
              <a:t>()-&gt;</a:t>
            </a:r>
            <a:r>
              <a:rPr lang="en-US" dirty="0" err="1"/>
              <a:t>GetXmin</a:t>
            </a:r>
            <a:r>
              <a:rPr lang="en-US" dirty="0"/>
              <a:t>();</a:t>
            </a:r>
          </a:p>
          <a:p>
            <a:r>
              <a:rPr lang="en-US" dirty="0"/>
              <a:t>			</a:t>
            </a:r>
            <a:r>
              <a:rPr lang="en-US" dirty="0" err="1"/>
              <a:t>histomax</a:t>
            </a:r>
            <a:r>
              <a:rPr lang="en-US" dirty="0"/>
              <a:t> = </a:t>
            </a:r>
            <a:r>
              <a:rPr lang="en-US" dirty="0" err="1"/>
              <a:t>histo</a:t>
            </a:r>
            <a:r>
              <a:rPr lang="en-US" dirty="0"/>
              <a:t>[</a:t>
            </a:r>
            <a:r>
              <a:rPr lang="en-US" dirty="0" err="1"/>
              <a:t>i</a:t>
            </a:r>
            <a:r>
              <a:rPr lang="en-US" dirty="0"/>
              <a:t>]-&gt;</a:t>
            </a:r>
            <a:r>
              <a:rPr lang="en-US" dirty="0" err="1"/>
              <a:t>GetXaxis</a:t>
            </a:r>
            <a:r>
              <a:rPr lang="en-US" dirty="0"/>
              <a:t>()-&gt;</a:t>
            </a:r>
            <a:r>
              <a:rPr lang="en-US" dirty="0" err="1"/>
              <a:t>GetXmax</a:t>
            </a:r>
            <a:r>
              <a:rPr lang="en-US" dirty="0"/>
              <a:t>();</a:t>
            </a:r>
          </a:p>
          <a:p>
            <a:r>
              <a:rPr lang="en-US" dirty="0"/>
              <a:t>			</a:t>
            </a:r>
            <a:r>
              <a:rPr lang="en-US" dirty="0" err="1"/>
              <a:t>histoNbins</a:t>
            </a:r>
            <a:r>
              <a:rPr lang="en-US" dirty="0"/>
              <a:t> = </a:t>
            </a:r>
            <a:r>
              <a:rPr lang="en-US" dirty="0" err="1"/>
              <a:t>histo</a:t>
            </a:r>
            <a:r>
              <a:rPr lang="en-US" dirty="0"/>
              <a:t>[</a:t>
            </a:r>
            <a:r>
              <a:rPr lang="en-US" dirty="0" err="1"/>
              <a:t>i</a:t>
            </a:r>
            <a:r>
              <a:rPr lang="en-US" dirty="0"/>
              <a:t>]-&gt;</a:t>
            </a:r>
            <a:r>
              <a:rPr lang="en-US" dirty="0" err="1"/>
              <a:t>GetNbinsX</a:t>
            </a:r>
            <a:r>
              <a:rPr lang="en-US" dirty="0"/>
              <a:t>();</a:t>
            </a:r>
          </a:p>
          <a:p>
            <a:r>
              <a:rPr lang="en-US" dirty="0"/>
              <a:t>			</a:t>
            </a:r>
            <a:r>
              <a:rPr lang="en-US" dirty="0" err="1"/>
              <a:t>fitrange_min</a:t>
            </a:r>
            <a:r>
              <a:rPr lang="en-US" dirty="0"/>
              <a:t> = </a:t>
            </a:r>
            <a:r>
              <a:rPr lang="en-US" dirty="0" err="1"/>
              <a:t>peakx</a:t>
            </a:r>
            <a:r>
              <a:rPr lang="en-US" dirty="0"/>
              <a:t>[ii] - </a:t>
            </a:r>
            <a:r>
              <a:rPr lang="en-US" dirty="0" err="1"/>
              <a:t>gaplow</a:t>
            </a:r>
            <a:r>
              <a:rPr lang="en-US" dirty="0"/>
              <a:t>;</a:t>
            </a:r>
          </a:p>
          <a:p>
            <a:r>
              <a:rPr lang="en-US" dirty="0"/>
              <a:t>			</a:t>
            </a:r>
            <a:r>
              <a:rPr lang="en-US" dirty="0" err="1"/>
              <a:t>fitrange_max</a:t>
            </a:r>
            <a:r>
              <a:rPr lang="en-US" dirty="0"/>
              <a:t> = </a:t>
            </a:r>
            <a:r>
              <a:rPr lang="en-US" dirty="0" err="1"/>
              <a:t>peakx</a:t>
            </a:r>
            <a:r>
              <a:rPr lang="en-US" dirty="0"/>
              <a:t>[ii] + </a:t>
            </a:r>
            <a:r>
              <a:rPr lang="en-US" dirty="0" err="1"/>
              <a:t>gaphigh</a:t>
            </a:r>
            <a:r>
              <a:rPr lang="en-US" dirty="0"/>
              <a:t>;</a:t>
            </a:r>
          </a:p>
          <a:p>
            <a:r>
              <a:rPr lang="en-US" dirty="0"/>
              <a:t>			// </a:t>
            </a:r>
            <a:r>
              <a:rPr lang="en-US" dirty="0" err="1"/>
              <a:t>cout</a:t>
            </a:r>
            <a:r>
              <a:rPr lang="en-US" dirty="0"/>
              <a:t> &lt;&lt; </a:t>
            </a:r>
            <a:r>
              <a:rPr lang="en-US" dirty="0" err="1"/>
              <a:t>histomin</a:t>
            </a:r>
            <a:r>
              <a:rPr lang="en-US" dirty="0"/>
              <a:t> &lt;&lt; "	" &lt;&lt; </a:t>
            </a:r>
            <a:r>
              <a:rPr lang="en-US" dirty="0" err="1"/>
              <a:t>histomax</a:t>
            </a:r>
            <a:r>
              <a:rPr lang="en-US" dirty="0"/>
              <a:t> &lt;&lt; "	" &lt;&lt; </a:t>
            </a:r>
            <a:r>
              <a:rPr lang="en-US" dirty="0" err="1"/>
              <a:t>histoNbins</a:t>
            </a:r>
            <a:r>
              <a:rPr lang="en-US" dirty="0"/>
              <a:t> &lt;&lt; </a:t>
            </a:r>
            <a:r>
              <a:rPr lang="en-US" dirty="0" err="1"/>
              <a:t>endl</a:t>
            </a:r>
            <a:r>
              <a:rPr lang="en-US" dirty="0"/>
              <a:t>;</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fitrange_min</a:t>
            </a:r>
            <a:r>
              <a:rPr lang="en-US" dirty="0"/>
              <a:t>, </a:t>
            </a:r>
            <a:r>
              <a:rPr lang="en-US" dirty="0" err="1"/>
              <a:t>fitrange_max</a:t>
            </a:r>
            <a:r>
              <a:rPr lang="en-US" dirty="0"/>
              <a:t>);//zoom the axis</a:t>
            </a:r>
          </a:p>
          <a:p>
            <a:r>
              <a:rPr lang="en-US" dirty="0"/>
              <a:t>			//</a:t>
            </a:r>
            <a:r>
              <a:rPr lang="en-US" dirty="0" err="1"/>
              <a:t>cout</a:t>
            </a:r>
            <a:r>
              <a:rPr lang="en-US" dirty="0"/>
              <a:t>&lt;&lt;"************"&lt;&lt;</a:t>
            </a:r>
            <a:r>
              <a:rPr lang="en-US" dirty="0" err="1"/>
              <a:t>peakx</a:t>
            </a:r>
            <a:r>
              <a:rPr lang="en-US" dirty="0"/>
              <a:t>[ii]&lt;&lt;"	"&lt;&lt;peaky[ii]&lt;&lt;</a:t>
            </a:r>
            <a:r>
              <a:rPr lang="en-US" dirty="0" err="1"/>
              <a:t>endl</a:t>
            </a:r>
            <a:r>
              <a:rPr lang="en-US" dirty="0"/>
              <a:t>;</a:t>
            </a:r>
          </a:p>
          <a:p>
            <a:endParaRPr lang="en-US" dirty="0"/>
          </a:p>
          <a:p>
            <a:r>
              <a:rPr lang="en-US" dirty="0"/>
              <a:t>			</a:t>
            </a:r>
            <a:r>
              <a:rPr lang="en-US" dirty="0" err="1"/>
              <a:t>minbin</a:t>
            </a:r>
            <a:r>
              <a:rPr lang="en-US" dirty="0"/>
              <a:t> = </a:t>
            </a:r>
            <a:r>
              <a:rPr lang="en-US" dirty="0" err="1"/>
              <a:t>histo</a:t>
            </a:r>
            <a:r>
              <a:rPr lang="en-US" dirty="0"/>
              <a:t>[</a:t>
            </a:r>
            <a:r>
              <a:rPr lang="en-US" dirty="0" err="1"/>
              <a:t>i</a:t>
            </a:r>
            <a:r>
              <a:rPr lang="en-US" dirty="0"/>
              <a:t>]-&gt;</a:t>
            </a:r>
            <a:r>
              <a:rPr lang="en-US" dirty="0" err="1"/>
              <a:t>FindBin</a:t>
            </a:r>
            <a:r>
              <a:rPr lang="en-US" dirty="0"/>
              <a:t>(</a:t>
            </a:r>
            <a:r>
              <a:rPr lang="en-US" dirty="0" err="1"/>
              <a:t>fitrange_min</a:t>
            </a:r>
            <a:r>
              <a:rPr lang="en-US" dirty="0"/>
              <a:t>);</a:t>
            </a:r>
          </a:p>
          <a:p>
            <a:r>
              <a:rPr lang="en-US" dirty="0"/>
              <a:t>			</a:t>
            </a:r>
            <a:r>
              <a:rPr lang="en-US" dirty="0" err="1"/>
              <a:t>maxbin</a:t>
            </a:r>
            <a:r>
              <a:rPr lang="en-US" dirty="0"/>
              <a:t> = </a:t>
            </a:r>
            <a:r>
              <a:rPr lang="en-US" dirty="0" err="1"/>
              <a:t>histo</a:t>
            </a:r>
            <a:r>
              <a:rPr lang="en-US" dirty="0"/>
              <a:t>[</a:t>
            </a:r>
            <a:r>
              <a:rPr lang="en-US" dirty="0" err="1"/>
              <a:t>i</a:t>
            </a:r>
            <a:r>
              <a:rPr lang="en-US" dirty="0"/>
              <a:t>]-&gt;</a:t>
            </a:r>
            <a:r>
              <a:rPr lang="en-US" dirty="0" err="1"/>
              <a:t>FindBin</a:t>
            </a:r>
            <a:r>
              <a:rPr lang="en-US" dirty="0"/>
              <a:t>(</a:t>
            </a:r>
            <a:r>
              <a:rPr lang="en-US" dirty="0" err="1"/>
              <a:t>fitrange_max</a:t>
            </a:r>
            <a:r>
              <a:rPr lang="en-US" dirty="0"/>
              <a:t>);</a:t>
            </a:r>
          </a:p>
          <a:p>
            <a:r>
              <a:rPr lang="en-US" dirty="0"/>
              <a:t>			</a:t>
            </a:r>
            <a:r>
              <a:rPr lang="en-US" dirty="0" err="1"/>
              <a:t>fit_Nbins</a:t>
            </a:r>
            <a:r>
              <a:rPr lang="en-US" dirty="0"/>
              <a:t> = </a:t>
            </a:r>
            <a:r>
              <a:rPr lang="en-US" dirty="0" err="1"/>
              <a:t>maxbin</a:t>
            </a:r>
            <a:r>
              <a:rPr lang="en-US" dirty="0"/>
              <a:t> - </a:t>
            </a:r>
            <a:r>
              <a:rPr lang="en-US" dirty="0" err="1"/>
              <a:t>minbin</a:t>
            </a:r>
            <a:r>
              <a:rPr lang="en-US" dirty="0"/>
              <a:t> + 1; // Don't forget the +1, or you lose the last bin!</a:t>
            </a:r>
          </a:p>
          <a:p>
            <a:r>
              <a:rPr lang="en-US" dirty="0"/>
              <a:t>			// </a:t>
            </a:r>
            <a:r>
              <a:rPr lang="en-US" dirty="0" err="1"/>
              <a:t>cout</a:t>
            </a:r>
            <a:r>
              <a:rPr lang="en-US" dirty="0"/>
              <a:t> &lt;&lt; "</a:t>
            </a:r>
            <a:r>
              <a:rPr lang="en-US" dirty="0" err="1"/>
              <a:t>minbin</a:t>
            </a:r>
            <a:r>
              <a:rPr lang="en-US" dirty="0"/>
              <a:t> = " &lt;&lt; </a:t>
            </a:r>
            <a:r>
              <a:rPr lang="en-US" dirty="0" err="1"/>
              <a:t>minbin</a:t>
            </a:r>
            <a:r>
              <a:rPr lang="en-US" dirty="0"/>
              <a:t> &lt;&lt; "	</a:t>
            </a:r>
            <a:r>
              <a:rPr lang="en-US" dirty="0" err="1"/>
              <a:t>maxbin</a:t>
            </a:r>
            <a:r>
              <a:rPr lang="en-US" dirty="0"/>
              <a:t> = " &lt;&lt; </a:t>
            </a:r>
            <a:r>
              <a:rPr lang="en-US" dirty="0" err="1"/>
              <a:t>maxbin</a:t>
            </a:r>
            <a:r>
              <a:rPr lang="en-US" dirty="0"/>
              <a:t> &lt;&lt; "	</a:t>
            </a:r>
            <a:r>
              <a:rPr lang="en-US" dirty="0" err="1"/>
              <a:t>fit_Nbins</a:t>
            </a:r>
            <a:r>
              <a:rPr lang="en-US" dirty="0"/>
              <a:t> = " &lt;&lt; </a:t>
            </a:r>
            <a:r>
              <a:rPr lang="en-US" dirty="0" err="1"/>
              <a:t>fit_Nbins</a:t>
            </a:r>
            <a:r>
              <a:rPr lang="en-US" dirty="0"/>
              <a:t> &lt;&lt; " </a:t>
            </a:r>
            <a:r>
              <a:rPr lang="en-US" dirty="0" err="1"/>
              <a:t>fitrange_min</a:t>
            </a:r>
            <a:r>
              <a:rPr lang="en-US" dirty="0"/>
              <a:t> = " &lt;&lt; </a:t>
            </a:r>
            <a:r>
              <a:rPr lang="en-US" dirty="0" err="1"/>
              <a:t>fitrange_min</a:t>
            </a:r>
            <a:r>
              <a:rPr lang="en-US" dirty="0"/>
              <a:t> &lt;&lt; "	</a:t>
            </a:r>
            <a:r>
              <a:rPr lang="en-US" dirty="0" err="1"/>
              <a:t>fitrange_max</a:t>
            </a:r>
            <a:r>
              <a:rPr lang="en-US" dirty="0"/>
              <a:t> = " &lt;&lt; </a:t>
            </a:r>
            <a:r>
              <a:rPr lang="en-US" dirty="0" err="1"/>
              <a:t>fitrange_max</a:t>
            </a:r>
            <a:r>
              <a:rPr lang="en-US" dirty="0"/>
              <a:t> &lt;&lt; </a:t>
            </a:r>
            <a:r>
              <a:rPr lang="en-US" dirty="0" err="1"/>
              <a:t>endl</a:t>
            </a:r>
            <a:r>
              <a:rPr lang="en-US" dirty="0"/>
              <a:t>;</a:t>
            </a:r>
          </a:p>
          <a:p>
            <a:endParaRPr lang="en-US" dirty="0"/>
          </a:p>
          <a:p>
            <a:r>
              <a:rPr lang="en-US" dirty="0"/>
              <a:t>			</a:t>
            </a:r>
            <a:r>
              <a:rPr lang="en-US" dirty="0" err="1"/>
              <a:t>ibin</a:t>
            </a:r>
            <a:r>
              <a:rPr lang="en-US" dirty="0"/>
              <a:t> = </a:t>
            </a:r>
            <a:r>
              <a:rPr lang="en-US" dirty="0" err="1"/>
              <a:t>minbin</a:t>
            </a:r>
            <a:r>
              <a:rPr lang="en-US" dirty="0"/>
              <a:t>;</a:t>
            </a:r>
          </a:p>
          <a:p>
            <a:r>
              <a:rPr lang="en-US" dirty="0"/>
              <a:t>			while (</a:t>
            </a:r>
            <a:r>
              <a:rPr lang="en-US" dirty="0" err="1"/>
              <a:t>histo</a:t>
            </a:r>
            <a:r>
              <a:rPr lang="en-US" dirty="0"/>
              <a:t>[</a:t>
            </a:r>
            <a:r>
              <a:rPr lang="en-US" dirty="0" err="1"/>
              <a:t>i</a:t>
            </a:r>
            <a:r>
              <a:rPr lang="en-US" dirty="0"/>
              <a:t>]-&gt;</a:t>
            </a:r>
            <a:r>
              <a:rPr lang="en-US" dirty="0" err="1"/>
              <a:t>GetBinContent</a:t>
            </a:r>
            <a:r>
              <a:rPr lang="en-US" dirty="0"/>
              <a:t>(</a:t>
            </a:r>
            <a:r>
              <a:rPr lang="en-US" dirty="0" err="1"/>
              <a:t>ibin</a:t>
            </a:r>
            <a:r>
              <a:rPr lang="en-US" dirty="0"/>
              <a:t>) &lt; (peaky[ii] / 2))			{				</a:t>
            </a:r>
            <a:r>
              <a:rPr lang="en-US" dirty="0" err="1"/>
              <a:t>ibin</a:t>
            </a:r>
            <a:r>
              <a:rPr lang="en-US" dirty="0"/>
              <a:t>++;				if (</a:t>
            </a:r>
            <a:r>
              <a:rPr lang="en-US" dirty="0" err="1"/>
              <a:t>ibin</a:t>
            </a:r>
            <a:r>
              <a:rPr lang="en-US" dirty="0"/>
              <a:t> &gt;= </a:t>
            </a:r>
            <a:r>
              <a:rPr lang="en-US" dirty="0" err="1"/>
              <a:t>maxbin</a:t>
            </a:r>
            <a:r>
              <a:rPr lang="en-US" dirty="0"/>
              <a:t>)break;			}</a:t>
            </a:r>
          </a:p>
          <a:p>
            <a:r>
              <a:rPr lang="en-US" dirty="0"/>
              <a:t>			double </a:t>
            </a:r>
            <a:r>
              <a:rPr lang="en-US" dirty="0" err="1"/>
              <a:t>sigmaguess</a:t>
            </a:r>
            <a:r>
              <a:rPr lang="en-US" dirty="0"/>
              <a:t> = 2 * (</a:t>
            </a:r>
            <a:r>
              <a:rPr lang="en-US" dirty="0" err="1"/>
              <a:t>peakx</a:t>
            </a:r>
            <a:r>
              <a:rPr lang="en-US" dirty="0"/>
              <a:t>[ii] - </a:t>
            </a:r>
            <a:r>
              <a:rPr lang="en-US" dirty="0" err="1"/>
              <a:t>histo</a:t>
            </a:r>
            <a:r>
              <a:rPr lang="en-US" dirty="0"/>
              <a:t>[</a:t>
            </a:r>
            <a:r>
              <a:rPr lang="en-US" dirty="0" err="1"/>
              <a:t>i</a:t>
            </a:r>
            <a:r>
              <a:rPr lang="en-US" dirty="0"/>
              <a:t>]-&gt;</a:t>
            </a:r>
            <a:r>
              <a:rPr lang="en-US" dirty="0" err="1"/>
              <a:t>GetBinCenter</a:t>
            </a:r>
            <a:r>
              <a:rPr lang="en-US" dirty="0"/>
              <a:t>(</a:t>
            </a:r>
            <a:r>
              <a:rPr lang="en-US" dirty="0" err="1"/>
              <a:t>ibin</a:t>
            </a:r>
            <a:r>
              <a:rPr lang="en-US" dirty="0"/>
              <a:t>)) / 2.355;</a:t>
            </a:r>
          </a:p>
          <a:p>
            <a:r>
              <a:rPr lang="en-US" dirty="0"/>
              <a:t>			float </a:t>
            </a:r>
            <a:r>
              <a:rPr lang="en-US" dirty="0" err="1"/>
              <a:t>highcounts</a:t>
            </a:r>
            <a:r>
              <a:rPr lang="en-US" dirty="0"/>
              <a:t> = 0, </a:t>
            </a:r>
            <a:r>
              <a:rPr lang="en-US" dirty="0" err="1"/>
              <a:t>lowcounts</a:t>
            </a:r>
            <a:r>
              <a:rPr lang="en-US" dirty="0"/>
              <a:t> = 0;</a:t>
            </a:r>
          </a:p>
          <a:p>
            <a:r>
              <a:rPr lang="en-US" dirty="0"/>
              <a:t>			for (</a:t>
            </a:r>
            <a:r>
              <a:rPr lang="en-US" dirty="0" err="1"/>
              <a:t>jj</a:t>
            </a:r>
            <a:r>
              <a:rPr lang="en-US" dirty="0"/>
              <a:t> = 0; </a:t>
            </a:r>
            <a:r>
              <a:rPr lang="en-US" dirty="0" err="1"/>
              <a:t>jj</a:t>
            </a:r>
            <a:r>
              <a:rPr lang="en-US" dirty="0"/>
              <a:t> &lt; 10; </a:t>
            </a:r>
            <a:r>
              <a:rPr lang="en-US" dirty="0" err="1"/>
              <a:t>jj</a:t>
            </a:r>
            <a:r>
              <a:rPr lang="en-US" dirty="0"/>
              <a:t>++)</a:t>
            </a:r>
          </a:p>
          <a:p>
            <a:r>
              <a:rPr lang="en-US" dirty="0"/>
              <a:t>			{</a:t>
            </a:r>
          </a:p>
          <a:p>
            <a:r>
              <a:rPr lang="en-US" dirty="0"/>
              <a:t>				</a:t>
            </a:r>
            <a:r>
              <a:rPr lang="en-US" dirty="0" err="1"/>
              <a:t>highcounts</a:t>
            </a:r>
            <a:r>
              <a:rPr lang="en-US" dirty="0"/>
              <a:t> += </a:t>
            </a:r>
            <a:r>
              <a:rPr lang="en-US" dirty="0" err="1"/>
              <a:t>histo</a:t>
            </a:r>
            <a:r>
              <a:rPr lang="en-US" dirty="0"/>
              <a:t>[</a:t>
            </a:r>
            <a:r>
              <a:rPr lang="en-US" dirty="0" err="1"/>
              <a:t>i</a:t>
            </a:r>
            <a:r>
              <a:rPr lang="en-US" dirty="0"/>
              <a:t>]-&gt;</a:t>
            </a:r>
            <a:r>
              <a:rPr lang="en-US" dirty="0" err="1"/>
              <a:t>GetBinContent</a:t>
            </a:r>
            <a:r>
              <a:rPr lang="en-US" dirty="0"/>
              <a:t>(</a:t>
            </a:r>
            <a:r>
              <a:rPr lang="en-US" dirty="0" err="1"/>
              <a:t>maxbin</a:t>
            </a:r>
            <a:r>
              <a:rPr lang="en-US" dirty="0"/>
              <a:t> - </a:t>
            </a:r>
            <a:r>
              <a:rPr lang="en-US" dirty="0" err="1"/>
              <a:t>jj</a:t>
            </a:r>
            <a:r>
              <a:rPr lang="en-US" dirty="0"/>
              <a:t>);</a:t>
            </a:r>
          </a:p>
          <a:p>
            <a:r>
              <a:rPr lang="en-US" dirty="0"/>
              <a:t>				</a:t>
            </a:r>
            <a:r>
              <a:rPr lang="en-US" dirty="0" err="1"/>
              <a:t>lowcounts</a:t>
            </a:r>
            <a:r>
              <a:rPr lang="en-US" dirty="0"/>
              <a:t> += </a:t>
            </a:r>
            <a:r>
              <a:rPr lang="en-US" dirty="0" err="1"/>
              <a:t>histo</a:t>
            </a:r>
            <a:r>
              <a:rPr lang="en-US" dirty="0"/>
              <a:t>[</a:t>
            </a:r>
            <a:r>
              <a:rPr lang="en-US" dirty="0" err="1"/>
              <a:t>i</a:t>
            </a:r>
            <a:r>
              <a:rPr lang="en-US" dirty="0"/>
              <a:t>]-&gt;</a:t>
            </a:r>
            <a:r>
              <a:rPr lang="en-US" dirty="0" err="1"/>
              <a:t>GetBinContent</a:t>
            </a:r>
            <a:r>
              <a:rPr lang="en-US" dirty="0"/>
              <a:t>(</a:t>
            </a:r>
            <a:r>
              <a:rPr lang="en-US" dirty="0" err="1"/>
              <a:t>minbin</a:t>
            </a:r>
            <a:r>
              <a:rPr lang="en-US" dirty="0"/>
              <a:t> + </a:t>
            </a:r>
            <a:r>
              <a:rPr lang="en-US" dirty="0" err="1"/>
              <a:t>jj</a:t>
            </a:r>
            <a:r>
              <a:rPr lang="en-US" dirty="0"/>
              <a:t>);</a:t>
            </a:r>
          </a:p>
          <a:p>
            <a:r>
              <a:rPr lang="en-US" dirty="0"/>
              <a:t>			}</a:t>
            </a:r>
          </a:p>
          <a:p>
            <a:r>
              <a:rPr lang="en-US" dirty="0"/>
              <a:t>			</a:t>
            </a:r>
            <a:r>
              <a:rPr lang="en-US" dirty="0" err="1"/>
              <a:t>highcounts</a:t>
            </a:r>
            <a:r>
              <a:rPr lang="en-US" dirty="0"/>
              <a:t> = </a:t>
            </a:r>
            <a:r>
              <a:rPr lang="en-US" dirty="0" err="1"/>
              <a:t>highcounts</a:t>
            </a:r>
            <a:r>
              <a:rPr lang="en-US" dirty="0"/>
              <a:t> / 10; </a:t>
            </a:r>
            <a:r>
              <a:rPr lang="en-US" dirty="0" err="1"/>
              <a:t>lowcounts</a:t>
            </a:r>
            <a:r>
              <a:rPr lang="en-US" dirty="0"/>
              <a:t> = </a:t>
            </a:r>
            <a:r>
              <a:rPr lang="en-US" dirty="0" err="1"/>
              <a:t>lowcounts</a:t>
            </a:r>
            <a:r>
              <a:rPr lang="en-US" dirty="0"/>
              <a:t> / 10;</a:t>
            </a:r>
          </a:p>
          <a:p>
            <a:r>
              <a:rPr lang="en-US" dirty="0"/>
              <a:t>			double </a:t>
            </a:r>
            <a:r>
              <a:rPr lang="en-US" dirty="0" err="1"/>
              <a:t>aguess</a:t>
            </a:r>
            <a:r>
              <a:rPr lang="en-US" dirty="0"/>
              <a:t> = (</a:t>
            </a:r>
            <a:r>
              <a:rPr lang="en-US" dirty="0" err="1"/>
              <a:t>highcounts</a:t>
            </a:r>
            <a:r>
              <a:rPr lang="en-US" dirty="0"/>
              <a:t> - </a:t>
            </a:r>
            <a:r>
              <a:rPr lang="en-US" dirty="0" err="1"/>
              <a:t>lowcounts</a:t>
            </a:r>
            <a:r>
              <a:rPr lang="en-US" dirty="0"/>
              <a:t>) / (</a:t>
            </a:r>
            <a:r>
              <a:rPr lang="en-US" dirty="0" err="1"/>
              <a:t>fitrange_max</a:t>
            </a:r>
            <a:r>
              <a:rPr lang="en-US" dirty="0"/>
              <a:t> - </a:t>
            </a:r>
            <a:r>
              <a:rPr lang="en-US" dirty="0" err="1"/>
              <a:t>fitrange_min</a:t>
            </a:r>
            <a:r>
              <a:rPr lang="en-US" dirty="0"/>
              <a:t>);</a:t>
            </a:r>
          </a:p>
          <a:p>
            <a:r>
              <a:rPr lang="en-US" dirty="0"/>
              <a:t>			double </a:t>
            </a:r>
            <a:r>
              <a:rPr lang="en-US" dirty="0" err="1"/>
              <a:t>bguess</a:t>
            </a:r>
            <a:r>
              <a:rPr lang="en-US" dirty="0"/>
              <a:t> = </a:t>
            </a:r>
            <a:r>
              <a:rPr lang="en-US" dirty="0" err="1"/>
              <a:t>lowcounts</a:t>
            </a:r>
            <a:r>
              <a:rPr lang="en-US" dirty="0"/>
              <a:t> - </a:t>
            </a:r>
            <a:r>
              <a:rPr lang="en-US" dirty="0" err="1"/>
              <a:t>fitrange_min</a:t>
            </a:r>
            <a:r>
              <a:rPr lang="en-US" dirty="0"/>
              <a:t> * </a:t>
            </a:r>
            <a:r>
              <a:rPr lang="en-US" dirty="0" err="1"/>
              <a:t>aguess</a:t>
            </a:r>
            <a:r>
              <a:rPr lang="en-US" dirty="0"/>
              <a:t>;</a:t>
            </a:r>
          </a:p>
          <a:p>
            <a:r>
              <a:rPr lang="en-US" dirty="0"/>
              <a:t>			</a:t>
            </a:r>
            <a:r>
              <a:rPr lang="en-US" dirty="0" err="1"/>
              <a:t>cout</a:t>
            </a:r>
            <a:r>
              <a:rPr lang="en-US" dirty="0"/>
              <a:t> &lt;&lt; </a:t>
            </a:r>
            <a:r>
              <a:rPr lang="en-US" dirty="0" err="1"/>
              <a:t>aguess</a:t>
            </a:r>
            <a:r>
              <a:rPr lang="en-US" dirty="0"/>
              <a:t> &lt;&lt; "	" &lt;&lt; </a:t>
            </a:r>
            <a:r>
              <a:rPr lang="en-US" dirty="0" err="1"/>
              <a:t>bguess</a:t>
            </a:r>
            <a:r>
              <a:rPr lang="en-US" dirty="0"/>
              <a:t> &lt;&lt; "	" &lt;&lt; </a:t>
            </a:r>
            <a:r>
              <a:rPr lang="en-US" dirty="0" err="1"/>
              <a:t>sigmaguess</a:t>
            </a:r>
            <a:r>
              <a:rPr lang="en-US" dirty="0"/>
              <a:t> &lt;&lt; "	" &lt;&lt; </a:t>
            </a:r>
            <a:r>
              <a:rPr lang="en-US" dirty="0" err="1"/>
              <a:t>peakx</a:t>
            </a:r>
            <a:r>
              <a:rPr lang="en-US" dirty="0"/>
              <a:t>[ii] &lt;&lt; "	" &lt;&lt; peaky[ii] &lt;&lt; </a:t>
            </a:r>
            <a:r>
              <a:rPr lang="en-US" dirty="0" err="1"/>
              <a:t>endl</a:t>
            </a:r>
            <a:r>
              <a:rPr lang="en-US" dirty="0"/>
              <a:t>;</a:t>
            </a:r>
          </a:p>
          <a:p>
            <a:r>
              <a:rPr lang="en-US" dirty="0"/>
              <a:t>			</a:t>
            </a:r>
            <a:r>
              <a:rPr lang="en-US" dirty="0" err="1"/>
              <a:t>fEMG</a:t>
            </a:r>
            <a:r>
              <a:rPr lang="en-US" dirty="0"/>
              <a:t>[ii] = new TF1("</a:t>
            </a:r>
            <a:r>
              <a:rPr lang="en-US" dirty="0" err="1"/>
              <a:t>fEMG</a:t>
            </a:r>
            <a:r>
              <a:rPr lang="en-US" dirty="0"/>
              <a:t>", "[0]*x+[1]+[2]/2/[3]*exp(0.5*([4]*[4]/([3]*[3]))+(x-[5])/[3])*ROOT::Math::</a:t>
            </a:r>
            <a:r>
              <a:rPr lang="en-US" dirty="0" err="1"/>
              <a:t>erfc</a:t>
            </a:r>
            <a:r>
              <a:rPr lang="en-US" dirty="0"/>
              <a:t>(1/sqrt(2)*([4]/[3]+(x-[5])/[4]))", </a:t>
            </a:r>
            <a:r>
              <a:rPr lang="en-US" dirty="0" err="1"/>
              <a:t>histomin</a:t>
            </a:r>
            <a:r>
              <a:rPr lang="en-US" dirty="0"/>
              <a:t>, </a:t>
            </a:r>
            <a:r>
              <a:rPr lang="en-US" dirty="0" err="1"/>
              <a:t>histomax</a:t>
            </a:r>
            <a:r>
              <a:rPr lang="en-US" dirty="0"/>
              <a:t>);// Sun PRC2021 low-energy tail</a:t>
            </a:r>
          </a:p>
          <a:p>
            <a:r>
              <a:rPr lang="en-US" dirty="0"/>
              <a:t>			g[ii] = new TF1("g", "</a:t>
            </a:r>
            <a:r>
              <a:rPr lang="en-US" dirty="0" err="1"/>
              <a:t>gausn</a:t>
            </a:r>
            <a:r>
              <a:rPr lang="en-US" dirty="0"/>
              <a:t>", </a:t>
            </a:r>
            <a:r>
              <a:rPr lang="en-US" dirty="0" err="1"/>
              <a:t>histomin</a:t>
            </a:r>
            <a:r>
              <a:rPr lang="en-US" dirty="0"/>
              <a:t>, </a:t>
            </a:r>
            <a:r>
              <a:rPr lang="en-US" dirty="0" err="1"/>
              <a:t>histomax</a:t>
            </a:r>
            <a:r>
              <a:rPr lang="en-US" dirty="0"/>
              <a:t>);// The [2]-N parameter in total is equivalent to the Constant in </a:t>
            </a:r>
            <a:r>
              <a:rPr lang="en-US" dirty="0" err="1"/>
              <a:t>gausn</a:t>
            </a:r>
            <a:endParaRPr lang="en-US" dirty="0"/>
          </a:p>
          <a:p>
            <a:r>
              <a:rPr lang="en-US" dirty="0"/>
              <a:t>			p[ii]=new TF1("p","[0]*x+[1]-[0]*x-[1]+[2]/2/[3]*exp(0.5*([4]*[4]/([3]*[3]))+(x-[5])/[3])*ROOT::Math::</a:t>
            </a:r>
            <a:r>
              <a:rPr lang="en-US" dirty="0" err="1"/>
              <a:t>erfc</a:t>
            </a:r>
            <a:r>
              <a:rPr lang="en-US" dirty="0"/>
              <a:t>(1/sqrt(2)*([4]/[3]+(x-[5])/[4]))",</a:t>
            </a:r>
            <a:r>
              <a:rPr lang="en-US" dirty="0" err="1"/>
              <a:t>histomin</a:t>
            </a:r>
            <a:r>
              <a:rPr lang="en-US" dirty="0"/>
              <a:t>, </a:t>
            </a:r>
            <a:r>
              <a:rPr lang="en-US" dirty="0" err="1"/>
              <a:t>histomax</a:t>
            </a:r>
            <a:r>
              <a:rPr lang="en-US" dirty="0"/>
              <a:t>);//pure peak</a:t>
            </a:r>
          </a:p>
          <a:p>
            <a:r>
              <a:rPr lang="en-US" dirty="0"/>
              <a:t>			//p2[ii] = new TF1("p2", "[0]*exp(-0.5*((x-[1])/[2])^2) / (sqrt(2*3.141592654)*[2])", </a:t>
            </a:r>
            <a:r>
              <a:rPr lang="en-US" dirty="0" err="1"/>
              <a:t>histomin</a:t>
            </a:r>
            <a:r>
              <a:rPr lang="en-US" dirty="0"/>
              <a:t>, </a:t>
            </a:r>
            <a:r>
              <a:rPr lang="en-US" dirty="0" err="1"/>
              <a:t>histomax</a:t>
            </a:r>
            <a:r>
              <a:rPr lang="en-US" dirty="0"/>
              <a:t>);//pure peak2</a:t>
            </a:r>
          </a:p>
          <a:p>
            <a:r>
              <a:rPr lang="en-US" dirty="0"/>
              <a:t>			b[ii] = new TF1("b", "[0]*x+[1]", </a:t>
            </a:r>
            <a:r>
              <a:rPr lang="en-US" dirty="0" err="1"/>
              <a:t>histomin</a:t>
            </a:r>
            <a:r>
              <a:rPr lang="en-US" dirty="0"/>
              <a:t>, </a:t>
            </a:r>
            <a:r>
              <a:rPr lang="en-US" dirty="0" err="1"/>
              <a:t>histomax</a:t>
            </a:r>
            <a:r>
              <a:rPr lang="en-US" dirty="0"/>
              <a:t>);//pure </a:t>
            </a:r>
            <a:r>
              <a:rPr lang="en-US" dirty="0" err="1"/>
              <a:t>bkg</a:t>
            </a:r>
            <a:endParaRPr lang="en-US" dirty="0"/>
          </a:p>
          <a:p>
            <a:endParaRPr lang="en-US" dirty="0"/>
          </a:p>
          <a:p>
            <a:r>
              <a:rPr lang="en-US" dirty="0"/>
              <a:t>			// 			</a:t>
            </a:r>
            <a:r>
              <a:rPr lang="en-US" dirty="0" err="1"/>
              <a:t>fEMG</a:t>
            </a:r>
            <a:r>
              <a:rPr lang="en-US" dirty="0"/>
              <a:t>[ii]=new TF1("total","[0]*x+[1]+sqrt(3.141592654/2)*[2]/[3]*[4]*exp(0.5*([4]*[4]/([3]*[3]))+(x-[5])/[3])*ROOT::Math::</a:t>
            </a:r>
            <a:r>
              <a:rPr lang="en-US" dirty="0" err="1"/>
              <a:t>erfc</a:t>
            </a:r>
            <a:r>
              <a:rPr lang="en-US" dirty="0"/>
              <a:t>(1/sqrt(2)*([4]/[3]+(x-[5])/[4]))",</a:t>
            </a:r>
            <a:r>
              <a:rPr lang="en-US" dirty="0" err="1"/>
              <a:t>histomin</a:t>
            </a:r>
            <a:r>
              <a:rPr lang="en-US" dirty="0"/>
              <a:t>, </a:t>
            </a:r>
            <a:r>
              <a:rPr lang="en-US" dirty="0" err="1"/>
              <a:t>histomax</a:t>
            </a:r>
            <a:r>
              <a:rPr lang="en-US" dirty="0"/>
              <a:t>);// Glassman PRC2019 low-energy tail</a:t>
            </a:r>
          </a:p>
          <a:p>
            <a:r>
              <a:rPr lang="en-US" dirty="0"/>
              <a:t>			// 			g[ii]=new TF1("g","</a:t>
            </a:r>
            <a:r>
              <a:rPr lang="en-US" dirty="0" err="1"/>
              <a:t>gausn</a:t>
            </a:r>
            <a:r>
              <a:rPr lang="en-US" dirty="0"/>
              <a:t>",</a:t>
            </a:r>
            <a:r>
              <a:rPr lang="en-US" dirty="0" err="1"/>
              <a:t>histomin</a:t>
            </a:r>
            <a:r>
              <a:rPr lang="en-US" dirty="0"/>
              <a:t>, </a:t>
            </a:r>
            <a:r>
              <a:rPr lang="en-US" dirty="0" err="1"/>
              <a:t>histomax</a:t>
            </a:r>
            <a:r>
              <a:rPr lang="en-US" dirty="0"/>
              <a:t>);// The [2]-N parameter in total is equivalent to the Constant in </a:t>
            </a:r>
            <a:r>
              <a:rPr lang="en-US" dirty="0" err="1"/>
              <a:t>gausn</a:t>
            </a:r>
            <a:endParaRPr lang="en-US" dirty="0"/>
          </a:p>
          <a:p>
            <a:r>
              <a:rPr lang="en-US" dirty="0"/>
              <a:t>			// 			p[ii]=new TF1("p","[0]*x+[1]-[0]*x-[1]+sqrt(3.141592654/2)*[2]/[3]*[4]*exp(0.5*([4]*[4]/([3]*[3]))+(x-[5])/[3])*ROOT::Math::</a:t>
            </a:r>
            <a:r>
              <a:rPr lang="en-US" dirty="0" err="1"/>
              <a:t>erfc</a:t>
            </a:r>
            <a:r>
              <a:rPr lang="en-US" dirty="0"/>
              <a:t>(1/sqrt(2)*([4]/[3]+(x-[5])/[4]))",</a:t>
            </a:r>
            <a:r>
              <a:rPr lang="en-US" dirty="0" err="1"/>
              <a:t>histomin</a:t>
            </a:r>
            <a:r>
              <a:rPr lang="en-US" dirty="0"/>
              <a:t>, </a:t>
            </a:r>
            <a:r>
              <a:rPr lang="en-US" dirty="0" err="1"/>
              <a:t>histomax</a:t>
            </a:r>
            <a:r>
              <a:rPr lang="en-US" dirty="0"/>
              <a:t>);//pure peak</a:t>
            </a:r>
          </a:p>
          <a:p>
            <a:r>
              <a:rPr lang="en-US" dirty="0"/>
              <a:t>			// 			b[ii]=new TF1("b","[0]*x+[1]",</a:t>
            </a:r>
            <a:r>
              <a:rPr lang="en-US" dirty="0" err="1"/>
              <a:t>histomin</a:t>
            </a:r>
            <a:r>
              <a:rPr lang="en-US" dirty="0"/>
              <a:t>, </a:t>
            </a:r>
            <a:r>
              <a:rPr lang="en-US" dirty="0" err="1"/>
              <a:t>histomax</a:t>
            </a:r>
            <a:r>
              <a:rPr lang="en-US" dirty="0"/>
              <a:t>);//pure </a:t>
            </a:r>
            <a:r>
              <a:rPr lang="en-US" dirty="0" err="1"/>
              <a:t>bkg</a:t>
            </a:r>
            <a:endParaRPr lang="en-US" dirty="0"/>
          </a:p>
          <a:p>
            <a:r>
              <a:rPr lang="en-US" dirty="0"/>
              <a:t>			</a:t>
            </a:r>
            <a:r>
              <a:rPr lang="en-US" dirty="0" err="1"/>
              <a:t>fEMG</a:t>
            </a:r>
            <a:r>
              <a:rPr lang="en-US" dirty="0"/>
              <a:t>[ii]-&gt;</a:t>
            </a:r>
            <a:r>
              <a:rPr lang="en-US" dirty="0" err="1"/>
              <a:t>SetNpx</a:t>
            </a:r>
            <a:r>
              <a:rPr lang="en-US" dirty="0"/>
              <a:t>(</a:t>
            </a:r>
            <a:r>
              <a:rPr lang="en-US" dirty="0" err="1"/>
              <a:t>histoNbins</a:t>
            </a:r>
            <a:r>
              <a:rPr lang="en-US" dirty="0"/>
              <a:t>);</a:t>
            </a:r>
          </a:p>
          <a:p>
            <a:r>
              <a:rPr lang="en-US" dirty="0"/>
              <a:t>			g[ii]-&gt;</a:t>
            </a:r>
            <a:r>
              <a:rPr lang="en-US" dirty="0" err="1"/>
              <a:t>SetNpx</a:t>
            </a:r>
            <a:r>
              <a:rPr lang="en-US" dirty="0"/>
              <a:t>(</a:t>
            </a:r>
            <a:r>
              <a:rPr lang="en-US" dirty="0" err="1"/>
              <a:t>histoNbins</a:t>
            </a:r>
            <a:r>
              <a:rPr lang="en-US" dirty="0"/>
              <a:t>);</a:t>
            </a:r>
          </a:p>
          <a:p>
            <a:r>
              <a:rPr lang="en-US" dirty="0"/>
              <a:t>			p[ii]-&gt;</a:t>
            </a:r>
            <a:r>
              <a:rPr lang="en-US" dirty="0" err="1"/>
              <a:t>SetNpx</a:t>
            </a:r>
            <a:r>
              <a:rPr lang="en-US" dirty="0"/>
              <a:t>(</a:t>
            </a:r>
            <a:r>
              <a:rPr lang="en-US" dirty="0" err="1"/>
              <a:t>histoNbins</a:t>
            </a:r>
            <a:r>
              <a:rPr lang="en-US" dirty="0"/>
              <a:t>);</a:t>
            </a:r>
          </a:p>
          <a:p>
            <a:r>
              <a:rPr lang="en-US" dirty="0"/>
              <a:t>			// 			p2[ii]-&gt;</a:t>
            </a:r>
            <a:r>
              <a:rPr lang="en-US" dirty="0" err="1"/>
              <a:t>SetNpx</a:t>
            </a:r>
            <a:r>
              <a:rPr lang="en-US" dirty="0"/>
              <a:t>(</a:t>
            </a:r>
            <a:r>
              <a:rPr lang="en-US" dirty="0" err="1"/>
              <a:t>histoNbins</a:t>
            </a:r>
            <a:r>
              <a:rPr lang="en-US" dirty="0"/>
              <a:t>);</a:t>
            </a:r>
          </a:p>
          <a:p>
            <a:r>
              <a:rPr lang="en-US" dirty="0"/>
              <a:t>			b[ii]-&gt;</a:t>
            </a:r>
            <a:r>
              <a:rPr lang="en-US" dirty="0" err="1"/>
              <a:t>SetNpx</a:t>
            </a:r>
            <a:r>
              <a:rPr lang="en-US" dirty="0"/>
              <a:t>(</a:t>
            </a:r>
            <a:r>
              <a:rPr lang="en-US" dirty="0" err="1"/>
              <a:t>histoNbins</a:t>
            </a:r>
            <a:r>
              <a:rPr lang="en-US" dirty="0"/>
              <a:t>);</a:t>
            </a:r>
          </a:p>
          <a:p>
            <a:r>
              <a:rPr lang="en-US" dirty="0"/>
              <a:t>			//</a:t>
            </a:r>
            <a:r>
              <a:rPr lang="en-US" dirty="0" err="1"/>
              <a:t>fEMG</a:t>
            </a:r>
            <a:r>
              <a:rPr lang="en-US" dirty="0"/>
              <a:t>[ii]-&gt;</a:t>
            </a:r>
            <a:r>
              <a:rPr lang="en-US" dirty="0" err="1"/>
              <a:t>SetParameters</a:t>
            </a:r>
            <a:r>
              <a:rPr lang="en-US" dirty="0"/>
              <a:t>(0.1,15,peaky[ii],10,10,peakx[ii]);//initial value [0]-A, [1]-B, [2]-N, [3]-</a:t>
            </a:r>
            <a:r>
              <a:rPr lang="el-GR" dirty="0"/>
              <a:t>τ, [4]-σ, [5]-μ</a:t>
            </a:r>
          </a:p>
          <a:p>
            <a:r>
              <a:rPr lang="el-GR" dirty="0"/>
              <a:t>			</a:t>
            </a:r>
            <a:r>
              <a:rPr lang="en-US" dirty="0" err="1"/>
              <a:t>fEMG</a:t>
            </a:r>
            <a:r>
              <a:rPr lang="en-US" dirty="0"/>
              <a:t>[ii]-&gt;</a:t>
            </a:r>
            <a:r>
              <a:rPr lang="en-US" dirty="0" err="1"/>
              <a:t>SetParameters</a:t>
            </a:r>
            <a:r>
              <a:rPr lang="en-US" dirty="0"/>
              <a:t>(</a:t>
            </a:r>
            <a:r>
              <a:rPr lang="en-US" dirty="0" err="1"/>
              <a:t>aguess</a:t>
            </a:r>
            <a:r>
              <a:rPr lang="en-US" dirty="0"/>
              <a:t>, </a:t>
            </a:r>
            <a:r>
              <a:rPr lang="en-US" dirty="0" err="1"/>
              <a:t>bguess</a:t>
            </a:r>
            <a:r>
              <a:rPr lang="en-US" dirty="0"/>
              <a:t>, peaky[ii], 0.02, </a:t>
            </a:r>
            <a:r>
              <a:rPr lang="en-US" dirty="0" err="1"/>
              <a:t>sigmaguess</a:t>
            </a:r>
            <a:r>
              <a:rPr lang="en-US" dirty="0"/>
              <a:t>, </a:t>
            </a:r>
            <a:r>
              <a:rPr lang="en-US" dirty="0" err="1"/>
              <a:t>peakx</a:t>
            </a:r>
            <a:r>
              <a:rPr lang="en-US" dirty="0"/>
              <a:t>[ii]);//initial value [0]-A, [1]-B, [2]-N, [3]-</a:t>
            </a:r>
            <a:r>
              <a:rPr lang="el-GR" dirty="0"/>
              <a:t>τ, [4]-σ, [5]-μ</a:t>
            </a:r>
          </a:p>
          <a:p>
            <a:r>
              <a:rPr lang="el-GR" dirty="0"/>
              <a:t>			// 			</a:t>
            </a:r>
            <a:r>
              <a:rPr lang="en-US" dirty="0" err="1"/>
              <a:t>fEMG</a:t>
            </a:r>
            <a:r>
              <a:rPr lang="en-US" dirty="0"/>
              <a:t>[ii]-&gt;</a:t>
            </a:r>
            <a:r>
              <a:rPr lang="en-US" dirty="0" err="1"/>
              <a:t>SetParLimits</a:t>
            </a:r>
            <a:r>
              <a:rPr lang="en-US" dirty="0"/>
              <a:t>(0,-500,500);//</a:t>
            </a:r>
            <a:r>
              <a:rPr lang="en-US" dirty="0" err="1"/>
              <a:t>Bkg</a:t>
            </a:r>
            <a:r>
              <a:rPr lang="en-US" dirty="0"/>
              <a:t> A</a:t>
            </a:r>
          </a:p>
          <a:p>
            <a:r>
              <a:rPr lang="en-US" dirty="0"/>
              <a:t>			// 			</a:t>
            </a:r>
            <a:r>
              <a:rPr lang="en-US" dirty="0" err="1"/>
              <a:t>fEMG</a:t>
            </a:r>
            <a:r>
              <a:rPr lang="en-US" dirty="0"/>
              <a:t>[ii]-&gt;</a:t>
            </a:r>
            <a:r>
              <a:rPr lang="en-US" dirty="0" err="1"/>
              <a:t>SetParLimits</a:t>
            </a:r>
            <a:r>
              <a:rPr lang="en-US" dirty="0"/>
              <a:t>(1,-50000,300000);//</a:t>
            </a:r>
            <a:r>
              <a:rPr lang="en-US" dirty="0" err="1"/>
              <a:t>Bkg</a:t>
            </a:r>
            <a:r>
              <a:rPr lang="en-US" dirty="0"/>
              <a:t> B</a:t>
            </a:r>
          </a:p>
          <a:p>
            <a:r>
              <a:rPr lang="en-US" dirty="0"/>
              <a:t>			</a:t>
            </a:r>
            <a:r>
              <a:rPr lang="en-US" dirty="0" err="1"/>
              <a:t>fEMG</a:t>
            </a:r>
            <a:r>
              <a:rPr lang="en-US" dirty="0"/>
              <a:t>[ii]-&gt;</a:t>
            </a:r>
            <a:r>
              <a:rPr lang="en-US" dirty="0" err="1"/>
              <a:t>SetParLimits</a:t>
            </a:r>
            <a:r>
              <a:rPr lang="en-US" dirty="0"/>
              <a:t>(2, 5000, 15000);//</a:t>
            </a:r>
            <a:r>
              <a:rPr lang="en-US" dirty="0" err="1"/>
              <a:t>Constant,min,max</a:t>
            </a:r>
            <a:endParaRPr lang="en-US" dirty="0"/>
          </a:p>
          <a:p>
            <a:r>
              <a:rPr lang="en-US" dirty="0"/>
              <a:t>			</a:t>
            </a:r>
            <a:r>
              <a:rPr lang="en-US" dirty="0" err="1"/>
              <a:t>fEMG</a:t>
            </a:r>
            <a:r>
              <a:rPr lang="en-US" dirty="0"/>
              <a:t>[ii]-&gt;</a:t>
            </a:r>
            <a:r>
              <a:rPr lang="en-US" dirty="0" err="1"/>
              <a:t>SetParLimits</a:t>
            </a:r>
            <a:r>
              <a:rPr lang="en-US" dirty="0"/>
              <a:t>(3, 0.15, 0.2);//Tau</a:t>
            </a:r>
          </a:p>
          <a:p>
            <a:r>
              <a:rPr lang="en-US" dirty="0"/>
              <a:t>			</a:t>
            </a:r>
            <a:r>
              <a:rPr lang="en-US" dirty="0" err="1"/>
              <a:t>fEMG</a:t>
            </a:r>
            <a:r>
              <a:rPr lang="en-US" dirty="0"/>
              <a:t>[ii]-&gt;</a:t>
            </a:r>
            <a:r>
              <a:rPr lang="en-US" dirty="0" err="1"/>
              <a:t>SetParLimits</a:t>
            </a:r>
            <a:r>
              <a:rPr lang="en-US" dirty="0"/>
              <a:t>(4, 0.1, 1);//Sigma</a:t>
            </a:r>
          </a:p>
          <a:p>
            <a:r>
              <a:rPr lang="en-US" dirty="0"/>
              <a:t>			</a:t>
            </a:r>
            <a:r>
              <a:rPr lang="en-US" dirty="0" err="1"/>
              <a:t>fEMG</a:t>
            </a:r>
            <a:r>
              <a:rPr lang="en-US" dirty="0"/>
              <a:t>[ii]-&gt;</a:t>
            </a:r>
            <a:r>
              <a:rPr lang="en-US" dirty="0" err="1"/>
              <a:t>SetParLimits</a:t>
            </a:r>
            <a:r>
              <a:rPr lang="en-US" dirty="0"/>
              <a:t>(5, </a:t>
            </a:r>
            <a:r>
              <a:rPr lang="en-US" dirty="0" err="1"/>
              <a:t>peakx</a:t>
            </a:r>
            <a:r>
              <a:rPr lang="en-US" dirty="0"/>
              <a:t>[ii] - </a:t>
            </a:r>
            <a:r>
              <a:rPr lang="en-US" dirty="0" err="1"/>
              <a:t>gaplow</a:t>
            </a:r>
            <a:r>
              <a:rPr lang="en-US" dirty="0"/>
              <a:t>/2, </a:t>
            </a:r>
            <a:r>
              <a:rPr lang="en-US" dirty="0" err="1"/>
              <a:t>peakx</a:t>
            </a:r>
            <a:r>
              <a:rPr lang="en-US" dirty="0"/>
              <a:t>[ii] + </a:t>
            </a:r>
            <a:r>
              <a:rPr lang="en-US" dirty="0" err="1"/>
              <a:t>gaphigh</a:t>
            </a:r>
            <a:r>
              <a:rPr lang="en-US" dirty="0"/>
              <a:t>/2);//Mean</a:t>
            </a:r>
          </a:p>
          <a:p>
            <a:r>
              <a:rPr lang="en-US" dirty="0"/>
              <a:t>			</a:t>
            </a:r>
            <a:r>
              <a:rPr lang="en-US" dirty="0" err="1"/>
              <a:t>fEMG</a:t>
            </a:r>
            <a:r>
              <a:rPr lang="en-US" dirty="0"/>
              <a:t>[ii]-&gt;</a:t>
            </a:r>
            <a:r>
              <a:rPr lang="en-US" dirty="0" err="1"/>
              <a:t>SetParLimits</a:t>
            </a:r>
            <a:r>
              <a:rPr lang="en-US" dirty="0"/>
              <a:t>(5, 343.8, 345.0);//Mean</a:t>
            </a:r>
          </a:p>
          <a:p>
            <a:r>
              <a:rPr lang="en-US" dirty="0"/>
              <a:t>			</a:t>
            </a:r>
            <a:r>
              <a:rPr lang="en-US" dirty="0" err="1"/>
              <a:t>fEMG</a:t>
            </a:r>
            <a:r>
              <a:rPr lang="en-US" dirty="0"/>
              <a:t>[ii]-&gt;</a:t>
            </a:r>
            <a:r>
              <a:rPr lang="en-US" dirty="0" err="1"/>
              <a:t>SetParNames</a:t>
            </a:r>
            <a:r>
              <a:rPr lang="en-US" dirty="0"/>
              <a:t>("</a:t>
            </a:r>
            <a:r>
              <a:rPr lang="en-US" dirty="0" err="1"/>
              <a:t>BkgA</a:t>
            </a:r>
            <a:r>
              <a:rPr lang="en-US" dirty="0"/>
              <a:t>", "</a:t>
            </a:r>
            <a:r>
              <a:rPr lang="en-US" dirty="0" err="1"/>
              <a:t>BkgB</a:t>
            </a:r>
            <a:r>
              <a:rPr lang="en-US" dirty="0"/>
              <a:t>", "Const*bin", "Tau", "Sigma", "Mean");</a:t>
            </a:r>
          </a:p>
          <a:p>
            <a:endParaRPr lang="en-US" dirty="0"/>
          </a:p>
          <a:p>
            <a:r>
              <a:rPr lang="en-US" dirty="0"/>
              <a:t>			</a:t>
            </a:r>
            <a:r>
              <a:rPr lang="en-US" dirty="0" err="1"/>
              <a:t>histo</a:t>
            </a:r>
            <a:r>
              <a:rPr lang="en-US" dirty="0"/>
              <a:t>[</a:t>
            </a:r>
            <a:r>
              <a:rPr lang="en-US" dirty="0" err="1"/>
              <a:t>i</a:t>
            </a:r>
            <a:r>
              <a:rPr lang="en-US" dirty="0"/>
              <a:t>]-&gt;Fit("</a:t>
            </a:r>
            <a:r>
              <a:rPr lang="en-US" dirty="0" err="1"/>
              <a:t>fEMG</a:t>
            </a:r>
            <a:r>
              <a:rPr lang="en-US" dirty="0"/>
              <a:t>", "MLE", "", </a:t>
            </a:r>
            <a:r>
              <a:rPr lang="en-US" dirty="0" err="1"/>
              <a:t>fitrange_min</a:t>
            </a:r>
            <a:r>
              <a:rPr lang="en-US" dirty="0"/>
              <a:t>, </a:t>
            </a:r>
            <a:r>
              <a:rPr lang="en-US" dirty="0" err="1"/>
              <a:t>fitrange_max</a:t>
            </a:r>
            <a:r>
              <a:rPr lang="en-US" dirty="0"/>
              <a:t>);</a:t>
            </a:r>
          </a:p>
          <a:p>
            <a:r>
              <a:rPr lang="en-US" dirty="0"/>
              <a:t>			</a:t>
            </a:r>
            <a:r>
              <a:rPr lang="en-US" dirty="0" err="1"/>
              <a:t>TFitResultPtr</a:t>
            </a:r>
            <a:r>
              <a:rPr lang="en-US" dirty="0"/>
              <a:t> </a:t>
            </a:r>
            <a:r>
              <a:rPr lang="en-US" dirty="0" err="1"/>
              <a:t>Fit_result_pointer</a:t>
            </a:r>
            <a:r>
              <a:rPr lang="en-US" dirty="0"/>
              <a:t> = </a:t>
            </a:r>
            <a:r>
              <a:rPr lang="en-US" dirty="0" err="1"/>
              <a:t>histo</a:t>
            </a:r>
            <a:r>
              <a:rPr lang="en-US" dirty="0"/>
              <a:t>[</a:t>
            </a:r>
            <a:r>
              <a:rPr lang="en-US" dirty="0" err="1"/>
              <a:t>i</a:t>
            </a:r>
            <a:r>
              <a:rPr lang="en-US" dirty="0"/>
              <a:t>]-&gt;Fit("</a:t>
            </a:r>
            <a:r>
              <a:rPr lang="en-US" dirty="0" err="1"/>
              <a:t>fEMG</a:t>
            </a:r>
            <a:r>
              <a:rPr lang="en-US" dirty="0"/>
              <a:t>", "MLES", "", </a:t>
            </a:r>
            <a:r>
              <a:rPr lang="en-US" dirty="0" err="1"/>
              <a:t>fitrange_min</a:t>
            </a:r>
            <a:r>
              <a:rPr lang="en-US" dirty="0"/>
              <a:t>, </a:t>
            </a:r>
            <a:r>
              <a:rPr lang="en-US" dirty="0" err="1"/>
              <a:t>fitrange_max</a:t>
            </a:r>
            <a:r>
              <a:rPr lang="en-US" dirty="0"/>
              <a:t>);</a:t>
            </a:r>
          </a:p>
          <a:p>
            <a:r>
              <a:rPr lang="en-US" dirty="0"/>
              <a:t>			//"S" means the result of the fit is returned in the </a:t>
            </a:r>
            <a:r>
              <a:rPr lang="en-US" dirty="0" err="1"/>
              <a:t>TFitResultPtr</a:t>
            </a:r>
            <a:endParaRPr lang="en-US" dirty="0"/>
          </a:p>
          <a:p>
            <a:r>
              <a:rPr lang="en-US" dirty="0"/>
              <a:t>			//“E” Perform better errors estimation using the Minos technique.</a:t>
            </a:r>
          </a:p>
          <a:p>
            <a:r>
              <a:rPr lang="en-US" dirty="0"/>
              <a:t>			//“M” Improve fit results, by using the IMPROVE algorithm of </a:t>
            </a:r>
            <a:r>
              <a:rPr lang="en-US" dirty="0" err="1"/>
              <a:t>TMinuit</a:t>
            </a:r>
            <a:r>
              <a:rPr lang="en-US" dirty="0"/>
              <a:t>.</a:t>
            </a:r>
          </a:p>
          <a:p>
            <a:r>
              <a:rPr lang="en-US" dirty="0"/>
              <a:t>			//If the option "S" is instead used, </a:t>
            </a:r>
            <a:r>
              <a:rPr lang="en-US" dirty="0" err="1"/>
              <a:t>TFitResultPtr</a:t>
            </a:r>
            <a:r>
              <a:rPr lang="en-US" dirty="0"/>
              <a:t> contains the </a:t>
            </a:r>
            <a:r>
              <a:rPr lang="en-US" dirty="0" err="1"/>
              <a:t>TFitResult</a:t>
            </a:r>
            <a:r>
              <a:rPr lang="en-US" dirty="0"/>
              <a:t> and behaves as a smart pointer to it.</a:t>
            </a:r>
          </a:p>
          <a:p>
            <a:r>
              <a:rPr lang="en-US" dirty="0"/>
              <a:t>			//The fit parameters, error and chi2 (but not covariance matrix) can be retrieved also from the fitted function.</a:t>
            </a:r>
          </a:p>
          <a:p>
            <a:endParaRPr lang="en-US" dirty="0"/>
          </a:p>
          <a:p>
            <a:r>
              <a:rPr lang="en-US" dirty="0"/>
              <a:t>			</a:t>
            </a:r>
            <a:r>
              <a:rPr lang="en-US" dirty="0" err="1"/>
              <a:t>fEMG</a:t>
            </a:r>
            <a:r>
              <a:rPr lang="en-US" dirty="0"/>
              <a:t>[ii]-&gt;</a:t>
            </a:r>
            <a:r>
              <a:rPr lang="en-US" dirty="0" err="1"/>
              <a:t>GetParameters</a:t>
            </a:r>
            <a:r>
              <a:rPr lang="en-US" dirty="0"/>
              <a:t>(par[ii]);//</a:t>
            </a:r>
            <a:r>
              <a:rPr lang="zh-CN" altLang="en-US" dirty="0"/>
              <a:t>二维数组的</a:t>
            </a:r>
            <a:r>
              <a:rPr lang="en-US" dirty="0"/>
              <a:t>par[ii]</a:t>
            </a:r>
            <a:r>
              <a:rPr lang="zh-CN" altLang="en-US" dirty="0"/>
              <a:t>是地址</a:t>
            </a:r>
            <a:r>
              <a:rPr lang="en-US" altLang="zh-CN" dirty="0"/>
              <a:t>,</a:t>
            </a:r>
            <a:r>
              <a:rPr lang="en-US" dirty="0"/>
              <a:t>pointer to the TF1, </a:t>
            </a:r>
            <a:r>
              <a:rPr lang="en-US" dirty="0" err="1"/>
              <a:t>GetParameters</a:t>
            </a:r>
            <a:r>
              <a:rPr lang="zh-CN" altLang="en-US" dirty="0"/>
              <a:t>的数组得是</a:t>
            </a:r>
            <a:r>
              <a:rPr lang="en-US" dirty="0"/>
              <a:t>double</a:t>
            </a:r>
            <a:r>
              <a:rPr lang="zh-CN" altLang="en-US" dirty="0"/>
              <a:t>类型</a:t>
            </a:r>
            <a:r>
              <a:rPr lang="en-US" dirty="0"/>
              <a:t>Obtaining the value of parameters and saving them to par[]; </a:t>
            </a:r>
          </a:p>
          <a:p>
            <a:r>
              <a:rPr lang="en-US" dirty="0"/>
              <a:t>			</a:t>
            </a:r>
            <a:r>
              <a:rPr lang="en-US" dirty="0" err="1"/>
              <a:t>par_err</a:t>
            </a:r>
            <a:r>
              <a:rPr lang="en-US" dirty="0"/>
              <a:t>[ii][0] = </a:t>
            </a:r>
            <a:r>
              <a:rPr lang="en-US" dirty="0" err="1"/>
              <a:t>fEMG</a:t>
            </a:r>
            <a:r>
              <a:rPr lang="en-US" dirty="0"/>
              <a:t>[ii]-&gt;</a:t>
            </a:r>
            <a:r>
              <a:rPr lang="en-US" dirty="0" err="1"/>
              <a:t>GetParError</a:t>
            </a:r>
            <a:r>
              <a:rPr lang="en-US" dirty="0"/>
              <a:t>(0);//Obtaining the error of the 1st parameter</a:t>
            </a:r>
          </a:p>
          <a:p>
            <a:r>
              <a:rPr lang="en-US" dirty="0"/>
              <a:t>			</a:t>
            </a:r>
            <a:r>
              <a:rPr lang="en-US" dirty="0" err="1"/>
              <a:t>par_err</a:t>
            </a:r>
            <a:r>
              <a:rPr lang="en-US" dirty="0"/>
              <a:t>[ii][1] = </a:t>
            </a:r>
            <a:r>
              <a:rPr lang="en-US" dirty="0" err="1"/>
              <a:t>fEMG</a:t>
            </a:r>
            <a:r>
              <a:rPr lang="en-US" dirty="0"/>
              <a:t>[ii]-&gt;</a:t>
            </a:r>
            <a:r>
              <a:rPr lang="en-US" dirty="0" err="1"/>
              <a:t>GetParError</a:t>
            </a:r>
            <a:r>
              <a:rPr lang="en-US" dirty="0"/>
              <a:t>(1);//Obtaining the error of the 2nd parameter</a:t>
            </a:r>
          </a:p>
          <a:p>
            <a:r>
              <a:rPr lang="en-US" dirty="0"/>
              <a:t>			</a:t>
            </a:r>
            <a:r>
              <a:rPr lang="en-US" dirty="0" err="1"/>
              <a:t>par_err</a:t>
            </a:r>
            <a:r>
              <a:rPr lang="en-US" dirty="0"/>
              <a:t>[ii][2] = </a:t>
            </a:r>
            <a:r>
              <a:rPr lang="en-US" dirty="0" err="1"/>
              <a:t>fEMG</a:t>
            </a:r>
            <a:r>
              <a:rPr lang="en-US" dirty="0"/>
              <a:t>[ii]-&gt;</a:t>
            </a:r>
            <a:r>
              <a:rPr lang="en-US" dirty="0" err="1"/>
              <a:t>GetParError</a:t>
            </a:r>
            <a:r>
              <a:rPr lang="en-US" dirty="0"/>
              <a:t>(2);//Obtaining the error of the 3rd parameter</a:t>
            </a:r>
          </a:p>
          <a:p>
            <a:r>
              <a:rPr lang="en-US" dirty="0"/>
              <a:t>			</a:t>
            </a:r>
            <a:r>
              <a:rPr lang="en-US" dirty="0" err="1"/>
              <a:t>par_err</a:t>
            </a:r>
            <a:r>
              <a:rPr lang="en-US" dirty="0"/>
              <a:t>[ii][3] = </a:t>
            </a:r>
            <a:r>
              <a:rPr lang="en-US" dirty="0" err="1"/>
              <a:t>fEMG</a:t>
            </a:r>
            <a:r>
              <a:rPr lang="en-US" dirty="0"/>
              <a:t>[ii]-&gt;</a:t>
            </a:r>
            <a:r>
              <a:rPr lang="en-US" dirty="0" err="1"/>
              <a:t>GetParError</a:t>
            </a:r>
            <a:r>
              <a:rPr lang="en-US" dirty="0"/>
              <a:t>(3);//Obtaining the error of the 4th parameter</a:t>
            </a:r>
          </a:p>
          <a:p>
            <a:r>
              <a:rPr lang="en-US" dirty="0"/>
              <a:t>			</a:t>
            </a:r>
            <a:r>
              <a:rPr lang="en-US" dirty="0" err="1"/>
              <a:t>par_err</a:t>
            </a:r>
            <a:r>
              <a:rPr lang="en-US" dirty="0"/>
              <a:t>[ii][4] = </a:t>
            </a:r>
            <a:r>
              <a:rPr lang="en-US" dirty="0" err="1"/>
              <a:t>fEMG</a:t>
            </a:r>
            <a:r>
              <a:rPr lang="en-US" dirty="0"/>
              <a:t>[ii]-&gt;</a:t>
            </a:r>
            <a:r>
              <a:rPr lang="en-US" dirty="0" err="1"/>
              <a:t>GetParError</a:t>
            </a:r>
            <a:r>
              <a:rPr lang="en-US" dirty="0"/>
              <a:t>(4);//Obtaining the error of the 5th parameter</a:t>
            </a:r>
          </a:p>
          <a:p>
            <a:r>
              <a:rPr lang="en-US" dirty="0"/>
              <a:t>			</a:t>
            </a:r>
            <a:r>
              <a:rPr lang="en-US" dirty="0" err="1"/>
              <a:t>par_err</a:t>
            </a:r>
            <a:r>
              <a:rPr lang="en-US" dirty="0"/>
              <a:t>[ii][5] = </a:t>
            </a:r>
            <a:r>
              <a:rPr lang="en-US" dirty="0" err="1"/>
              <a:t>fEMG</a:t>
            </a:r>
            <a:r>
              <a:rPr lang="en-US" dirty="0"/>
              <a:t>[ii]-&gt;</a:t>
            </a:r>
            <a:r>
              <a:rPr lang="en-US" dirty="0" err="1"/>
              <a:t>GetParError</a:t>
            </a:r>
            <a:r>
              <a:rPr lang="en-US" dirty="0"/>
              <a:t>(5);//Obtaining the error of the 6th parameter</a:t>
            </a:r>
          </a:p>
          <a:p>
            <a:r>
              <a:rPr lang="en-US" dirty="0"/>
              <a:t>			</a:t>
            </a:r>
            <a:r>
              <a:rPr lang="en-US" dirty="0" err="1"/>
              <a:t>parChi</a:t>
            </a:r>
            <a:r>
              <a:rPr lang="en-US" dirty="0"/>
              <a:t>[ii] = </a:t>
            </a:r>
            <a:r>
              <a:rPr lang="en-US" dirty="0" err="1"/>
              <a:t>fEMG</a:t>
            </a:r>
            <a:r>
              <a:rPr lang="en-US" dirty="0"/>
              <a:t>[ii]-&gt;</a:t>
            </a:r>
            <a:r>
              <a:rPr lang="en-US" dirty="0" err="1"/>
              <a:t>GetChisquare</a:t>
            </a:r>
            <a:r>
              <a:rPr lang="en-US" dirty="0"/>
              <a:t>();</a:t>
            </a:r>
          </a:p>
          <a:p>
            <a:r>
              <a:rPr lang="en-US" dirty="0"/>
              <a:t>			</a:t>
            </a:r>
            <a:r>
              <a:rPr lang="en-US" dirty="0" err="1"/>
              <a:t>parNDF</a:t>
            </a:r>
            <a:r>
              <a:rPr lang="en-US" dirty="0"/>
              <a:t>[ii] = </a:t>
            </a:r>
            <a:r>
              <a:rPr lang="en-US" dirty="0" err="1"/>
              <a:t>fEMG</a:t>
            </a:r>
            <a:r>
              <a:rPr lang="en-US" dirty="0"/>
              <a:t>[ii]-&gt;</a:t>
            </a:r>
            <a:r>
              <a:rPr lang="en-US" dirty="0" err="1"/>
              <a:t>GetNDF</a:t>
            </a:r>
            <a:r>
              <a:rPr lang="en-US" dirty="0"/>
              <a:t>();</a:t>
            </a:r>
          </a:p>
          <a:p>
            <a:r>
              <a:rPr lang="en-US" dirty="0"/>
              <a:t>			</a:t>
            </a:r>
            <a:r>
              <a:rPr lang="en-US" dirty="0" err="1"/>
              <a:t>p_value</a:t>
            </a:r>
            <a:r>
              <a:rPr lang="en-US" dirty="0"/>
              <a:t>[ii] = </a:t>
            </a:r>
            <a:r>
              <a:rPr lang="en-US" dirty="0" err="1"/>
              <a:t>fEMG</a:t>
            </a:r>
            <a:r>
              <a:rPr lang="en-US" dirty="0"/>
              <a:t>[ii]-&gt;</a:t>
            </a:r>
            <a:r>
              <a:rPr lang="en-US" dirty="0" err="1"/>
              <a:t>GetProb</a:t>
            </a:r>
            <a:r>
              <a:rPr lang="en-US" dirty="0"/>
              <a:t>();//This probability is not the “probability that your fit is good.” If you did many fake experiments (draw many random samples of data points from the assumed distribution (your fit function)), this is the percentage of experiments that would give </a:t>
            </a:r>
            <a:r>
              <a:rPr lang="el-GR" dirty="0"/>
              <a:t>χ2 </a:t>
            </a:r>
            <a:r>
              <a:rPr lang="en-US" dirty="0"/>
              <a:t>values ≥ to the one you got in this experiment.</a:t>
            </a:r>
          </a:p>
          <a:p>
            <a:r>
              <a:rPr lang="en-US" dirty="0"/>
              <a:t>			g[ii]-&gt;</a:t>
            </a:r>
            <a:r>
              <a:rPr lang="en-US" dirty="0" err="1"/>
              <a:t>SetParameters</a:t>
            </a:r>
            <a:r>
              <a:rPr lang="en-US" dirty="0"/>
              <a:t>(par[ii][2], par[ii][5], par[ii][4]);//set parameters for drawing </a:t>
            </a:r>
            <a:r>
              <a:rPr lang="en-US" dirty="0" err="1"/>
              <a:t>gausn</a:t>
            </a:r>
            <a:endParaRPr lang="en-US" dirty="0"/>
          </a:p>
          <a:p>
            <a:r>
              <a:rPr lang="en-US" dirty="0"/>
              <a:t>			g[ii]-&gt;</a:t>
            </a:r>
            <a:r>
              <a:rPr lang="en-US" dirty="0" err="1"/>
              <a:t>SetLineColor</a:t>
            </a:r>
            <a:r>
              <a:rPr lang="en-US" dirty="0"/>
              <a:t>(7);</a:t>
            </a:r>
          </a:p>
          <a:p>
            <a:r>
              <a:rPr lang="en-US" dirty="0"/>
              <a:t>			p[ii]-&gt;</a:t>
            </a:r>
            <a:r>
              <a:rPr lang="en-US" dirty="0" err="1"/>
              <a:t>SetParameters</a:t>
            </a:r>
            <a:r>
              <a:rPr lang="en-US" dirty="0"/>
              <a:t>(par[ii][0],par[ii][1],par[ii][2],par[ii][3],par[ii][4],par[ii][5]);//set parameters for drawing peak</a:t>
            </a:r>
          </a:p>
          <a:p>
            <a:r>
              <a:rPr lang="en-US" dirty="0"/>
              <a:t>			p[ii]-&gt;</a:t>
            </a:r>
            <a:r>
              <a:rPr lang="en-US" dirty="0" err="1"/>
              <a:t>SetLineColor</a:t>
            </a:r>
            <a:r>
              <a:rPr lang="en-US" dirty="0"/>
              <a:t>(6);</a:t>
            </a:r>
          </a:p>
          <a:p>
            <a:r>
              <a:rPr lang="en-US" dirty="0"/>
              <a:t>			// 			p2[ii]-&gt;</a:t>
            </a:r>
            <a:r>
              <a:rPr lang="en-US" dirty="0" err="1"/>
              <a:t>SetParameters</a:t>
            </a:r>
            <a:r>
              <a:rPr lang="en-US" dirty="0"/>
              <a:t>(par[ii][6], par[ii][7], par[ii][8]);//set parameters for drawing peak</a:t>
            </a:r>
          </a:p>
          <a:p>
            <a:r>
              <a:rPr lang="en-US" dirty="0"/>
              <a:t>			// 			p2[ii]-&gt;</a:t>
            </a:r>
            <a:r>
              <a:rPr lang="en-US" dirty="0" err="1"/>
              <a:t>SetLineColor</a:t>
            </a:r>
            <a:r>
              <a:rPr lang="en-US" dirty="0"/>
              <a:t>(4);</a:t>
            </a:r>
          </a:p>
          <a:p>
            <a:r>
              <a:rPr lang="en-US" dirty="0"/>
              <a:t>			b[ii]-&gt;</a:t>
            </a:r>
            <a:r>
              <a:rPr lang="en-US" dirty="0" err="1"/>
              <a:t>SetParameters</a:t>
            </a:r>
            <a:r>
              <a:rPr lang="en-US" dirty="0"/>
              <a:t>(par[ii][0], par[ii][1]);//set parameters for drawing </a:t>
            </a:r>
            <a:r>
              <a:rPr lang="en-US" dirty="0" err="1"/>
              <a:t>bkg</a:t>
            </a:r>
            <a:endParaRPr lang="en-US" dirty="0"/>
          </a:p>
          <a:p>
            <a:r>
              <a:rPr lang="en-US" dirty="0"/>
              <a:t>			b[ii]-&gt;</a:t>
            </a:r>
            <a:r>
              <a:rPr lang="en-US" dirty="0" err="1"/>
              <a:t>SetLineColor</a:t>
            </a:r>
            <a:r>
              <a:rPr lang="en-US" dirty="0"/>
              <a:t>(8);</a:t>
            </a:r>
          </a:p>
          <a:p>
            <a:r>
              <a:rPr lang="en-US" dirty="0"/>
              <a:t>			</a:t>
            </a:r>
            <a:r>
              <a:rPr lang="en-US" dirty="0" err="1"/>
              <a:t>fEMG</a:t>
            </a:r>
            <a:r>
              <a:rPr lang="en-US" dirty="0"/>
              <a:t>[ii]-&gt;</a:t>
            </a:r>
            <a:r>
              <a:rPr lang="en-US" dirty="0" err="1"/>
              <a:t>SetLineWidth</a:t>
            </a:r>
            <a:r>
              <a:rPr lang="en-US" dirty="0"/>
              <a:t>(2);</a:t>
            </a:r>
          </a:p>
          <a:p>
            <a:r>
              <a:rPr lang="en-US" dirty="0"/>
              <a:t>			// The confidence band is not always properly displayed.</a:t>
            </a:r>
          </a:p>
          <a:p>
            <a:r>
              <a:rPr lang="en-US" dirty="0"/>
              <a:t>			</a:t>
            </a:r>
          </a:p>
          <a:p>
            <a:r>
              <a:rPr lang="en-US" dirty="0"/>
              <a:t>			// Uncertainty Band</a:t>
            </a:r>
          </a:p>
          <a:p>
            <a:r>
              <a:rPr lang="en-US" dirty="0"/>
              <a:t>			</a:t>
            </a:r>
            <a:r>
              <a:rPr lang="en-US" dirty="0" err="1"/>
              <a:t>sprintf</a:t>
            </a:r>
            <a:r>
              <a:rPr lang="en-US" dirty="0"/>
              <a:t>(filename, "%</a:t>
            </a:r>
            <a:r>
              <a:rPr lang="en-US" dirty="0" err="1"/>
              <a:t>s%s%d%s%d</a:t>
            </a:r>
            <a:r>
              <a:rPr lang="en-US" dirty="0"/>
              <a:t>", "</a:t>
            </a:r>
            <a:r>
              <a:rPr lang="en-US" dirty="0" err="1"/>
              <a:t>h_confidence_interval</a:t>
            </a:r>
            <a:r>
              <a:rPr lang="en-US" dirty="0"/>
              <a:t>", "_", </a:t>
            </a:r>
            <a:r>
              <a:rPr lang="en-US" dirty="0" err="1"/>
              <a:t>i</a:t>
            </a:r>
            <a:r>
              <a:rPr lang="en-US" dirty="0"/>
              <a:t>, "_", ii);</a:t>
            </a:r>
          </a:p>
          <a:p>
            <a:r>
              <a:rPr lang="en-US" dirty="0"/>
              <a:t>			</a:t>
            </a:r>
            <a:r>
              <a:rPr lang="en-US" dirty="0" err="1"/>
              <a:t>h_confidence_interval</a:t>
            </a:r>
            <a:r>
              <a:rPr lang="en-US" dirty="0"/>
              <a:t>[</a:t>
            </a:r>
            <a:r>
              <a:rPr lang="en-US" dirty="0" err="1"/>
              <a:t>i</a:t>
            </a:r>
            <a:r>
              <a:rPr lang="en-US" dirty="0"/>
              <a:t>][ii] = (TH1D*)</a:t>
            </a:r>
            <a:r>
              <a:rPr lang="en-US" dirty="0" err="1"/>
              <a:t>histo</a:t>
            </a:r>
            <a:r>
              <a:rPr lang="en-US" dirty="0"/>
              <a:t>[</a:t>
            </a:r>
            <a:r>
              <a:rPr lang="en-US" dirty="0" err="1"/>
              <a:t>i</a:t>
            </a:r>
            <a:r>
              <a:rPr lang="en-US" dirty="0"/>
              <a:t>]-&gt;Clone(filename);//Create a histogram to hold the confidence intervals</a:t>
            </a:r>
          </a:p>
          <a:p>
            <a:r>
              <a:rPr lang="en-US" dirty="0"/>
              <a:t>			</a:t>
            </a:r>
            <a:r>
              <a:rPr lang="en-US" dirty="0" err="1"/>
              <a:t>TVirtualFitter</a:t>
            </a:r>
            <a:r>
              <a:rPr lang="en-US" dirty="0"/>
              <a:t>* fitter = </a:t>
            </a:r>
            <a:r>
              <a:rPr lang="en-US" dirty="0" err="1"/>
              <a:t>TVirtualFitter</a:t>
            </a:r>
            <a:r>
              <a:rPr lang="en-US" dirty="0"/>
              <a:t>::</a:t>
            </a:r>
            <a:r>
              <a:rPr lang="en-US" dirty="0" err="1"/>
              <a:t>GetFitter</a:t>
            </a:r>
            <a:r>
              <a:rPr lang="en-US" dirty="0"/>
              <a:t>();//The method </a:t>
            </a:r>
            <a:r>
              <a:rPr lang="en-US" dirty="0" err="1"/>
              <a:t>TVirtualFitter</a:t>
            </a:r>
            <a:r>
              <a:rPr lang="en-US" dirty="0"/>
              <a:t>::</a:t>
            </a:r>
            <a:r>
              <a:rPr lang="en-US" dirty="0" err="1"/>
              <a:t>GetFitter</a:t>
            </a:r>
            <a:r>
              <a:rPr lang="en-US" dirty="0"/>
              <a:t>())-&gt;Get the parameters of your fitting function after having it fitted to an histogram.</a:t>
            </a:r>
          </a:p>
          <a:p>
            <a:r>
              <a:rPr lang="en-US" dirty="0"/>
              <a:t>			fitter-&gt;</a:t>
            </a:r>
            <a:r>
              <a:rPr lang="en-US" dirty="0" err="1"/>
              <a:t>GetConfidenceIntervals</a:t>
            </a:r>
            <a:r>
              <a:rPr lang="en-US" dirty="0"/>
              <a:t>(</a:t>
            </a:r>
            <a:r>
              <a:rPr lang="en-US" dirty="0" err="1"/>
              <a:t>h_confidence_interval</a:t>
            </a:r>
            <a:r>
              <a:rPr lang="en-US" dirty="0"/>
              <a:t>[</a:t>
            </a:r>
            <a:r>
              <a:rPr lang="en-US" dirty="0" err="1"/>
              <a:t>i</a:t>
            </a:r>
            <a:r>
              <a:rPr lang="en-US" dirty="0"/>
              <a:t>][ii], 0.95);//By default the intervals are inflated using the chi2/</a:t>
            </a:r>
            <a:r>
              <a:rPr lang="en-US" dirty="0" err="1"/>
              <a:t>ndf</a:t>
            </a:r>
            <a:r>
              <a:rPr lang="en-US" dirty="0"/>
              <a:t> value of the fit if a chi2 fit is performed</a:t>
            </a:r>
          </a:p>
          <a:p>
            <a:r>
              <a:rPr lang="en-US" dirty="0"/>
              <a:t>			//confidence interval for the colored band: 1</a:t>
            </a:r>
            <a:r>
              <a:rPr lang="el-GR" dirty="0"/>
              <a:t>σ </a:t>
            </a:r>
            <a:r>
              <a:rPr lang="en-US" dirty="0"/>
              <a:t>confidence interval: P=0.683, 1</a:t>
            </a:r>
            <a:r>
              <a:rPr lang="el-GR" dirty="0"/>
              <a:t>σ </a:t>
            </a:r>
            <a:r>
              <a:rPr lang="en-US" dirty="0"/>
              <a:t>confidence interval: P=0.95, 3</a:t>
            </a:r>
            <a:r>
              <a:rPr lang="el-GR" dirty="0"/>
              <a:t>σ </a:t>
            </a:r>
            <a:r>
              <a:rPr lang="en-US" dirty="0"/>
              <a:t>confidence interval: P=0.997</a:t>
            </a:r>
          </a:p>
          <a:p>
            <a:r>
              <a:rPr lang="en-US" dirty="0"/>
              <a:t>			//</a:t>
            </a:r>
            <a:r>
              <a:rPr lang="en-US" dirty="0" err="1"/>
              <a:t>h_confidence_interval</a:t>
            </a:r>
            <a:r>
              <a:rPr lang="en-US" dirty="0"/>
              <a:t> will contain the CL result that you can draw on top of your fitted graph.</a:t>
            </a:r>
          </a:p>
          <a:p>
            <a:r>
              <a:rPr lang="en-US" dirty="0"/>
              <a:t>			//where </a:t>
            </a:r>
            <a:r>
              <a:rPr lang="en-US" dirty="0" err="1"/>
              <a:t>h_confidence_interval</a:t>
            </a:r>
            <a:r>
              <a:rPr lang="en-US" dirty="0"/>
              <a:t> will hold the errors and could superimpose it on the same canvas where you plot central values.</a:t>
            </a:r>
          </a:p>
          <a:p>
            <a:r>
              <a:rPr lang="en-US" dirty="0"/>
              <a:t>			</a:t>
            </a:r>
            <a:r>
              <a:rPr lang="en-US" dirty="0" err="1"/>
              <a:t>h_confidence_interval</a:t>
            </a:r>
            <a:r>
              <a:rPr lang="en-US" dirty="0"/>
              <a:t>[</a:t>
            </a:r>
            <a:r>
              <a:rPr lang="en-US" dirty="0" err="1"/>
              <a:t>i</a:t>
            </a:r>
            <a:r>
              <a:rPr lang="en-US" dirty="0"/>
              <a:t>][ii]-&gt;</a:t>
            </a:r>
            <a:r>
              <a:rPr lang="en-US" dirty="0" err="1"/>
              <a:t>SetStats</a:t>
            </a:r>
            <a:r>
              <a:rPr lang="en-US" dirty="0"/>
              <a:t>(</a:t>
            </a:r>
            <a:r>
              <a:rPr lang="en-US" dirty="0" err="1"/>
              <a:t>kFALSE</a:t>
            </a:r>
            <a:r>
              <a:rPr lang="en-US" dirty="0"/>
              <a:t>);</a:t>
            </a:r>
          </a:p>
          <a:p>
            <a:r>
              <a:rPr lang="en-US" dirty="0"/>
              <a:t>			</a:t>
            </a:r>
            <a:r>
              <a:rPr lang="en-US" dirty="0" err="1"/>
              <a:t>h_confidence_interval</a:t>
            </a:r>
            <a:r>
              <a:rPr lang="en-US" dirty="0"/>
              <a:t>[</a:t>
            </a:r>
            <a:r>
              <a:rPr lang="en-US" dirty="0" err="1"/>
              <a:t>i</a:t>
            </a:r>
            <a:r>
              <a:rPr lang="en-US" dirty="0"/>
              <a:t>][ii]-&gt;</a:t>
            </a:r>
            <a:r>
              <a:rPr lang="en-US" dirty="0" err="1"/>
              <a:t>SetFillColor</a:t>
            </a:r>
            <a:r>
              <a:rPr lang="en-US" dirty="0"/>
              <a:t>(</a:t>
            </a:r>
            <a:r>
              <a:rPr lang="en-US" dirty="0" err="1"/>
              <a:t>kRed</a:t>
            </a:r>
            <a:r>
              <a:rPr lang="en-US" dirty="0"/>
              <a:t> - 10);</a:t>
            </a:r>
          </a:p>
          <a:p>
            <a:r>
              <a:rPr lang="en-US" dirty="0"/>
              <a:t>			</a:t>
            </a:r>
            <a:r>
              <a:rPr lang="en-US" dirty="0" err="1"/>
              <a:t>h_confidence_interval</a:t>
            </a:r>
            <a:r>
              <a:rPr lang="en-US" dirty="0"/>
              <a:t>[</a:t>
            </a:r>
            <a:r>
              <a:rPr lang="en-US" dirty="0" err="1"/>
              <a:t>i</a:t>
            </a:r>
            <a:r>
              <a:rPr lang="en-US" dirty="0"/>
              <a:t>][ii]-&gt;Draw("e3 same"); // plot the uncertainty band</a:t>
            </a:r>
          </a:p>
          <a:p>
            <a:r>
              <a:rPr lang="en-US" dirty="0"/>
              <a:t>			</a:t>
            </a:r>
            <a:r>
              <a:rPr lang="en-US" dirty="0" err="1"/>
              <a:t>fEMG</a:t>
            </a:r>
            <a:r>
              <a:rPr lang="en-US" dirty="0"/>
              <a:t>[ii]-&gt;Draw("same");</a:t>
            </a:r>
          </a:p>
          <a:p>
            <a:r>
              <a:rPr lang="en-US" dirty="0"/>
              <a:t>//			g[ii]-&gt;Draw("same");</a:t>
            </a:r>
          </a:p>
          <a:p>
            <a:r>
              <a:rPr lang="en-US" dirty="0"/>
              <a:t>// 			p[ii]-&gt;Draw("same");</a:t>
            </a:r>
          </a:p>
          <a:p>
            <a:r>
              <a:rPr lang="en-US" dirty="0"/>
              <a:t>// 			p2[ii]-&gt;Draw("same");</a:t>
            </a:r>
          </a:p>
          <a:p>
            <a:r>
              <a:rPr lang="en-US" dirty="0"/>
              <a:t>			b[ii]-&gt;Draw("same");</a:t>
            </a:r>
          </a:p>
          <a:p>
            <a:r>
              <a:rPr lang="en-US" dirty="0"/>
              <a:t>			</a:t>
            </a:r>
            <a:r>
              <a:rPr lang="en-US" dirty="0" err="1"/>
              <a:t>histo</a:t>
            </a:r>
            <a:r>
              <a:rPr lang="en-US" dirty="0"/>
              <a:t>[</a:t>
            </a:r>
            <a:r>
              <a:rPr lang="en-US" dirty="0" err="1"/>
              <a:t>i</a:t>
            </a:r>
            <a:r>
              <a:rPr lang="en-US" dirty="0"/>
              <a:t>]-&gt;Draw("e same");</a:t>
            </a:r>
          </a:p>
          <a:p>
            <a:endParaRPr lang="en-US" dirty="0"/>
          </a:p>
          <a:p>
            <a:r>
              <a:rPr lang="en-US" dirty="0"/>
              <a:t>			</a:t>
            </a:r>
            <a:r>
              <a:rPr lang="en-US" dirty="0" err="1"/>
              <a:t>TMatrixD</a:t>
            </a:r>
            <a:r>
              <a:rPr lang="en-US" dirty="0"/>
              <a:t> </a:t>
            </a:r>
            <a:r>
              <a:rPr lang="en-US" dirty="0" err="1"/>
              <a:t>cov</a:t>
            </a:r>
            <a:r>
              <a:rPr lang="en-US" dirty="0"/>
              <a:t> = </a:t>
            </a:r>
            <a:r>
              <a:rPr lang="en-US" dirty="0" err="1"/>
              <a:t>Fit_result_pointer</a:t>
            </a:r>
            <a:r>
              <a:rPr lang="en-US" dirty="0"/>
              <a:t>-&gt;</a:t>
            </a:r>
            <a:r>
              <a:rPr lang="en-US" dirty="0" err="1"/>
              <a:t>GetCovarianceMatrix</a:t>
            </a:r>
            <a:r>
              <a:rPr lang="en-US" dirty="0"/>
              <a:t>();//error matrix</a:t>
            </a:r>
          </a:p>
          <a:p>
            <a:r>
              <a:rPr lang="en-US" dirty="0"/>
              <a:t>			</a:t>
            </a:r>
            <a:r>
              <a:rPr lang="en-US" dirty="0" err="1"/>
              <a:t>TMatrixD</a:t>
            </a:r>
            <a:r>
              <a:rPr lang="en-US" dirty="0"/>
              <a:t> </a:t>
            </a:r>
            <a:r>
              <a:rPr lang="en-US" dirty="0" err="1"/>
              <a:t>cor</a:t>
            </a:r>
            <a:r>
              <a:rPr lang="en-US" dirty="0"/>
              <a:t> = </a:t>
            </a:r>
            <a:r>
              <a:rPr lang="en-US" dirty="0" err="1"/>
              <a:t>Fit_result_pointer</a:t>
            </a:r>
            <a:r>
              <a:rPr lang="en-US" dirty="0"/>
              <a:t>-&gt;</a:t>
            </a:r>
            <a:r>
              <a:rPr lang="en-US" dirty="0" err="1"/>
              <a:t>GetCorrelationMatrix</a:t>
            </a:r>
            <a:r>
              <a:rPr lang="en-US" dirty="0"/>
              <a:t>();//parameter correlation coefficients</a:t>
            </a:r>
          </a:p>
          <a:p>
            <a:r>
              <a:rPr lang="en-US" dirty="0"/>
              <a:t>			</a:t>
            </a:r>
            <a:r>
              <a:rPr lang="en-US" dirty="0" err="1"/>
              <a:t>cov.Print</a:t>
            </a:r>
            <a:r>
              <a:rPr lang="en-US" dirty="0"/>
              <a:t>();</a:t>
            </a:r>
          </a:p>
          <a:p>
            <a:r>
              <a:rPr lang="en-US" dirty="0"/>
              <a:t>			</a:t>
            </a:r>
            <a:r>
              <a:rPr lang="en-US" dirty="0" err="1"/>
              <a:t>cor.Print</a:t>
            </a:r>
            <a:r>
              <a:rPr lang="en-US" dirty="0"/>
              <a:t>();</a:t>
            </a:r>
          </a:p>
          <a:p>
            <a:r>
              <a:rPr lang="en-US" dirty="0"/>
              <a:t>			double </a:t>
            </a:r>
            <a:r>
              <a:rPr lang="en-US" dirty="0" err="1"/>
              <a:t>Utau_Utau</a:t>
            </a:r>
            <a:r>
              <a:rPr lang="en-US" dirty="0"/>
              <a:t> = fitter-&gt;</a:t>
            </a:r>
            <a:r>
              <a:rPr lang="en-US" dirty="0" err="1"/>
              <a:t>GetCovarianceMatrixElement</a:t>
            </a:r>
            <a:r>
              <a:rPr lang="en-US" dirty="0"/>
              <a:t>(3, 3);//(</a:t>
            </a:r>
            <a:r>
              <a:rPr lang="en-US" dirty="0" err="1"/>
              <a:t>Utau</a:t>
            </a:r>
            <a:r>
              <a:rPr lang="en-US" dirty="0"/>
              <a:t>)^2</a:t>
            </a:r>
          </a:p>
          <a:p>
            <a:r>
              <a:rPr lang="en-US" dirty="0"/>
              <a:t>			double </a:t>
            </a:r>
            <a:r>
              <a:rPr lang="en-US" dirty="0" err="1"/>
              <a:t>Usigma_Usigma</a:t>
            </a:r>
            <a:r>
              <a:rPr lang="en-US" dirty="0"/>
              <a:t> = fitter-&gt;</a:t>
            </a:r>
            <a:r>
              <a:rPr lang="en-US" dirty="0" err="1"/>
              <a:t>GetCovarianceMatrixElement</a:t>
            </a:r>
            <a:r>
              <a:rPr lang="en-US" dirty="0"/>
              <a:t>(4, 4);//(</a:t>
            </a:r>
            <a:r>
              <a:rPr lang="en-US" dirty="0" err="1"/>
              <a:t>Usigma</a:t>
            </a:r>
            <a:r>
              <a:rPr lang="en-US" dirty="0"/>
              <a:t>)^2</a:t>
            </a:r>
          </a:p>
          <a:p>
            <a:r>
              <a:rPr lang="en-US" dirty="0"/>
              <a:t>			double </a:t>
            </a:r>
            <a:r>
              <a:rPr lang="en-US" dirty="0" err="1"/>
              <a:t>Umean_Umean</a:t>
            </a:r>
            <a:r>
              <a:rPr lang="en-US" dirty="0"/>
              <a:t> = fitter-&gt;</a:t>
            </a:r>
            <a:r>
              <a:rPr lang="en-US" dirty="0" err="1"/>
              <a:t>GetCovarianceMatrixElement</a:t>
            </a:r>
            <a:r>
              <a:rPr lang="en-US" dirty="0"/>
              <a:t>(5, 5);//(</a:t>
            </a:r>
            <a:r>
              <a:rPr lang="en-US" dirty="0" err="1"/>
              <a:t>Umean</a:t>
            </a:r>
            <a:r>
              <a:rPr lang="en-US" dirty="0"/>
              <a:t>)^2</a:t>
            </a:r>
          </a:p>
          <a:p>
            <a:r>
              <a:rPr lang="en-US" dirty="0"/>
              <a:t>			double </a:t>
            </a:r>
            <a:r>
              <a:rPr lang="en-US" dirty="0" err="1"/>
              <a:t>rou_Utau_Umean</a:t>
            </a:r>
            <a:r>
              <a:rPr lang="en-US" dirty="0"/>
              <a:t> = fitter-&gt;</a:t>
            </a:r>
            <a:r>
              <a:rPr lang="en-US" dirty="0" err="1"/>
              <a:t>GetCovarianceMatrixElement</a:t>
            </a:r>
            <a:r>
              <a:rPr lang="en-US" dirty="0"/>
              <a:t>(3, 5);//(</a:t>
            </a:r>
            <a:r>
              <a:rPr lang="el-GR" dirty="0"/>
              <a:t>ρ*</a:t>
            </a:r>
            <a:r>
              <a:rPr lang="en-US" dirty="0" err="1"/>
              <a:t>Utau</a:t>
            </a:r>
            <a:r>
              <a:rPr lang="en-US" dirty="0"/>
              <a:t>*</a:t>
            </a:r>
            <a:r>
              <a:rPr lang="en-US" dirty="0" err="1"/>
              <a:t>Umean</a:t>
            </a:r>
            <a:r>
              <a:rPr lang="en-US" dirty="0"/>
              <a:t>), (3,5) (5,3) doesn't matter.</a:t>
            </a:r>
          </a:p>
          <a:p>
            <a:r>
              <a:rPr lang="en-US" dirty="0"/>
              <a:t>			double </a:t>
            </a:r>
            <a:r>
              <a:rPr lang="en-US" dirty="0" err="1"/>
              <a:t>rou_Usigma_Umean</a:t>
            </a:r>
            <a:r>
              <a:rPr lang="en-US" dirty="0"/>
              <a:t> = fitter-&gt;</a:t>
            </a:r>
            <a:r>
              <a:rPr lang="en-US" dirty="0" err="1"/>
              <a:t>GetCovarianceMatrixElement</a:t>
            </a:r>
            <a:r>
              <a:rPr lang="en-US" dirty="0"/>
              <a:t>(4, 5);//</a:t>
            </a:r>
          </a:p>
          <a:p>
            <a:r>
              <a:rPr lang="en-US" dirty="0"/>
              <a:t>			// </a:t>
            </a:r>
            <a:r>
              <a:rPr lang="en-US" dirty="0" err="1"/>
              <a:t>cout</a:t>
            </a:r>
            <a:r>
              <a:rPr lang="en-US" dirty="0"/>
              <a:t> &lt;&lt; </a:t>
            </a:r>
            <a:r>
              <a:rPr lang="en-US" dirty="0" err="1"/>
              <a:t>rou_Usigma_Umean</a:t>
            </a:r>
            <a:r>
              <a:rPr lang="en-US" dirty="0"/>
              <a:t> &lt;&lt; </a:t>
            </a:r>
            <a:r>
              <a:rPr lang="en-US" dirty="0" err="1"/>
              <a:t>endl</a:t>
            </a:r>
            <a:r>
              <a:rPr lang="en-US" dirty="0"/>
              <a:t>;</a:t>
            </a:r>
          </a:p>
          <a:p>
            <a:endParaRPr lang="en-US" dirty="0"/>
          </a:p>
          <a:p>
            <a:r>
              <a:rPr lang="en-US" dirty="0"/>
              <a:t>			peaky[ii] = </a:t>
            </a:r>
            <a:r>
              <a:rPr lang="en-US" dirty="0" err="1"/>
              <a:t>fEMG</a:t>
            </a:r>
            <a:r>
              <a:rPr lang="en-US" dirty="0"/>
              <a:t>[ii]-&gt;</a:t>
            </a:r>
            <a:r>
              <a:rPr lang="en-US" dirty="0" err="1"/>
              <a:t>GetMaximum</a:t>
            </a:r>
            <a:r>
              <a:rPr lang="en-US" dirty="0"/>
              <a:t>();</a:t>
            </a:r>
          </a:p>
          <a:p>
            <a:r>
              <a:rPr lang="en-US" dirty="0"/>
              <a:t>			</a:t>
            </a:r>
            <a:r>
              <a:rPr lang="en-US" dirty="0" err="1"/>
              <a:t>peakx</a:t>
            </a:r>
            <a:r>
              <a:rPr lang="en-US" dirty="0"/>
              <a:t>[ii] = </a:t>
            </a:r>
            <a:r>
              <a:rPr lang="en-US" dirty="0" err="1"/>
              <a:t>fEMG</a:t>
            </a:r>
            <a:r>
              <a:rPr lang="en-US" dirty="0"/>
              <a:t>[ii]-&gt;</a:t>
            </a:r>
            <a:r>
              <a:rPr lang="en-US" dirty="0" err="1"/>
              <a:t>GetMaximumX</a:t>
            </a:r>
            <a:r>
              <a:rPr lang="en-US" dirty="0"/>
              <a:t>();</a:t>
            </a:r>
          </a:p>
          <a:p>
            <a:r>
              <a:rPr lang="en-US" dirty="0"/>
              <a:t>			</a:t>
            </a:r>
            <a:r>
              <a:rPr lang="en-US" dirty="0" err="1"/>
              <a:t>peakxerr</a:t>
            </a:r>
            <a:r>
              <a:rPr lang="en-US" dirty="0"/>
              <a:t>[ii] = sqrt(</a:t>
            </a:r>
            <a:r>
              <a:rPr lang="en-US" dirty="0" err="1"/>
              <a:t>Utau_Utau</a:t>
            </a:r>
            <a:r>
              <a:rPr lang="en-US" dirty="0"/>
              <a:t> + </a:t>
            </a:r>
            <a:r>
              <a:rPr lang="en-US" dirty="0" err="1"/>
              <a:t>Umean_Umean</a:t>
            </a:r>
            <a:r>
              <a:rPr lang="en-US" dirty="0"/>
              <a:t> + 2 * </a:t>
            </a:r>
            <a:r>
              <a:rPr lang="en-US" dirty="0" err="1"/>
              <a:t>rou_Utau_Umean</a:t>
            </a:r>
            <a:r>
              <a:rPr lang="en-US" dirty="0"/>
              <a:t>);</a:t>
            </a:r>
          </a:p>
          <a:p>
            <a:endParaRPr lang="en-US" dirty="0"/>
          </a:p>
          <a:p>
            <a:r>
              <a:rPr lang="en-US" dirty="0"/>
              <a:t>			//FWHM[ii] = par[ii][4] / par[ii][5] * 2.355 * </a:t>
            </a:r>
            <a:r>
              <a:rPr lang="en-US" dirty="0" err="1"/>
              <a:t>Eg</a:t>
            </a:r>
            <a:r>
              <a:rPr lang="en-US" dirty="0"/>
              <a:t>;</a:t>
            </a:r>
          </a:p>
          <a:p>
            <a:r>
              <a:rPr lang="en-US" dirty="0"/>
              <a:t>			//</a:t>
            </a:r>
            <a:r>
              <a:rPr lang="en-US" dirty="0" err="1"/>
              <a:t>FWHM_err</a:t>
            </a:r>
            <a:r>
              <a:rPr lang="en-US" dirty="0"/>
              <a:t>[ii] = 2.355 * </a:t>
            </a:r>
            <a:r>
              <a:rPr lang="en-US" dirty="0" err="1"/>
              <a:t>Eg</a:t>
            </a:r>
            <a:r>
              <a:rPr lang="en-US" dirty="0"/>
              <a:t> * sqrt(</a:t>
            </a:r>
            <a:r>
              <a:rPr lang="en-US" dirty="0" err="1"/>
              <a:t>Usigma_Usigma</a:t>
            </a:r>
            <a:r>
              <a:rPr lang="en-US" dirty="0"/>
              <a:t> / (par[ii][5] * par[ii][5]) + </a:t>
            </a:r>
            <a:r>
              <a:rPr lang="en-US" dirty="0" err="1"/>
              <a:t>Umean_Umean</a:t>
            </a:r>
            <a:r>
              <a:rPr lang="en-US" dirty="0"/>
              <a:t> * (-par[ii][4] / par[ii][5] / par[ii][5]) * (-par[ii][4] / par[ii][5] / par[ii][5]) + 2 * </a:t>
            </a:r>
            <a:r>
              <a:rPr lang="en-US" dirty="0" err="1"/>
              <a:t>rou_Usigma_Umean</a:t>
            </a:r>
            <a:r>
              <a:rPr lang="en-US" dirty="0"/>
              <a:t> / par[ii][5] * (-par[ii][4] / par[ii][5] / par[ii][5]));</a:t>
            </a:r>
          </a:p>
          <a:p>
            <a:r>
              <a:rPr lang="en-US" dirty="0"/>
              <a:t>			</a:t>
            </a:r>
          </a:p>
          <a:p>
            <a:r>
              <a:rPr lang="en-US" dirty="0"/>
              <a:t>// 			</a:t>
            </a:r>
            <a:r>
              <a:rPr lang="en-US" dirty="0" err="1"/>
              <a:t>inflation_factor</a:t>
            </a:r>
            <a:r>
              <a:rPr lang="en-US" dirty="0"/>
              <a:t> = sqrt(</a:t>
            </a:r>
            <a:r>
              <a:rPr lang="en-US" dirty="0" err="1"/>
              <a:t>parChi</a:t>
            </a:r>
            <a:r>
              <a:rPr lang="en-US" dirty="0"/>
              <a:t>[ii] / </a:t>
            </a:r>
            <a:r>
              <a:rPr lang="en-US" dirty="0" err="1"/>
              <a:t>parNDF</a:t>
            </a:r>
            <a:r>
              <a:rPr lang="en-US" dirty="0"/>
              <a:t>[ii]);</a:t>
            </a:r>
          </a:p>
          <a:p>
            <a:r>
              <a:rPr lang="en-US" dirty="0"/>
              <a:t>// 			if (</a:t>
            </a:r>
            <a:r>
              <a:rPr lang="en-US" dirty="0" err="1"/>
              <a:t>inflation_factor</a:t>
            </a:r>
            <a:r>
              <a:rPr lang="en-US" dirty="0"/>
              <a:t> &lt; 1)</a:t>
            </a:r>
          </a:p>
          <a:p>
            <a:r>
              <a:rPr lang="en-US" dirty="0"/>
              <a:t>				</a:t>
            </a:r>
            <a:r>
              <a:rPr lang="en-US" dirty="0" err="1"/>
              <a:t>inflation_factor</a:t>
            </a:r>
            <a:r>
              <a:rPr lang="en-US" dirty="0"/>
              <a:t> = 1;</a:t>
            </a:r>
          </a:p>
          <a:p>
            <a:r>
              <a:rPr lang="en-US" dirty="0"/>
              <a:t>			constant[ii] = par[ii][2]; </a:t>
            </a:r>
            <a:r>
              <a:rPr lang="en-US" dirty="0" err="1"/>
              <a:t>constant_err</a:t>
            </a:r>
            <a:r>
              <a:rPr lang="en-US" dirty="0"/>
              <a:t>[ii] = </a:t>
            </a:r>
            <a:r>
              <a:rPr lang="en-US" dirty="0" err="1"/>
              <a:t>par_err</a:t>
            </a:r>
            <a:r>
              <a:rPr lang="en-US" dirty="0"/>
              <a:t>[ii][2] * </a:t>
            </a:r>
            <a:r>
              <a:rPr lang="en-US" dirty="0" err="1"/>
              <a:t>inflation_factor</a:t>
            </a:r>
            <a:r>
              <a:rPr lang="en-US" dirty="0"/>
              <a:t>;</a:t>
            </a:r>
          </a:p>
          <a:p>
            <a:r>
              <a:rPr lang="en-US" dirty="0"/>
              <a:t>			tau[ii] = par[ii][3]; </a:t>
            </a:r>
            <a:r>
              <a:rPr lang="en-US" dirty="0" err="1"/>
              <a:t>tau_err</a:t>
            </a:r>
            <a:r>
              <a:rPr lang="en-US" dirty="0"/>
              <a:t>[ii] = </a:t>
            </a:r>
            <a:r>
              <a:rPr lang="en-US" dirty="0" err="1"/>
              <a:t>par_err</a:t>
            </a:r>
            <a:r>
              <a:rPr lang="en-US" dirty="0"/>
              <a:t>[ii][3] * </a:t>
            </a:r>
            <a:r>
              <a:rPr lang="en-US" dirty="0" err="1"/>
              <a:t>inflation_factor</a:t>
            </a:r>
            <a:r>
              <a:rPr lang="en-US" dirty="0"/>
              <a:t>;</a:t>
            </a:r>
          </a:p>
          <a:p>
            <a:r>
              <a:rPr lang="en-US" dirty="0"/>
              <a:t>			sig[ii] = par[ii][4]; </a:t>
            </a:r>
            <a:r>
              <a:rPr lang="en-US" dirty="0" err="1"/>
              <a:t>sig_err</a:t>
            </a:r>
            <a:r>
              <a:rPr lang="en-US" dirty="0"/>
              <a:t>[ii] = </a:t>
            </a:r>
            <a:r>
              <a:rPr lang="en-US" dirty="0" err="1"/>
              <a:t>par_err</a:t>
            </a:r>
            <a:r>
              <a:rPr lang="en-US" dirty="0"/>
              <a:t>[ii][4] * </a:t>
            </a:r>
            <a:r>
              <a:rPr lang="en-US" dirty="0" err="1"/>
              <a:t>inflation_factor</a:t>
            </a:r>
            <a:r>
              <a:rPr lang="en-US" dirty="0"/>
              <a:t>;</a:t>
            </a:r>
          </a:p>
          <a:p>
            <a:r>
              <a:rPr lang="en-US" dirty="0"/>
              <a:t>			mean[ii] = par[ii][5]; </a:t>
            </a:r>
            <a:r>
              <a:rPr lang="en-US" dirty="0" err="1"/>
              <a:t>mean_err</a:t>
            </a:r>
            <a:r>
              <a:rPr lang="en-US" dirty="0"/>
              <a:t>[ii] = </a:t>
            </a:r>
            <a:r>
              <a:rPr lang="en-US" dirty="0" err="1"/>
              <a:t>par_err</a:t>
            </a:r>
            <a:r>
              <a:rPr lang="en-US" dirty="0"/>
              <a:t>[ii][5] * </a:t>
            </a:r>
            <a:r>
              <a:rPr lang="en-US" dirty="0" err="1"/>
              <a:t>inflation_factor</a:t>
            </a:r>
            <a:r>
              <a:rPr lang="en-US" dirty="0"/>
              <a:t>;</a:t>
            </a:r>
          </a:p>
          <a:p>
            <a:r>
              <a:rPr lang="en-US" dirty="0"/>
              <a:t>			FWHM[ii] = par[ii][4] * 2.355; </a:t>
            </a:r>
            <a:r>
              <a:rPr lang="en-US" dirty="0" err="1"/>
              <a:t>FWHM_err</a:t>
            </a:r>
            <a:r>
              <a:rPr lang="en-US" dirty="0"/>
              <a:t>[ii] = </a:t>
            </a:r>
            <a:r>
              <a:rPr lang="en-US" dirty="0" err="1"/>
              <a:t>par_err</a:t>
            </a:r>
            <a:r>
              <a:rPr lang="en-US" dirty="0"/>
              <a:t>[ii][4] * 2.355 * </a:t>
            </a:r>
            <a:r>
              <a:rPr lang="en-US" dirty="0" err="1"/>
              <a:t>inflation_factor</a:t>
            </a:r>
            <a:r>
              <a:rPr lang="en-US" dirty="0"/>
              <a:t>;</a:t>
            </a:r>
          </a:p>
          <a:p>
            <a:endParaRPr lang="en-US" dirty="0"/>
          </a:p>
          <a:p>
            <a:r>
              <a:rPr lang="en-US" dirty="0"/>
              <a:t>			</a:t>
            </a:r>
            <a:r>
              <a:rPr lang="en-US" dirty="0" err="1"/>
              <a:t>outfile</a:t>
            </a:r>
            <a:r>
              <a:rPr lang="en-US" dirty="0"/>
              <a:t> &lt;&lt; "</a:t>
            </a:r>
            <a:r>
              <a:rPr lang="en-US" dirty="0" err="1"/>
              <a:t>LEGe</a:t>
            </a:r>
            <a:r>
              <a:rPr lang="en-US" dirty="0"/>
              <a:t>" &lt;&lt; </a:t>
            </a:r>
            <a:r>
              <a:rPr lang="en-US" dirty="0" err="1"/>
              <a:t>i</a:t>
            </a:r>
            <a:r>
              <a:rPr lang="en-US" dirty="0"/>
              <a:t> &lt;&lt; "	Constant*</a:t>
            </a:r>
            <a:r>
              <a:rPr lang="en-US" dirty="0" err="1"/>
              <a:t>binsize</a:t>
            </a:r>
            <a:r>
              <a:rPr lang="en-US" dirty="0"/>
              <a:t>" &lt;&lt; ii &lt;&lt; "=	" &lt;&lt; constant[ii] &lt;&lt; "	+/-	" &lt;&lt; </a:t>
            </a:r>
            <a:r>
              <a:rPr lang="en-US" dirty="0" err="1"/>
              <a:t>constant_err</a:t>
            </a:r>
            <a:r>
              <a:rPr lang="en-US" dirty="0"/>
              <a:t>[ii] &lt;&lt; "	Mean" &lt;&lt; ii &lt;&lt; "=	" &lt;&lt; mean[ii] &lt;&lt; "	+/-	" &lt;&lt; </a:t>
            </a:r>
            <a:r>
              <a:rPr lang="en-US" dirty="0" err="1"/>
              <a:t>mean_err</a:t>
            </a:r>
            <a:r>
              <a:rPr lang="en-US" dirty="0"/>
              <a:t>[ii] &lt;&lt; "	Maximum" &lt;&lt; ii &lt;&lt; "=	" &lt;&lt; </a:t>
            </a:r>
            <a:r>
              <a:rPr lang="en-US" dirty="0" err="1"/>
              <a:t>peakx</a:t>
            </a:r>
            <a:r>
              <a:rPr lang="en-US" dirty="0"/>
              <a:t>[ii] &lt;&lt; "	+/-	" &lt;&lt; </a:t>
            </a:r>
            <a:r>
              <a:rPr lang="en-US" dirty="0" err="1"/>
              <a:t>peakxerr</a:t>
            </a:r>
            <a:r>
              <a:rPr lang="en-US" dirty="0"/>
              <a:t>[ii] &lt;&lt; "	Sigma" &lt;&lt; ii &lt;&lt; "=	" &lt;&lt; sig[ii] &lt;&lt; "	+/-	" &lt;&lt; </a:t>
            </a:r>
            <a:r>
              <a:rPr lang="en-US" dirty="0" err="1"/>
              <a:t>sig_err</a:t>
            </a:r>
            <a:r>
              <a:rPr lang="en-US" dirty="0"/>
              <a:t>[ii] &lt;&lt; "	Tau" &lt;&lt; ii &lt;&lt; "=	" &lt;&lt; tau[ii] &lt;&lt; "	+/-	" &lt;&lt; </a:t>
            </a:r>
            <a:r>
              <a:rPr lang="en-US" dirty="0" err="1"/>
              <a:t>tau_err</a:t>
            </a:r>
            <a:r>
              <a:rPr lang="en-US" dirty="0"/>
              <a:t>[ii] &lt;&lt; "	A" &lt;&lt; ii &lt;&lt; "=	" &lt;&lt; par[ii][0] &lt;&lt; "	+/-	" &lt;&lt; </a:t>
            </a:r>
            <a:r>
              <a:rPr lang="en-US" dirty="0" err="1"/>
              <a:t>par_err</a:t>
            </a:r>
            <a:r>
              <a:rPr lang="en-US" dirty="0"/>
              <a:t>[ii][0] &lt;&lt; "	B" &lt;&lt; ii &lt;&lt; "=	" &lt;&lt; par[ii][1] &lt;&lt; "	+/-	" &lt;&lt; </a:t>
            </a:r>
            <a:r>
              <a:rPr lang="en-US" dirty="0" err="1"/>
              <a:t>par_err</a:t>
            </a:r>
            <a:r>
              <a:rPr lang="en-US" dirty="0"/>
              <a:t>[ii][1] &lt;&lt; "	Chi2" &lt;&lt; ii &lt;&lt; "=	" &lt;&lt; </a:t>
            </a:r>
            <a:r>
              <a:rPr lang="en-US" dirty="0" err="1"/>
              <a:t>parChi</a:t>
            </a:r>
            <a:r>
              <a:rPr lang="en-US" dirty="0"/>
              <a:t>[ii] &lt;&lt; "	NDF" &lt;&lt; ii &lt;&lt; "=	" &lt;&lt; </a:t>
            </a:r>
            <a:r>
              <a:rPr lang="en-US" dirty="0" err="1"/>
              <a:t>parNDF</a:t>
            </a:r>
            <a:r>
              <a:rPr lang="en-US" dirty="0"/>
              <a:t>[ii] &lt;&lt; "	Area" &lt;&lt; ii &lt;&lt; "=	" &lt;&lt; par[ii][2] / </a:t>
            </a:r>
            <a:r>
              <a:rPr lang="en-US" dirty="0" err="1"/>
              <a:t>binwidth</a:t>
            </a:r>
            <a:r>
              <a:rPr lang="en-US" dirty="0"/>
              <a:t> &lt;&lt; "	FWHM" &lt;&lt; ii &lt;&lt; "=	" &lt;&lt; FWHM[ii] &lt;&lt; "	+/-	" &lt;&lt; </a:t>
            </a:r>
            <a:r>
              <a:rPr lang="en-US" dirty="0" err="1"/>
              <a:t>FWHM_err</a:t>
            </a:r>
            <a:r>
              <a:rPr lang="en-US" dirty="0"/>
              <a:t>[ii] &lt;&lt; </a:t>
            </a:r>
            <a:r>
              <a:rPr lang="en-US" dirty="0" err="1"/>
              <a:t>endl</a:t>
            </a:r>
            <a:r>
              <a:rPr lang="en-US" dirty="0"/>
              <a:t>;</a:t>
            </a:r>
          </a:p>
          <a:p>
            <a:endParaRPr lang="en-US" dirty="0"/>
          </a:p>
          <a:p>
            <a:r>
              <a:rPr lang="en-US" dirty="0"/>
              <a:t>			</a:t>
            </a:r>
            <a:r>
              <a:rPr lang="en-US" dirty="0" err="1"/>
              <a:t>TPaveText</a:t>
            </a:r>
            <a:r>
              <a:rPr lang="en-US" dirty="0"/>
              <a:t>* </a:t>
            </a:r>
            <a:r>
              <a:rPr lang="en-US" dirty="0" err="1"/>
              <a:t>textgaus</a:t>
            </a:r>
            <a:r>
              <a:rPr lang="en-US" dirty="0"/>
              <a:t> = new </a:t>
            </a:r>
            <a:r>
              <a:rPr lang="en-US" dirty="0" err="1"/>
              <a:t>TPaveText</a:t>
            </a:r>
            <a:r>
              <a:rPr lang="en-US" dirty="0"/>
              <a:t>(0.7, 0.4, 0.975, 0.98, "</a:t>
            </a:r>
            <a:r>
              <a:rPr lang="en-US" dirty="0" err="1"/>
              <a:t>brNDC</a:t>
            </a:r>
            <a:r>
              <a:rPr lang="en-US" dirty="0"/>
              <a:t>");//</a:t>
            </a:r>
            <a:r>
              <a:rPr lang="zh-CN" altLang="en-US" dirty="0"/>
              <a:t>加标注</a:t>
            </a:r>
            <a:r>
              <a:rPr lang="en-US" dirty="0"/>
              <a:t>left, down, right, up</a:t>
            </a:r>
          </a:p>
          <a:p>
            <a:r>
              <a:rPr lang="en-US" dirty="0"/>
              <a:t>			</a:t>
            </a:r>
            <a:r>
              <a:rPr lang="en-US" dirty="0" err="1"/>
              <a:t>textgaus</a:t>
            </a:r>
            <a:r>
              <a:rPr lang="en-US" dirty="0"/>
              <a:t>-&gt;</a:t>
            </a:r>
            <a:r>
              <a:rPr lang="en-US" dirty="0" err="1"/>
              <a:t>SetBorderSize</a:t>
            </a:r>
            <a:r>
              <a:rPr lang="en-US" dirty="0"/>
              <a:t>(1);//</a:t>
            </a:r>
            <a:r>
              <a:rPr lang="zh-CN" altLang="en-US" dirty="0"/>
              <a:t>边框宽度</a:t>
            </a:r>
          </a:p>
          <a:p>
            <a:r>
              <a:rPr lang="zh-CN" altLang="en-US" dirty="0"/>
              <a:t>			</a:t>
            </a:r>
            <a:r>
              <a:rPr lang="en-US" dirty="0" err="1"/>
              <a:t>textgaus</a:t>
            </a:r>
            <a:r>
              <a:rPr lang="en-US" dirty="0"/>
              <a:t>-&gt;</a:t>
            </a:r>
            <a:r>
              <a:rPr lang="en-US" dirty="0" err="1"/>
              <a:t>SetFillColor</a:t>
            </a:r>
            <a:r>
              <a:rPr lang="en-US" dirty="0"/>
              <a:t>(0);//</a:t>
            </a:r>
            <a:r>
              <a:rPr lang="zh-CN" altLang="en-US" dirty="0"/>
              <a:t>填充颜色</a:t>
            </a:r>
          </a:p>
          <a:p>
            <a:r>
              <a:rPr lang="zh-CN" altLang="en-US" dirty="0"/>
              <a:t>			</a:t>
            </a:r>
            <a:r>
              <a:rPr lang="en-US" dirty="0" err="1"/>
              <a:t>textgaus</a:t>
            </a:r>
            <a:r>
              <a:rPr lang="en-US" dirty="0"/>
              <a:t>-&gt;</a:t>
            </a:r>
            <a:r>
              <a:rPr lang="en-US" dirty="0" err="1"/>
              <a:t>SetTextAlign</a:t>
            </a:r>
            <a:r>
              <a:rPr lang="en-US" dirty="0"/>
              <a:t>(12);//align = 10*</a:t>
            </a:r>
            <a:r>
              <a:rPr lang="en-US" dirty="0" err="1"/>
              <a:t>HorizontalAlign</a:t>
            </a:r>
            <a:r>
              <a:rPr lang="en-US" dirty="0"/>
              <a:t> + </a:t>
            </a:r>
            <a:r>
              <a:rPr lang="en-US" dirty="0" err="1"/>
              <a:t>VerticalAlign</a:t>
            </a:r>
            <a:r>
              <a:rPr lang="en-US" dirty="0"/>
              <a:t>, 12 means</a:t>
            </a:r>
            <a:r>
              <a:rPr lang="zh-CN" altLang="en-US" dirty="0"/>
              <a:t>水平左对齐、垂直居中对齐</a:t>
            </a:r>
          </a:p>
          <a:p>
            <a:r>
              <a:rPr lang="zh-CN" altLang="en-US" dirty="0"/>
              <a:t>			</a:t>
            </a:r>
            <a:r>
              <a:rPr lang="en-US" dirty="0" err="1"/>
              <a:t>textgaus</a:t>
            </a:r>
            <a:r>
              <a:rPr lang="en-US" dirty="0"/>
              <a:t>-&gt;</a:t>
            </a:r>
            <a:r>
              <a:rPr lang="en-US" dirty="0" err="1"/>
              <a:t>SetTextFont</a:t>
            </a:r>
            <a:r>
              <a:rPr lang="en-US" dirty="0"/>
              <a:t>(132);//font = 10 * </a:t>
            </a:r>
            <a:r>
              <a:rPr lang="en-US" dirty="0" err="1"/>
              <a:t>fontID</a:t>
            </a:r>
            <a:r>
              <a:rPr lang="en-US" dirty="0"/>
              <a:t> + precision, 12+2,12 means Symbol; 13+2, 13 means News Times Roman</a:t>
            </a:r>
          </a:p>
          <a:p>
            <a:r>
              <a:rPr lang="en-US" dirty="0"/>
              <a:t>			//text-&gt;</a:t>
            </a:r>
            <a:r>
              <a:rPr lang="en-US" dirty="0" err="1"/>
              <a:t>SetTextColor</a:t>
            </a:r>
            <a:r>
              <a:rPr lang="en-US" dirty="0"/>
              <a:t>(2);//</a:t>
            </a:r>
            <a:r>
              <a:rPr lang="zh-CN" altLang="en-US" dirty="0"/>
              <a:t>文本颜色</a:t>
            </a:r>
          </a:p>
          <a:p>
            <a:r>
              <a:rPr lang="zh-CN" altLang="en-US" dirty="0"/>
              <a:t>			</a:t>
            </a:r>
            <a:r>
              <a:rPr lang="en-US" dirty="0" err="1"/>
              <a:t>sprintf</a:t>
            </a:r>
            <a:r>
              <a:rPr lang="en-US" dirty="0"/>
              <a:t>(</a:t>
            </a:r>
            <a:r>
              <a:rPr lang="en-US" dirty="0" err="1"/>
              <a:t>paraprint</a:t>
            </a:r>
            <a:r>
              <a:rPr lang="en-US" dirty="0"/>
              <a:t>, "Constant*</a:t>
            </a:r>
            <a:r>
              <a:rPr lang="en-US" dirty="0" err="1"/>
              <a:t>binsize%d</a:t>
            </a:r>
            <a:r>
              <a:rPr lang="en-US" dirty="0"/>
              <a:t>=%.4f%s%.4f", ii, par[ii][2], "+/-", </a:t>
            </a:r>
            <a:r>
              <a:rPr lang="en-US" dirty="0" err="1"/>
              <a:t>par_err</a:t>
            </a:r>
            <a:r>
              <a:rPr lang="en-US" dirty="0"/>
              <a:t>[ii][2]);//par</a:t>
            </a:r>
            <a:r>
              <a:rPr lang="zh-CN" altLang="en-US" dirty="0"/>
              <a:t>数组还保持着刚才的参数</a:t>
            </a:r>
          </a:p>
          <a:p>
            <a:r>
              <a:rPr lang="zh-CN" alt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Mean%d</a:t>
            </a:r>
            <a:r>
              <a:rPr lang="en-US" dirty="0"/>
              <a:t>=%.6f%s%.6f", ii, par[ii][5], "+/-", </a:t>
            </a:r>
            <a:r>
              <a:rPr lang="en-US" dirty="0" err="1"/>
              <a:t>par_err</a:t>
            </a:r>
            <a:r>
              <a:rPr lang="en-US" dirty="0"/>
              <a:t>[ii][5]);</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Sigma%d</a:t>
            </a:r>
            <a:r>
              <a:rPr lang="en-US" dirty="0"/>
              <a:t>=%.6f%s%.6f", ii, par[ii][4], "+/-", </a:t>
            </a:r>
            <a:r>
              <a:rPr lang="en-US" dirty="0" err="1"/>
              <a:t>par_err</a:t>
            </a:r>
            <a:r>
              <a:rPr lang="en-US" dirty="0"/>
              <a:t>[ii][4]);</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FWHM%d</a:t>
            </a:r>
            <a:r>
              <a:rPr lang="en-US" dirty="0"/>
              <a:t>=%.6f%s%.6f", ii, FWHM[ii], "+/-", </a:t>
            </a:r>
            <a:r>
              <a:rPr lang="en-US" dirty="0" err="1"/>
              <a:t>FWHM_err</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Res%d</a:t>
            </a:r>
            <a:r>
              <a:rPr lang="en-US" dirty="0"/>
              <a:t>=%.4f%%", ii, par[ii][4] / par[ii][5] * 2.355 * 100);</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Tau%d</a:t>
            </a:r>
            <a:r>
              <a:rPr lang="en-US" dirty="0"/>
              <a:t>=%.6f%s%.6f", ii, par[ii][3], "+/-", </a:t>
            </a:r>
            <a:r>
              <a:rPr lang="en-US" dirty="0" err="1"/>
              <a:t>par_err</a:t>
            </a:r>
            <a:r>
              <a:rPr lang="en-US" dirty="0"/>
              <a:t>[ii][3]);</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A%d</a:t>
            </a:r>
            <a:r>
              <a:rPr lang="en-US" dirty="0"/>
              <a:t>(%.4f%s%.4f)*</a:t>
            </a:r>
            <a:r>
              <a:rPr lang="en-US" dirty="0" err="1"/>
              <a:t>x+B%d</a:t>
            </a:r>
            <a:r>
              <a:rPr lang="en-US" dirty="0"/>
              <a:t>(%.3f%s%.3f)", ii, par[ii][0], "+/-", </a:t>
            </a:r>
            <a:r>
              <a:rPr lang="en-US" dirty="0" err="1"/>
              <a:t>par_err</a:t>
            </a:r>
            <a:r>
              <a:rPr lang="en-US" dirty="0"/>
              <a:t>[ii][0], ii, par[ii][1], "+/-", </a:t>
            </a:r>
            <a:r>
              <a:rPr lang="en-US" dirty="0" err="1"/>
              <a:t>par_err</a:t>
            </a:r>
            <a:r>
              <a:rPr lang="en-US" dirty="0"/>
              <a:t>[ii][1]);</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Chisquare%d</a:t>
            </a:r>
            <a:r>
              <a:rPr lang="en-US" dirty="0"/>
              <a:t>=%.6f", ii, </a:t>
            </a:r>
            <a:r>
              <a:rPr lang="en-US" dirty="0" err="1"/>
              <a:t>parChi</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NDF%d</a:t>
            </a:r>
            <a:r>
              <a:rPr lang="en-US" dirty="0"/>
              <a:t>=%.1f", ii, </a:t>
            </a:r>
            <a:r>
              <a:rPr lang="en-US" dirty="0" err="1"/>
              <a:t>parNDF</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"p-</a:t>
            </a:r>
            <a:r>
              <a:rPr lang="en-US" dirty="0" err="1"/>
              <a:t>val</a:t>
            </a:r>
            <a:r>
              <a:rPr lang="en-US" dirty="0"/>
              <a:t>=%e", </a:t>
            </a:r>
            <a:r>
              <a:rPr lang="en-US" dirty="0" err="1"/>
              <a:t>p_value</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Maximum%d</a:t>
            </a:r>
            <a:r>
              <a:rPr lang="en-US" dirty="0"/>
              <a:t>=%.6f%s%.6f", ii, </a:t>
            </a:r>
            <a:r>
              <a:rPr lang="en-US" dirty="0" err="1"/>
              <a:t>peakx</a:t>
            </a:r>
            <a:r>
              <a:rPr lang="en-US" dirty="0"/>
              <a:t>[ii], "+/-", </a:t>
            </a:r>
            <a:r>
              <a:rPr lang="en-US" dirty="0" err="1"/>
              <a:t>peakxerr</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textgaus</a:t>
            </a:r>
            <a:r>
              <a:rPr lang="en-US" dirty="0"/>
              <a:t>-&gt;Draw();</a:t>
            </a:r>
          </a:p>
          <a:p>
            <a:endParaRPr lang="en-US" dirty="0"/>
          </a:p>
          <a:p>
            <a:r>
              <a:rPr lang="en-US" dirty="0"/>
              <a:t>			// for residuals plot</a:t>
            </a:r>
          </a:p>
          <a:p>
            <a:r>
              <a:rPr lang="en-US" dirty="0"/>
              <a:t>			double </a:t>
            </a:r>
            <a:r>
              <a:rPr lang="en-US" dirty="0" err="1"/>
              <a:t>x_values</a:t>
            </a:r>
            <a:r>
              <a:rPr lang="en-US" dirty="0"/>
              <a:t>[</a:t>
            </a:r>
            <a:r>
              <a:rPr lang="en-US" dirty="0" err="1"/>
              <a:t>fit_Nbins</a:t>
            </a:r>
            <a:r>
              <a:rPr lang="en-US" dirty="0"/>
              <a:t>], </a:t>
            </a:r>
            <a:r>
              <a:rPr lang="en-US" dirty="0" err="1"/>
              <a:t>y_values</a:t>
            </a:r>
            <a:r>
              <a:rPr lang="en-US" dirty="0"/>
              <a:t>[</a:t>
            </a:r>
            <a:r>
              <a:rPr lang="en-US" dirty="0" err="1"/>
              <a:t>fit_Nbins</a:t>
            </a:r>
            <a:r>
              <a:rPr lang="en-US" dirty="0"/>
              <a:t>], </a:t>
            </a:r>
            <a:r>
              <a:rPr lang="en-US" dirty="0" err="1"/>
              <a:t>y_fit_values</a:t>
            </a:r>
            <a:r>
              <a:rPr lang="en-US" dirty="0"/>
              <a:t>[</a:t>
            </a:r>
            <a:r>
              <a:rPr lang="en-US" dirty="0" err="1"/>
              <a:t>fit_Nbins</a:t>
            </a:r>
            <a:r>
              <a:rPr lang="en-US" dirty="0"/>
              <a:t>], </a:t>
            </a:r>
            <a:r>
              <a:rPr lang="en-US" dirty="0" err="1"/>
              <a:t>y_residuals</a:t>
            </a:r>
            <a:r>
              <a:rPr lang="en-US" dirty="0"/>
              <a:t>[</a:t>
            </a:r>
            <a:r>
              <a:rPr lang="en-US" dirty="0" err="1"/>
              <a:t>fit_Nbins</a:t>
            </a:r>
            <a:r>
              <a:rPr lang="en-US" dirty="0"/>
              <a:t>],  </a:t>
            </a:r>
            <a:r>
              <a:rPr lang="en-US" dirty="0" err="1"/>
              <a:t>x_errors</a:t>
            </a:r>
            <a:r>
              <a:rPr lang="en-US" dirty="0"/>
              <a:t>[</a:t>
            </a:r>
            <a:r>
              <a:rPr lang="en-US" dirty="0" err="1"/>
              <a:t>fit_Nbins</a:t>
            </a:r>
            <a:r>
              <a:rPr lang="en-US" dirty="0"/>
              <a:t>], </a:t>
            </a:r>
            <a:r>
              <a:rPr lang="en-US" dirty="0" err="1"/>
              <a:t>y_errors</a:t>
            </a:r>
            <a:r>
              <a:rPr lang="en-US" dirty="0"/>
              <a:t>[</a:t>
            </a:r>
            <a:r>
              <a:rPr lang="en-US" dirty="0" err="1"/>
              <a:t>fit_Nbins</a:t>
            </a:r>
            <a:r>
              <a:rPr lang="en-US" dirty="0"/>
              <a:t>];</a:t>
            </a:r>
          </a:p>
          <a:p>
            <a:endParaRPr lang="en-US" dirty="0"/>
          </a:p>
          <a:p>
            <a:r>
              <a:rPr lang="en-US" dirty="0"/>
              <a:t>			for (</a:t>
            </a:r>
            <a:r>
              <a:rPr lang="en-US" dirty="0" err="1"/>
              <a:t>ibin</a:t>
            </a:r>
            <a:r>
              <a:rPr lang="en-US" dirty="0"/>
              <a:t> = 1; </a:t>
            </a:r>
            <a:r>
              <a:rPr lang="en-US" dirty="0" err="1"/>
              <a:t>ibin</a:t>
            </a:r>
            <a:r>
              <a:rPr lang="en-US" dirty="0"/>
              <a:t> &lt;= </a:t>
            </a:r>
            <a:r>
              <a:rPr lang="en-US" dirty="0" err="1"/>
              <a:t>fit_Nbins</a:t>
            </a:r>
            <a:r>
              <a:rPr lang="en-US" dirty="0"/>
              <a:t>; </a:t>
            </a:r>
            <a:r>
              <a:rPr lang="en-US" dirty="0" err="1"/>
              <a:t>ibin</a:t>
            </a:r>
            <a:r>
              <a:rPr lang="en-US" dirty="0"/>
              <a:t>++)</a:t>
            </a:r>
          </a:p>
          <a:p>
            <a:r>
              <a:rPr lang="en-US" dirty="0"/>
              <a:t>			{ // data array starts from [0], bin starts from [1]</a:t>
            </a:r>
          </a:p>
          <a:p>
            <a:r>
              <a:rPr lang="en-US" dirty="0"/>
              <a:t>				</a:t>
            </a:r>
            <a:r>
              <a:rPr lang="en-US" dirty="0" err="1"/>
              <a:t>x_values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GetBinCenter</a:t>
            </a:r>
            <a:r>
              <a:rPr lang="en-US" dirty="0"/>
              <a:t>(</a:t>
            </a:r>
            <a:r>
              <a:rPr lang="en-US" dirty="0" err="1"/>
              <a:t>minbin</a:t>
            </a:r>
            <a:r>
              <a:rPr lang="en-US" dirty="0"/>
              <a:t> + </a:t>
            </a:r>
            <a:r>
              <a:rPr lang="en-US" dirty="0" err="1"/>
              <a:t>ibin</a:t>
            </a:r>
            <a:r>
              <a:rPr lang="en-US" dirty="0"/>
              <a:t> - 1);</a:t>
            </a:r>
          </a:p>
          <a:p>
            <a:r>
              <a:rPr lang="en-US" dirty="0"/>
              <a:t>				// </a:t>
            </a:r>
            <a:r>
              <a:rPr lang="en-US" dirty="0" err="1"/>
              <a:t>cout</a:t>
            </a:r>
            <a:r>
              <a:rPr lang="en-US" dirty="0"/>
              <a:t> &lt;&lt; </a:t>
            </a:r>
            <a:r>
              <a:rPr lang="en-US" dirty="0" err="1"/>
              <a:t>x_values</a:t>
            </a:r>
            <a:r>
              <a:rPr lang="en-US" dirty="0"/>
              <a:t>[</a:t>
            </a:r>
            <a:r>
              <a:rPr lang="en-US" dirty="0" err="1"/>
              <a:t>ibin</a:t>
            </a:r>
            <a:r>
              <a:rPr lang="en-US" dirty="0"/>
              <a:t> - 1] &lt;&lt; " " &lt;&lt; minbin+ibin-1 &lt;&lt; </a:t>
            </a:r>
            <a:r>
              <a:rPr lang="en-US" dirty="0" err="1"/>
              <a:t>endl</a:t>
            </a:r>
            <a:r>
              <a:rPr lang="en-US" dirty="0"/>
              <a:t>;</a:t>
            </a:r>
          </a:p>
          <a:p>
            <a:r>
              <a:rPr lang="en-US" dirty="0"/>
              <a:t>				</a:t>
            </a:r>
            <a:r>
              <a:rPr lang="en-US" dirty="0" err="1"/>
              <a:t>x_errors</a:t>
            </a:r>
            <a:r>
              <a:rPr lang="en-US" dirty="0"/>
              <a:t>[</a:t>
            </a:r>
            <a:r>
              <a:rPr lang="en-US" dirty="0" err="1"/>
              <a:t>ibin</a:t>
            </a:r>
            <a:r>
              <a:rPr lang="en-US" dirty="0"/>
              <a:t> - 1] = </a:t>
            </a:r>
            <a:r>
              <a:rPr lang="en-US" dirty="0" err="1"/>
              <a:t>binwidth</a:t>
            </a:r>
            <a:r>
              <a:rPr lang="en-US" dirty="0"/>
              <a:t> / 2.0;</a:t>
            </a:r>
          </a:p>
          <a:p>
            <a:r>
              <a:rPr lang="en-US" dirty="0"/>
              <a:t>				</a:t>
            </a:r>
            <a:r>
              <a:rPr lang="en-US" dirty="0" err="1"/>
              <a:t>y_values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GetBinContent</a:t>
            </a:r>
            <a:r>
              <a:rPr lang="en-US" dirty="0"/>
              <a:t>(</a:t>
            </a:r>
            <a:r>
              <a:rPr lang="en-US" dirty="0" err="1"/>
              <a:t>minbin</a:t>
            </a:r>
            <a:r>
              <a:rPr lang="en-US" dirty="0"/>
              <a:t> + </a:t>
            </a:r>
            <a:r>
              <a:rPr lang="en-US" dirty="0" err="1"/>
              <a:t>ibin</a:t>
            </a:r>
            <a:r>
              <a:rPr lang="en-US" dirty="0"/>
              <a:t> - 1);</a:t>
            </a:r>
          </a:p>
          <a:p>
            <a:r>
              <a:rPr lang="en-US" dirty="0"/>
              <a:t>				</a:t>
            </a:r>
            <a:r>
              <a:rPr lang="en-US" dirty="0" err="1"/>
              <a:t>y_errors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GetBinErrorUp</a:t>
            </a:r>
            <a:r>
              <a:rPr lang="en-US" dirty="0"/>
              <a:t>(</a:t>
            </a:r>
            <a:r>
              <a:rPr lang="en-US" dirty="0" err="1"/>
              <a:t>minbin</a:t>
            </a:r>
            <a:r>
              <a:rPr lang="en-US" dirty="0"/>
              <a:t> + </a:t>
            </a:r>
            <a:r>
              <a:rPr lang="en-US" dirty="0" err="1"/>
              <a:t>ibin</a:t>
            </a:r>
            <a:r>
              <a:rPr lang="en-US" dirty="0"/>
              <a:t> - 1) + </a:t>
            </a:r>
            <a:r>
              <a:rPr lang="en-US" dirty="0" err="1"/>
              <a:t>histo</a:t>
            </a:r>
            <a:r>
              <a:rPr lang="en-US" dirty="0"/>
              <a:t>[</a:t>
            </a:r>
            <a:r>
              <a:rPr lang="en-US" dirty="0" err="1"/>
              <a:t>i</a:t>
            </a:r>
            <a:r>
              <a:rPr lang="en-US" dirty="0"/>
              <a:t>]-&gt;</a:t>
            </a:r>
            <a:r>
              <a:rPr lang="en-US" dirty="0" err="1"/>
              <a:t>GetBinErrorLow</a:t>
            </a:r>
            <a:r>
              <a:rPr lang="en-US" dirty="0"/>
              <a:t>(</a:t>
            </a:r>
            <a:r>
              <a:rPr lang="en-US" dirty="0" err="1"/>
              <a:t>minbin</a:t>
            </a:r>
            <a:r>
              <a:rPr lang="en-US" dirty="0"/>
              <a:t> + </a:t>
            </a:r>
            <a:r>
              <a:rPr lang="en-US" dirty="0" err="1"/>
              <a:t>ibin</a:t>
            </a:r>
            <a:r>
              <a:rPr lang="en-US" dirty="0"/>
              <a:t> - 1)) / 2.0;</a:t>
            </a:r>
          </a:p>
          <a:p>
            <a:endParaRPr lang="en-US" dirty="0"/>
          </a:p>
          <a:p>
            <a:r>
              <a:rPr lang="en-US" dirty="0"/>
              <a:t>				</a:t>
            </a:r>
            <a:r>
              <a:rPr lang="en-US" dirty="0" err="1"/>
              <a:t>y_fit_values</a:t>
            </a:r>
            <a:r>
              <a:rPr lang="en-US" dirty="0"/>
              <a:t>[</a:t>
            </a:r>
            <a:r>
              <a:rPr lang="en-US" dirty="0" err="1"/>
              <a:t>ibin</a:t>
            </a:r>
            <a:r>
              <a:rPr lang="en-US" dirty="0"/>
              <a:t> - 1] = </a:t>
            </a:r>
            <a:r>
              <a:rPr lang="en-US" dirty="0" err="1"/>
              <a:t>fEMG</a:t>
            </a:r>
            <a:r>
              <a:rPr lang="en-US" dirty="0"/>
              <a:t>[ii]-&gt;Eval(</a:t>
            </a:r>
            <a:r>
              <a:rPr lang="en-US" dirty="0" err="1"/>
              <a:t>x_values</a:t>
            </a:r>
            <a:r>
              <a:rPr lang="en-US" dirty="0"/>
              <a:t>[</a:t>
            </a:r>
            <a:r>
              <a:rPr lang="en-US" dirty="0" err="1"/>
              <a:t>ibin</a:t>
            </a:r>
            <a:r>
              <a:rPr lang="en-US" dirty="0"/>
              <a:t> - 1]);</a:t>
            </a:r>
          </a:p>
          <a:p>
            <a:r>
              <a:rPr lang="en-US" dirty="0"/>
              <a:t>				</a:t>
            </a:r>
            <a:r>
              <a:rPr lang="en-US" dirty="0" err="1"/>
              <a:t>y_residuals</a:t>
            </a:r>
            <a:r>
              <a:rPr lang="en-US" dirty="0"/>
              <a:t>[</a:t>
            </a:r>
            <a:r>
              <a:rPr lang="en-US" dirty="0" err="1"/>
              <a:t>ibin</a:t>
            </a:r>
            <a:r>
              <a:rPr lang="en-US" dirty="0"/>
              <a:t> - 1] = </a:t>
            </a:r>
            <a:r>
              <a:rPr lang="en-US" dirty="0" err="1"/>
              <a:t>y_fit_values</a:t>
            </a:r>
            <a:r>
              <a:rPr lang="en-US" dirty="0"/>
              <a:t>[</a:t>
            </a:r>
            <a:r>
              <a:rPr lang="en-US" dirty="0" err="1"/>
              <a:t>ibin</a:t>
            </a:r>
            <a:r>
              <a:rPr lang="en-US" dirty="0"/>
              <a:t> - 1] - </a:t>
            </a:r>
            <a:r>
              <a:rPr lang="en-US" dirty="0" err="1"/>
              <a:t>y_values</a:t>
            </a:r>
            <a:r>
              <a:rPr lang="en-US" dirty="0"/>
              <a:t>[</a:t>
            </a:r>
            <a:r>
              <a:rPr lang="en-US" dirty="0" err="1"/>
              <a:t>ibin</a:t>
            </a:r>
            <a:r>
              <a:rPr lang="en-US" dirty="0"/>
              <a:t> - 1];</a:t>
            </a:r>
          </a:p>
          <a:p>
            <a:r>
              <a:rPr lang="en-US" dirty="0"/>
              <a:t>			}</a:t>
            </a:r>
          </a:p>
          <a:p>
            <a:endParaRPr lang="en-US" dirty="0"/>
          </a:p>
          <a:p>
            <a:r>
              <a:rPr lang="en-US" dirty="0"/>
              <a:t>			</a:t>
            </a:r>
            <a:r>
              <a:rPr lang="en-US" dirty="0" err="1"/>
              <a:t>graph_residual</a:t>
            </a:r>
            <a:r>
              <a:rPr lang="en-US" dirty="0"/>
              <a:t>[</a:t>
            </a:r>
            <a:r>
              <a:rPr lang="en-US" dirty="0" err="1"/>
              <a:t>i</a:t>
            </a:r>
            <a:r>
              <a:rPr lang="en-US" dirty="0"/>
              <a:t>] = new </a:t>
            </a:r>
            <a:r>
              <a:rPr lang="en-US" dirty="0" err="1"/>
              <a:t>TGraphErrors</a:t>
            </a:r>
            <a:r>
              <a:rPr lang="en-US" dirty="0"/>
              <a:t>(</a:t>
            </a:r>
            <a:r>
              <a:rPr lang="en-US" dirty="0" err="1"/>
              <a:t>fit_Nbins</a:t>
            </a:r>
            <a:r>
              <a:rPr lang="en-US" dirty="0"/>
              <a:t>, </a:t>
            </a:r>
            <a:r>
              <a:rPr lang="en-US" dirty="0" err="1"/>
              <a:t>x_values</a:t>
            </a:r>
            <a:r>
              <a:rPr lang="en-US" dirty="0"/>
              <a:t>, </a:t>
            </a:r>
            <a:r>
              <a:rPr lang="en-US" dirty="0" err="1"/>
              <a:t>y_residuals</a:t>
            </a:r>
            <a:r>
              <a:rPr lang="en-US" dirty="0"/>
              <a:t>, </a:t>
            </a:r>
            <a:r>
              <a:rPr lang="en-US" dirty="0" err="1"/>
              <a:t>x_errors</a:t>
            </a:r>
            <a:r>
              <a:rPr lang="en-US" dirty="0"/>
              <a:t>, </a:t>
            </a:r>
            <a:r>
              <a:rPr lang="en-US" dirty="0" err="1"/>
              <a:t>y_errors</a:t>
            </a:r>
            <a:r>
              <a:rPr lang="en-US" dirty="0"/>
              <a:t>); //</a:t>
            </a:r>
            <a:r>
              <a:rPr lang="en-US" dirty="0" err="1"/>
              <a:t>TGraph</a:t>
            </a:r>
            <a:r>
              <a:rPr lang="en-US" dirty="0"/>
              <a:t>(</a:t>
            </a:r>
            <a:r>
              <a:rPr lang="en-US" dirty="0" err="1"/>
              <a:t>n,x,y,ex,ey</a:t>
            </a:r>
            <a:r>
              <a:rPr lang="en-US" dirty="0"/>
              <a:t>);</a:t>
            </a:r>
          </a:p>
          <a:p>
            <a:r>
              <a:rPr lang="en-US" dirty="0"/>
              <a:t>			</a:t>
            </a:r>
            <a:r>
              <a:rPr lang="en-US" dirty="0" err="1"/>
              <a:t>graph_residual</a:t>
            </a:r>
            <a:r>
              <a:rPr lang="en-US" dirty="0"/>
              <a:t>[</a:t>
            </a:r>
            <a:r>
              <a:rPr lang="en-US" dirty="0" err="1"/>
              <a:t>i</a:t>
            </a:r>
            <a:r>
              <a:rPr lang="en-US" dirty="0"/>
              <a:t>]-&gt;</a:t>
            </a:r>
            <a:r>
              <a:rPr lang="en-US" dirty="0" err="1"/>
              <a:t>SetTitle</a:t>
            </a:r>
            <a:r>
              <a:rPr lang="en-US" dirty="0"/>
              <a:t>("");//</a:t>
            </a:r>
            <a:r>
              <a:rPr lang="zh-CN" altLang="en-US" dirty="0"/>
              <a:t>图名</a:t>
            </a:r>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a:t>
            </a:r>
            <a:r>
              <a:rPr lang="en-US" dirty="0"/>
              <a:t>("Energy (keV)");//</a:t>
            </a:r>
            <a:r>
              <a:rPr lang="zh-CN" altLang="en-US" dirty="0"/>
              <a:t>轴名</a:t>
            </a:r>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a:t>
            </a:r>
            <a:r>
              <a:rPr lang="en-US" dirty="0"/>
              <a:t>("Fit - Data");//</a:t>
            </a:r>
            <a:r>
              <a:rPr lang="zh-CN" altLang="en-US" dirty="0"/>
              <a:t>轴名</a:t>
            </a:r>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CenterTitle</a:t>
            </a:r>
            <a:r>
              <a:rPr lang="en-US" dirty="0"/>
              <a:t>();//</a:t>
            </a:r>
            <a:r>
              <a:rPr lang="zh-CN" altLang="en-US" dirty="0"/>
              <a:t>居中</a:t>
            </a:r>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CenterTitle</a:t>
            </a:r>
            <a:r>
              <a:rPr lang="en-US" dirty="0"/>
              <a:t>();//</a:t>
            </a:r>
            <a:r>
              <a:rPr lang="zh-CN" altLang="en-US" dirty="0"/>
              <a:t>居中</a:t>
            </a:r>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SetLabelFont</a:t>
            </a:r>
            <a:r>
              <a:rPr lang="en-US" dirty="0"/>
              <a:t>(132);//</a:t>
            </a:r>
            <a:r>
              <a:rPr lang="zh-CN" altLang="en-US" dirty="0"/>
              <a:t>坐标字体</a:t>
            </a:r>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SetLabelFont</a:t>
            </a:r>
            <a:r>
              <a:rPr lang="en-US" dirty="0"/>
              <a:t>(132);//</a:t>
            </a:r>
            <a:r>
              <a:rPr lang="zh-CN" altLang="en-US" dirty="0"/>
              <a:t>坐标字体</a:t>
            </a:r>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SetLabelSize</a:t>
            </a:r>
            <a:r>
              <a:rPr lang="en-US" dirty="0"/>
              <a:t>(0.11);</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SetLabelSize</a:t>
            </a:r>
            <a:r>
              <a:rPr lang="en-US" dirty="0"/>
              <a:t>(0.11);</a:t>
            </a:r>
          </a:p>
          <a:p>
            <a:r>
              <a:rPr 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SetTitleFont</a:t>
            </a:r>
            <a:r>
              <a:rPr lang="en-US" dirty="0"/>
              <a:t>(132);//</a:t>
            </a:r>
            <a:r>
              <a:rPr lang="zh-CN" altLang="en-US" dirty="0"/>
              <a:t>轴名字体</a:t>
            </a:r>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SetTitleFont</a:t>
            </a:r>
            <a:r>
              <a:rPr lang="en-US" dirty="0"/>
              <a:t>(132);//</a:t>
            </a:r>
            <a:r>
              <a:rPr lang="zh-CN" altLang="en-US" dirty="0"/>
              <a:t>轴名字体</a:t>
            </a:r>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SetTitleOffset</a:t>
            </a:r>
            <a:r>
              <a:rPr lang="en-US" dirty="0"/>
              <a:t>(1.0);//</a:t>
            </a:r>
            <a:r>
              <a:rPr lang="zh-CN" altLang="en-US" dirty="0"/>
              <a:t>轴名偏移</a:t>
            </a:r>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SetTitleOffset</a:t>
            </a:r>
            <a:r>
              <a:rPr lang="en-US" dirty="0"/>
              <a:t>(0.3);//</a:t>
            </a:r>
            <a:r>
              <a:rPr lang="zh-CN" altLang="en-US" dirty="0"/>
              <a:t>轴名偏移</a:t>
            </a:r>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SetTitleSize</a:t>
            </a:r>
            <a:r>
              <a:rPr lang="en-US" dirty="0"/>
              <a:t>(0.14);</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SetTitleSize</a:t>
            </a:r>
            <a:r>
              <a:rPr lang="en-US" dirty="0"/>
              <a:t>(0.14);</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SetNdivisions</a:t>
            </a:r>
            <a:r>
              <a:rPr lang="en-US" dirty="0"/>
              <a:t>(505);</a:t>
            </a:r>
          </a:p>
          <a:p>
            <a:r>
              <a:rPr lang="en-US" dirty="0"/>
              <a:t>			</a:t>
            </a:r>
            <a:r>
              <a:rPr lang="en-US" dirty="0" err="1"/>
              <a:t>graph_residual</a:t>
            </a:r>
            <a:r>
              <a:rPr lang="en-US" dirty="0"/>
              <a:t>[</a:t>
            </a:r>
            <a:r>
              <a:rPr lang="en-US" dirty="0" err="1"/>
              <a:t>i</a:t>
            </a:r>
            <a:r>
              <a:rPr lang="en-US" dirty="0"/>
              <a:t>]-&gt;</a:t>
            </a:r>
            <a:r>
              <a:rPr lang="en-US" dirty="0" err="1"/>
              <a:t>SetStats</a:t>
            </a:r>
            <a:r>
              <a:rPr lang="en-US" dirty="0"/>
              <a:t>(0);</a:t>
            </a:r>
          </a:p>
          <a:p>
            <a:r>
              <a:rPr 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fitrange_min</a:t>
            </a:r>
            <a:r>
              <a:rPr lang="en-US" dirty="0"/>
              <a:t>, </a:t>
            </a:r>
            <a:r>
              <a:rPr lang="en-US" dirty="0" err="1"/>
              <a:t>fitrange_max</a:t>
            </a:r>
            <a:r>
              <a:rPr lang="en-US" dirty="0"/>
              <a:t>);</a:t>
            </a:r>
          </a:p>
          <a:p>
            <a:r>
              <a:rPr lang="en-US" dirty="0"/>
              <a:t>			// </a:t>
            </a:r>
            <a:r>
              <a:rPr lang="en-US" dirty="0" err="1"/>
              <a:t>graph_residual</a:t>
            </a:r>
            <a:r>
              <a:rPr lang="en-US" dirty="0"/>
              <a:t>[</a:t>
            </a:r>
            <a:r>
              <a:rPr lang="en-US" dirty="0" err="1"/>
              <a:t>i</a:t>
            </a:r>
            <a:r>
              <a:rPr lang="en-US" dirty="0"/>
              <a:t>]-&gt;</a:t>
            </a:r>
            <a:r>
              <a:rPr lang="en-US" dirty="0" err="1"/>
              <a:t>GetYaxis</a:t>
            </a:r>
            <a:r>
              <a:rPr lang="en-US" dirty="0"/>
              <a:t>()-&gt;</a:t>
            </a:r>
            <a:r>
              <a:rPr lang="en-US" dirty="0" err="1"/>
              <a:t>SetRangeUser</a:t>
            </a:r>
            <a:r>
              <a:rPr lang="en-US" dirty="0"/>
              <a:t>(-50, 50); </a:t>
            </a:r>
          </a:p>
          <a:p>
            <a:r>
              <a:rPr lang="en-US" dirty="0"/>
              <a:t>			</a:t>
            </a:r>
            <a:r>
              <a:rPr lang="en-US" dirty="0" err="1"/>
              <a:t>graph_residual</a:t>
            </a:r>
            <a:r>
              <a:rPr lang="en-US" dirty="0"/>
              <a:t>[</a:t>
            </a:r>
            <a:r>
              <a:rPr lang="en-US" dirty="0" err="1"/>
              <a:t>i</a:t>
            </a:r>
            <a:r>
              <a:rPr lang="en-US" dirty="0"/>
              <a:t>]-&gt;</a:t>
            </a:r>
            <a:r>
              <a:rPr lang="en-US" dirty="0" err="1"/>
              <a:t>SetLineWidth</a:t>
            </a:r>
            <a:r>
              <a:rPr lang="en-US" dirty="0"/>
              <a:t>(2);</a:t>
            </a:r>
          </a:p>
          <a:p>
            <a:r>
              <a:rPr lang="en-US" dirty="0"/>
              <a:t>			</a:t>
            </a:r>
            <a:r>
              <a:rPr lang="en-US" dirty="0" err="1"/>
              <a:t>graph_residual</a:t>
            </a:r>
            <a:r>
              <a:rPr lang="en-US" dirty="0"/>
              <a:t>[</a:t>
            </a:r>
            <a:r>
              <a:rPr lang="en-US" dirty="0" err="1"/>
              <a:t>i</a:t>
            </a:r>
            <a:r>
              <a:rPr lang="en-US" dirty="0"/>
              <a:t>]-&gt;</a:t>
            </a:r>
            <a:r>
              <a:rPr lang="en-US" dirty="0" err="1"/>
              <a:t>SetLineColor</a:t>
            </a:r>
            <a:r>
              <a:rPr lang="en-US" dirty="0"/>
              <a:t>(</a:t>
            </a:r>
            <a:r>
              <a:rPr lang="en-US" dirty="0" err="1"/>
              <a:t>kBlue</a:t>
            </a:r>
            <a:r>
              <a:rPr lang="en-US" dirty="0"/>
              <a:t> + 2);</a:t>
            </a:r>
          </a:p>
          <a:p>
            <a:r>
              <a:rPr lang="en-US" dirty="0"/>
              <a:t>			</a:t>
            </a:r>
            <a:r>
              <a:rPr lang="en-US" dirty="0" err="1"/>
              <a:t>graph_residual</a:t>
            </a:r>
            <a:r>
              <a:rPr lang="en-US" dirty="0"/>
              <a:t>[</a:t>
            </a:r>
            <a:r>
              <a:rPr lang="en-US" dirty="0" err="1"/>
              <a:t>i</a:t>
            </a:r>
            <a:r>
              <a:rPr lang="en-US" dirty="0"/>
              <a:t>]-&gt;</a:t>
            </a:r>
            <a:r>
              <a:rPr lang="en-US" dirty="0" err="1"/>
              <a:t>SetMarkerStyle</a:t>
            </a:r>
            <a:r>
              <a:rPr lang="en-US" dirty="0"/>
              <a:t>(6);</a:t>
            </a:r>
          </a:p>
          <a:p>
            <a:r>
              <a:rPr lang="en-US" dirty="0"/>
              <a:t>			</a:t>
            </a:r>
            <a:r>
              <a:rPr lang="en-US" dirty="0" err="1"/>
              <a:t>graph_residual</a:t>
            </a:r>
            <a:r>
              <a:rPr lang="en-US" dirty="0"/>
              <a:t>[</a:t>
            </a:r>
            <a:r>
              <a:rPr lang="en-US" dirty="0" err="1"/>
              <a:t>i</a:t>
            </a:r>
            <a:r>
              <a:rPr lang="en-US" dirty="0"/>
              <a:t>]-&gt;</a:t>
            </a:r>
            <a:r>
              <a:rPr lang="en-US" dirty="0" err="1"/>
              <a:t>SetMarkerColor</a:t>
            </a:r>
            <a:r>
              <a:rPr lang="en-US" dirty="0"/>
              <a:t>(kBlue+2);</a:t>
            </a:r>
          </a:p>
          <a:p>
            <a:r>
              <a:rPr lang="en-US" dirty="0"/>
              <a:t>			</a:t>
            </a:r>
            <a:r>
              <a:rPr lang="en-US" dirty="0" err="1"/>
              <a:t>canvaspeak</a:t>
            </a:r>
            <a:r>
              <a:rPr lang="en-US" dirty="0"/>
              <a:t>[</a:t>
            </a:r>
            <a:r>
              <a:rPr lang="en-US" dirty="0" err="1"/>
              <a:t>i</a:t>
            </a:r>
            <a:r>
              <a:rPr lang="en-US" dirty="0"/>
              <a:t>][ii]-&gt;cd();//</a:t>
            </a:r>
            <a:r>
              <a:rPr lang="zh-CN" altLang="en-US" dirty="0"/>
              <a:t>进入画布</a:t>
            </a:r>
          </a:p>
          <a:p>
            <a:r>
              <a:rPr lang="zh-CN" altLang="en-US" dirty="0"/>
              <a:t>			</a:t>
            </a:r>
            <a:r>
              <a:rPr lang="en-US" dirty="0"/>
              <a:t>pad2-&gt;Draw();</a:t>
            </a:r>
          </a:p>
          <a:p>
            <a:r>
              <a:rPr lang="en-US" dirty="0"/>
              <a:t>			pad2-&gt;cd();</a:t>
            </a:r>
          </a:p>
          <a:p>
            <a:r>
              <a:rPr lang="en-US" dirty="0"/>
              <a:t>			</a:t>
            </a:r>
            <a:r>
              <a:rPr lang="en-US" dirty="0" err="1"/>
              <a:t>graph_residual</a:t>
            </a:r>
            <a:r>
              <a:rPr lang="en-US" dirty="0"/>
              <a:t>[</a:t>
            </a:r>
            <a:r>
              <a:rPr lang="en-US" dirty="0" err="1"/>
              <a:t>i</a:t>
            </a:r>
            <a:r>
              <a:rPr lang="en-US" dirty="0"/>
              <a:t>]-&gt;Draw("APZ");//"A": Axis are drawn around the graph, "P": The current marker is plotted at each point, "Z": Do not draw small horizontal and vertical lines the end of the error bars. Without "Z", the default is to draw these.</a:t>
            </a:r>
          </a:p>
          <a:p>
            <a:r>
              <a:rPr lang="en-US" dirty="0"/>
              <a:t>			</a:t>
            </a:r>
            <a:r>
              <a:rPr lang="en-US" dirty="0" err="1"/>
              <a:t>TLine</a:t>
            </a:r>
            <a:r>
              <a:rPr lang="en-US" dirty="0"/>
              <a:t>* T1 = new </a:t>
            </a:r>
            <a:r>
              <a:rPr lang="en-US" dirty="0" err="1"/>
              <a:t>TLine</a:t>
            </a:r>
            <a:r>
              <a:rPr lang="en-US" dirty="0"/>
              <a:t>(</a:t>
            </a:r>
            <a:r>
              <a:rPr lang="en-US" dirty="0" err="1"/>
              <a:t>fitrange_min</a:t>
            </a:r>
            <a:r>
              <a:rPr lang="en-US" dirty="0"/>
              <a:t>, 0, </a:t>
            </a:r>
            <a:r>
              <a:rPr lang="en-US" dirty="0" err="1"/>
              <a:t>fitrange_max</a:t>
            </a:r>
            <a:r>
              <a:rPr lang="en-US" dirty="0"/>
              <a:t>, 0);</a:t>
            </a:r>
          </a:p>
          <a:p>
            <a:r>
              <a:rPr lang="en-US" dirty="0"/>
              <a:t>			T1-&gt;Draw("R");//"R" means the line is drawn with the current line attributes</a:t>
            </a:r>
          </a:p>
          <a:p>
            <a:r>
              <a:rPr lang="en-US" dirty="0"/>
              <a:t>			</a:t>
            </a:r>
          </a:p>
          <a:p>
            <a:r>
              <a:rPr lang="en-US" dirty="0"/>
              <a:t>			</a:t>
            </a:r>
            <a:r>
              <a:rPr lang="en-US" dirty="0" err="1"/>
              <a:t>sprintf</a:t>
            </a:r>
            <a:r>
              <a:rPr lang="en-US" dirty="0"/>
              <a:t>(filename, "%</a:t>
            </a:r>
            <a:r>
              <a:rPr lang="en-US" dirty="0" err="1"/>
              <a:t>s%s%s</a:t>
            </a:r>
            <a:r>
              <a:rPr lang="en-US" dirty="0"/>
              <a:t>", pathname, </a:t>
            </a:r>
            <a:r>
              <a:rPr lang="en-US" dirty="0" err="1"/>
              <a:t>hfit_name</a:t>
            </a:r>
            <a:r>
              <a:rPr lang="en-US" dirty="0"/>
              <a:t>, ".</a:t>
            </a:r>
            <a:r>
              <a:rPr lang="en-US" dirty="0" err="1"/>
              <a:t>png</a:t>
            </a:r>
            <a:r>
              <a:rPr lang="en-US" dirty="0"/>
              <a:t>");</a:t>
            </a:r>
          </a:p>
          <a:p>
            <a:r>
              <a:rPr lang="en-US" dirty="0"/>
              <a:t>			</a:t>
            </a:r>
            <a:r>
              <a:rPr lang="en-US" dirty="0" err="1"/>
              <a:t>canvaspeak</a:t>
            </a:r>
            <a:r>
              <a:rPr lang="en-US" dirty="0"/>
              <a:t>[</a:t>
            </a:r>
            <a:r>
              <a:rPr lang="en-US" dirty="0" err="1"/>
              <a:t>i</a:t>
            </a:r>
            <a:r>
              <a:rPr lang="en-US" dirty="0"/>
              <a:t>][ii]-&gt;</a:t>
            </a:r>
            <a:r>
              <a:rPr lang="en-US" dirty="0" err="1"/>
              <a:t>SaveAs</a:t>
            </a:r>
            <a:r>
              <a:rPr lang="en-US" dirty="0"/>
              <a:t>(filename);</a:t>
            </a:r>
          </a:p>
          <a:p>
            <a:endParaRPr lang="en-US" dirty="0"/>
          </a:p>
          <a:p>
            <a:r>
              <a:rPr lang="en-US" dirty="0"/>
              <a:t>		}//for(ii=0;ii&lt;</a:t>
            </a:r>
            <a:r>
              <a:rPr lang="en-US" dirty="0" err="1"/>
              <a:t>peaknum;ii</a:t>
            </a:r>
            <a:r>
              <a:rPr lang="en-US" dirty="0"/>
              <a:t>++)</a:t>
            </a:r>
          </a:p>
          <a:p>
            <a:r>
              <a:rPr lang="en-US" dirty="0"/>
              <a:t>		</a:t>
            </a:r>
            <a:r>
              <a:rPr lang="en-US" dirty="0" err="1"/>
              <a:t>outfile</a:t>
            </a:r>
            <a:r>
              <a:rPr lang="en-US" dirty="0"/>
              <a:t> &lt;&lt; "\n\n" &lt;&lt; </a:t>
            </a:r>
            <a:r>
              <a:rPr lang="en-US" dirty="0" err="1"/>
              <a:t>endl</a:t>
            </a:r>
            <a:r>
              <a:rPr lang="en-US" dirty="0"/>
              <a:t>;</a:t>
            </a:r>
          </a:p>
          <a:p>
            <a:r>
              <a:rPr lang="en-US" dirty="0"/>
              <a:t>	}//for (</a:t>
            </a:r>
            <a:r>
              <a:rPr lang="en-US" dirty="0" err="1"/>
              <a:t>i</a:t>
            </a:r>
            <a:r>
              <a:rPr lang="en-US" dirty="0"/>
              <a:t>=0;i&lt;</a:t>
            </a:r>
            <a:r>
              <a:rPr lang="en-US" dirty="0" err="1"/>
              <a:t>ID;i</a:t>
            </a:r>
            <a:r>
              <a:rPr lang="en-US" dirty="0"/>
              <a:t>++)</a:t>
            </a:r>
          </a:p>
          <a:p>
            <a:r>
              <a:rPr lang="en-US" dirty="0"/>
              <a:t>}//</a:t>
            </a:r>
            <a:r>
              <a:rPr lang="en-US" dirty="0" err="1"/>
              <a:t>peakcali</a:t>
            </a:r>
            <a:r>
              <a:rPr lang="en-US" dirty="0"/>
              <a:t> main</a:t>
            </a:r>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10</a:t>
            </a:fld>
            <a:endParaRPr lang="zh-CN" altLang="en-US"/>
          </a:p>
        </p:txBody>
      </p:sp>
    </p:spTree>
    <p:extLst>
      <p:ext uri="{BB962C8B-B14F-4D97-AF65-F5344CB8AC3E}">
        <p14:creationId xmlns:p14="http://schemas.microsoft.com/office/powerpoint/2010/main" val="1893534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322406A-AAB8-4805-9775-3F6C0EFA6E40}" type="datetimeFigureOut">
              <a:rPr lang="en-US" smtClean="0"/>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805A1-F391-42EF-AF8C-26CF851D4021}" type="slidenum">
              <a:rPr lang="en-US" smtClean="0"/>
              <a:t>‹#›</a:t>
            </a:fld>
            <a:endParaRPr lang="en-US"/>
          </a:p>
        </p:txBody>
      </p:sp>
    </p:spTree>
    <p:extLst>
      <p:ext uri="{BB962C8B-B14F-4D97-AF65-F5344CB8AC3E}">
        <p14:creationId xmlns:p14="http://schemas.microsoft.com/office/powerpoint/2010/main" val="2353558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22406A-AAB8-4805-9775-3F6C0EFA6E40}" type="datetimeFigureOut">
              <a:rPr lang="en-US" smtClean="0"/>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805A1-F391-42EF-AF8C-26CF851D4021}" type="slidenum">
              <a:rPr lang="en-US" smtClean="0"/>
              <a:t>‹#›</a:t>
            </a:fld>
            <a:endParaRPr lang="en-US"/>
          </a:p>
        </p:txBody>
      </p:sp>
    </p:spTree>
    <p:extLst>
      <p:ext uri="{BB962C8B-B14F-4D97-AF65-F5344CB8AC3E}">
        <p14:creationId xmlns:p14="http://schemas.microsoft.com/office/powerpoint/2010/main" val="2958337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22406A-AAB8-4805-9775-3F6C0EFA6E40}" type="datetimeFigureOut">
              <a:rPr lang="en-US" smtClean="0"/>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805A1-F391-42EF-AF8C-26CF851D4021}" type="slidenum">
              <a:rPr lang="en-US" smtClean="0"/>
              <a:t>‹#›</a:t>
            </a:fld>
            <a:endParaRPr lang="en-US"/>
          </a:p>
        </p:txBody>
      </p:sp>
    </p:spTree>
    <p:extLst>
      <p:ext uri="{BB962C8B-B14F-4D97-AF65-F5344CB8AC3E}">
        <p14:creationId xmlns:p14="http://schemas.microsoft.com/office/powerpoint/2010/main" val="3953379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22406A-AAB8-4805-9775-3F6C0EFA6E40}" type="datetimeFigureOut">
              <a:rPr lang="en-US" smtClean="0"/>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805A1-F391-42EF-AF8C-26CF851D4021}" type="slidenum">
              <a:rPr lang="en-US" smtClean="0"/>
              <a:t>‹#›</a:t>
            </a:fld>
            <a:endParaRPr lang="en-US"/>
          </a:p>
        </p:txBody>
      </p:sp>
    </p:spTree>
    <p:extLst>
      <p:ext uri="{BB962C8B-B14F-4D97-AF65-F5344CB8AC3E}">
        <p14:creationId xmlns:p14="http://schemas.microsoft.com/office/powerpoint/2010/main" val="1854540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22406A-AAB8-4805-9775-3F6C0EFA6E40}" type="datetimeFigureOut">
              <a:rPr lang="en-US" smtClean="0"/>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805A1-F391-42EF-AF8C-26CF851D4021}" type="slidenum">
              <a:rPr lang="en-US" smtClean="0"/>
              <a:t>‹#›</a:t>
            </a:fld>
            <a:endParaRPr lang="en-US"/>
          </a:p>
        </p:txBody>
      </p:sp>
    </p:spTree>
    <p:extLst>
      <p:ext uri="{BB962C8B-B14F-4D97-AF65-F5344CB8AC3E}">
        <p14:creationId xmlns:p14="http://schemas.microsoft.com/office/powerpoint/2010/main" val="4192557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322406A-AAB8-4805-9775-3F6C0EFA6E40}" type="datetimeFigureOut">
              <a:rPr lang="en-US" smtClean="0"/>
              <a:t>9/28/2023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1805A1-F391-42EF-AF8C-26CF851D4021}" type="slidenum">
              <a:rPr lang="en-US" smtClean="0"/>
              <a:t>‹#›</a:t>
            </a:fld>
            <a:endParaRPr lang="en-US"/>
          </a:p>
        </p:txBody>
      </p:sp>
    </p:spTree>
    <p:extLst>
      <p:ext uri="{BB962C8B-B14F-4D97-AF65-F5344CB8AC3E}">
        <p14:creationId xmlns:p14="http://schemas.microsoft.com/office/powerpoint/2010/main" val="3191263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322406A-AAB8-4805-9775-3F6C0EFA6E40}" type="datetimeFigureOut">
              <a:rPr lang="en-US" smtClean="0"/>
              <a:t>9/28/2023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1805A1-F391-42EF-AF8C-26CF851D4021}" type="slidenum">
              <a:rPr lang="en-US" smtClean="0"/>
              <a:t>‹#›</a:t>
            </a:fld>
            <a:endParaRPr lang="en-US"/>
          </a:p>
        </p:txBody>
      </p:sp>
    </p:spTree>
    <p:extLst>
      <p:ext uri="{BB962C8B-B14F-4D97-AF65-F5344CB8AC3E}">
        <p14:creationId xmlns:p14="http://schemas.microsoft.com/office/powerpoint/2010/main" val="2639011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322406A-AAB8-4805-9775-3F6C0EFA6E40}" type="datetimeFigureOut">
              <a:rPr lang="en-US" smtClean="0"/>
              <a:t>9/28/2023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1805A1-F391-42EF-AF8C-26CF851D4021}" type="slidenum">
              <a:rPr lang="en-US" smtClean="0"/>
              <a:t>‹#›</a:t>
            </a:fld>
            <a:endParaRPr lang="en-US"/>
          </a:p>
        </p:txBody>
      </p:sp>
    </p:spTree>
    <p:extLst>
      <p:ext uri="{BB962C8B-B14F-4D97-AF65-F5344CB8AC3E}">
        <p14:creationId xmlns:p14="http://schemas.microsoft.com/office/powerpoint/2010/main" val="1908920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22406A-AAB8-4805-9775-3F6C0EFA6E40}" type="datetimeFigureOut">
              <a:rPr lang="en-US" smtClean="0"/>
              <a:t>9/28/2023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1805A1-F391-42EF-AF8C-26CF851D4021}" type="slidenum">
              <a:rPr lang="en-US" smtClean="0"/>
              <a:t>‹#›</a:t>
            </a:fld>
            <a:endParaRPr lang="en-US"/>
          </a:p>
        </p:txBody>
      </p:sp>
    </p:spTree>
    <p:extLst>
      <p:ext uri="{BB962C8B-B14F-4D97-AF65-F5344CB8AC3E}">
        <p14:creationId xmlns:p14="http://schemas.microsoft.com/office/powerpoint/2010/main" val="4171090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22406A-AAB8-4805-9775-3F6C0EFA6E40}" type="datetimeFigureOut">
              <a:rPr lang="en-US" smtClean="0"/>
              <a:t>9/28/2023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1805A1-F391-42EF-AF8C-26CF851D4021}" type="slidenum">
              <a:rPr lang="en-US" smtClean="0"/>
              <a:t>‹#›</a:t>
            </a:fld>
            <a:endParaRPr lang="en-US"/>
          </a:p>
        </p:txBody>
      </p:sp>
    </p:spTree>
    <p:extLst>
      <p:ext uri="{BB962C8B-B14F-4D97-AF65-F5344CB8AC3E}">
        <p14:creationId xmlns:p14="http://schemas.microsoft.com/office/powerpoint/2010/main" val="1007402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22406A-AAB8-4805-9775-3F6C0EFA6E40}" type="datetimeFigureOut">
              <a:rPr lang="en-US" smtClean="0"/>
              <a:t>9/28/2023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1805A1-F391-42EF-AF8C-26CF851D4021}" type="slidenum">
              <a:rPr lang="en-US" smtClean="0"/>
              <a:t>‹#›</a:t>
            </a:fld>
            <a:endParaRPr lang="en-US"/>
          </a:p>
        </p:txBody>
      </p:sp>
    </p:spTree>
    <p:extLst>
      <p:ext uri="{BB962C8B-B14F-4D97-AF65-F5344CB8AC3E}">
        <p14:creationId xmlns:p14="http://schemas.microsoft.com/office/powerpoint/2010/main" val="4120658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22406A-AAB8-4805-9775-3F6C0EFA6E40}" type="datetimeFigureOut">
              <a:rPr lang="en-US" smtClean="0"/>
              <a:t>9/28/2023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1805A1-F391-42EF-AF8C-26CF851D4021}" type="slidenum">
              <a:rPr lang="en-US" smtClean="0"/>
              <a:t>‹#›</a:t>
            </a:fld>
            <a:endParaRPr lang="en-US"/>
          </a:p>
        </p:txBody>
      </p:sp>
    </p:spTree>
    <p:extLst>
      <p:ext uri="{BB962C8B-B14F-4D97-AF65-F5344CB8AC3E}">
        <p14:creationId xmlns:p14="http://schemas.microsoft.com/office/powerpoint/2010/main" val="24056930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FD901-41FB-4736-BB6C-D01D8CE10801}"/>
              </a:ext>
            </a:extLst>
          </p:cNvPr>
          <p:cNvSpPr>
            <a:spLocks noGrp="1"/>
          </p:cNvSpPr>
          <p:nvPr>
            <p:ph type="ctrTitle"/>
          </p:nvPr>
        </p:nvSpPr>
        <p:spPr/>
        <p:txBody>
          <a:bodyPr>
            <a:normAutofit/>
          </a:bodyPr>
          <a:lstStyle/>
          <a:p>
            <a:r>
              <a:rPr lang="en-US" sz="4800" dirty="0"/>
              <a:t>Traces &amp; Noise Diagnostics</a:t>
            </a:r>
          </a:p>
        </p:txBody>
      </p:sp>
      <p:sp>
        <p:nvSpPr>
          <p:cNvPr id="3" name="Subtitle 2">
            <a:extLst>
              <a:ext uri="{FF2B5EF4-FFF2-40B4-BE49-F238E27FC236}">
                <a16:creationId xmlns:a16="http://schemas.microsoft.com/office/drawing/2014/main" id="{AF1C8A62-D4FE-425E-B801-4E470C48A20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97299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B32483C-4FFC-4DD6-BED0-A5ED29B17F30}"/>
              </a:ext>
            </a:extLst>
          </p:cNvPr>
          <p:cNvPicPr>
            <a:picLocks noChangeAspect="1"/>
          </p:cNvPicPr>
          <p:nvPr/>
        </p:nvPicPr>
        <p:blipFill>
          <a:blip r:embed="rId3"/>
          <a:stretch>
            <a:fillRect/>
          </a:stretch>
        </p:blipFill>
        <p:spPr>
          <a:xfrm>
            <a:off x="0" y="0"/>
            <a:ext cx="6731000" cy="3429000"/>
          </a:xfrm>
          <a:prstGeom prst="rect">
            <a:avLst/>
          </a:prstGeom>
        </p:spPr>
      </p:pic>
      <p:sp>
        <p:nvSpPr>
          <p:cNvPr id="4" name="TextBox 3">
            <a:extLst>
              <a:ext uri="{FF2B5EF4-FFF2-40B4-BE49-F238E27FC236}">
                <a16:creationId xmlns:a16="http://schemas.microsoft.com/office/drawing/2014/main" id="{0E15D322-D726-4A6D-AFB7-F9B8AC77C7B5}"/>
              </a:ext>
            </a:extLst>
          </p:cNvPr>
          <p:cNvSpPr txBox="1"/>
          <p:nvPr/>
        </p:nvSpPr>
        <p:spPr>
          <a:xfrm>
            <a:off x="859418" y="150779"/>
            <a:ext cx="1349087" cy="646331"/>
          </a:xfrm>
          <a:prstGeom prst="rect">
            <a:avLst/>
          </a:prstGeom>
          <a:noFill/>
        </p:spPr>
        <p:txBody>
          <a:bodyPr wrap="none" rtlCol="0">
            <a:spAutoFit/>
          </a:bodyPr>
          <a:lstStyle/>
          <a:p>
            <a:r>
              <a:rPr lang="en-US" altLang="zh-CN" dirty="0">
                <a:solidFill>
                  <a:srgbClr val="FF0000"/>
                </a:solidFill>
                <a:latin typeface="Cambria" panose="02040503050406030204" pitchFamily="18" charset="0"/>
                <a:ea typeface="Cambria" panose="02040503050406030204" pitchFamily="18" charset="0"/>
              </a:rPr>
              <a:t>North</a:t>
            </a:r>
          </a:p>
          <a:p>
            <a:r>
              <a:rPr lang="en-US" dirty="0">
                <a:solidFill>
                  <a:srgbClr val="FF0000"/>
                </a:solidFill>
                <a:latin typeface="Cambria" panose="02040503050406030204" pitchFamily="18" charset="0"/>
                <a:ea typeface="Cambria" panose="02040503050406030204" pitchFamily="18" charset="0"/>
              </a:rPr>
              <a:t>Res.=0.38%</a:t>
            </a:r>
          </a:p>
        </p:txBody>
      </p:sp>
      <p:pic>
        <p:nvPicPr>
          <p:cNvPr id="9" name="Picture 8">
            <a:extLst>
              <a:ext uri="{FF2B5EF4-FFF2-40B4-BE49-F238E27FC236}">
                <a16:creationId xmlns:a16="http://schemas.microsoft.com/office/drawing/2014/main" id="{1D18B112-B46C-436A-83BF-3F54FFF5DC81}"/>
              </a:ext>
            </a:extLst>
          </p:cNvPr>
          <p:cNvPicPr>
            <a:picLocks noChangeAspect="1"/>
          </p:cNvPicPr>
          <p:nvPr/>
        </p:nvPicPr>
        <p:blipFill>
          <a:blip r:embed="rId4"/>
          <a:stretch>
            <a:fillRect/>
          </a:stretch>
        </p:blipFill>
        <p:spPr>
          <a:xfrm>
            <a:off x="0" y="3429000"/>
            <a:ext cx="6723454" cy="3429000"/>
          </a:xfrm>
          <a:prstGeom prst="rect">
            <a:avLst/>
          </a:prstGeom>
        </p:spPr>
      </p:pic>
      <p:sp>
        <p:nvSpPr>
          <p:cNvPr id="10" name="TextBox 9">
            <a:extLst>
              <a:ext uri="{FF2B5EF4-FFF2-40B4-BE49-F238E27FC236}">
                <a16:creationId xmlns:a16="http://schemas.microsoft.com/office/drawing/2014/main" id="{4078D173-B9CE-4B22-ACCD-8FF172C09B61}"/>
              </a:ext>
            </a:extLst>
          </p:cNvPr>
          <p:cNvSpPr txBox="1"/>
          <p:nvPr/>
        </p:nvSpPr>
        <p:spPr>
          <a:xfrm>
            <a:off x="859418" y="3579779"/>
            <a:ext cx="1349087" cy="646331"/>
          </a:xfrm>
          <a:prstGeom prst="rect">
            <a:avLst/>
          </a:prstGeom>
          <a:noFill/>
        </p:spPr>
        <p:txBody>
          <a:bodyPr wrap="none" rtlCol="0">
            <a:spAutoFit/>
          </a:bodyPr>
          <a:lstStyle/>
          <a:p>
            <a:r>
              <a:rPr lang="en-US" dirty="0">
                <a:solidFill>
                  <a:srgbClr val="0000FF"/>
                </a:solidFill>
                <a:latin typeface="Cambria" panose="02040503050406030204" pitchFamily="18" charset="0"/>
                <a:ea typeface="Cambria" panose="02040503050406030204" pitchFamily="18" charset="0"/>
              </a:rPr>
              <a:t>South</a:t>
            </a:r>
          </a:p>
          <a:p>
            <a:r>
              <a:rPr lang="en-US" dirty="0">
                <a:solidFill>
                  <a:srgbClr val="0000FF"/>
                </a:solidFill>
                <a:latin typeface="Cambria" panose="02040503050406030204" pitchFamily="18" charset="0"/>
                <a:ea typeface="Cambria" panose="02040503050406030204" pitchFamily="18" charset="0"/>
              </a:rPr>
              <a:t>Res.=0.37%</a:t>
            </a:r>
          </a:p>
        </p:txBody>
      </p:sp>
    </p:spTree>
    <p:extLst>
      <p:ext uri="{BB962C8B-B14F-4D97-AF65-F5344CB8AC3E}">
        <p14:creationId xmlns:p14="http://schemas.microsoft.com/office/powerpoint/2010/main" val="4125488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A78D2C-85E7-4069-9FFD-93EBD1031B94}"/>
              </a:ext>
            </a:extLst>
          </p:cNvPr>
          <p:cNvPicPr>
            <a:picLocks noChangeAspect="1"/>
          </p:cNvPicPr>
          <p:nvPr/>
        </p:nvPicPr>
        <p:blipFill>
          <a:blip r:embed="rId2"/>
          <a:stretch>
            <a:fillRect/>
          </a:stretch>
        </p:blipFill>
        <p:spPr>
          <a:xfrm>
            <a:off x="0" y="0"/>
            <a:ext cx="6731000" cy="3429000"/>
          </a:xfrm>
          <a:prstGeom prst="rect">
            <a:avLst/>
          </a:prstGeom>
        </p:spPr>
      </p:pic>
      <p:pic>
        <p:nvPicPr>
          <p:cNvPr id="5" name="Picture 4">
            <a:extLst>
              <a:ext uri="{FF2B5EF4-FFF2-40B4-BE49-F238E27FC236}">
                <a16:creationId xmlns:a16="http://schemas.microsoft.com/office/drawing/2014/main" id="{91A313C9-4D31-43CF-91AC-6E5579A8FA32}"/>
              </a:ext>
            </a:extLst>
          </p:cNvPr>
          <p:cNvPicPr>
            <a:picLocks noChangeAspect="1"/>
          </p:cNvPicPr>
          <p:nvPr/>
        </p:nvPicPr>
        <p:blipFill>
          <a:blip r:embed="rId3"/>
          <a:stretch>
            <a:fillRect/>
          </a:stretch>
        </p:blipFill>
        <p:spPr>
          <a:xfrm>
            <a:off x="0" y="3429000"/>
            <a:ext cx="6719454" cy="3429000"/>
          </a:xfrm>
          <a:prstGeom prst="rect">
            <a:avLst/>
          </a:prstGeom>
        </p:spPr>
      </p:pic>
      <p:sp>
        <p:nvSpPr>
          <p:cNvPr id="6" name="TextBox 5">
            <a:extLst>
              <a:ext uri="{FF2B5EF4-FFF2-40B4-BE49-F238E27FC236}">
                <a16:creationId xmlns:a16="http://schemas.microsoft.com/office/drawing/2014/main" id="{2E1C1C53-F79D-42D1-BFE1-A07D71E6CA04}"/>
              </a:ext>
            </a:extLst>
          </p:cNvPr>
          <p:cNvSpPr txBox="1"/>
          <p:nvPr/>
        </p:nvSpPr>
        <p:spPr>
          <a:xfrm>
            <a:off x="6559839" y="0"/>
            <a:ext cx="2571538" cy="1632178"/>
          </a:xfrm>
          <a:prstGeom prst="rect">
            <a:avLst/>
          </a:prstGeom>
          <a:noFill/>
        </p:spPr>
        <p:txBody>
          <a:bodyPr wrap="none" rtlCol="0">
            <a:spAutoFit/>
          </a:bodyPr>
          <a:lstStyle/>
          <a:p>
            <a:pPr>
              <a:lnSpc>
                <a:spcPct val="120000"/>
              </a:lnSpc>
            </a:pPr>
            <a:r>
              <a:rPr lang="en-US" altLang="zh-CN" sz="1700" dirty="0">
                <a:solidFill>
                  <a:srgbClr val="FF0000"/>
                </a:solidFill>
                <a:latin typeface="Arial Narrow" panose="020B0606020202030204" pitchFamily="34" charset="0"/>
                <a:ea typeface="Cambria" panose="02040503050406030204" pitchFamily="18" charset="0"/>
              </a:rPr>
              <a:t>North</a:t>
            </a:r>
          </a:p>
          <a:p>
            <a:pPr>
              <a:lnSpc>
                <a:spcPct val="120000"/>
              </a:lnSpc>
            </a:pPr>
            <a:r>
              <a:rPr lang="en-US" sz="1700" dirty="0">
                <a:solidFill>
                  <a:srgbClr val="FF0000"/>
                </a:solidFill>
                <a:latin typeface="Arial Narrow" panose="020B0606020202030204" pitchFamily="34" charset="0"/>
                <a:ea typeface="Cambria" panose="02040503050406030204" pitchFamily="18" charset="0"/>
              </a:rPr>
              <a:t>Res.=0.1440%</a:t>
            </a:r>
          </a:p>
          <a:p>
            <a:pPr>
              <a:lnSpc>
                <a:spcPct val="120000"/>
              </a:lnSpc>
            </a:pPr>
            <a:r>
              <a:rPr lang="en-US" sz="1700" dirty="0">
                <a:solidFill>
                  <a:srgbClr val="FF0000"/>
                </a:solidFill>
                <a:latin typeface="Arial Narrow" panose="020B0606020202030204" pitchFamily="34" charset="0"/>
                <a:ea typeface="Cambria" panose="02040503050406030204" pitchFamily="18" charset="0"/>
              </a:rPr>
              <a:t>FWHM=1.870 keV</a:t>
            </a:r>
          </a:p>
          <a:p>
            <a:pPr>
              <a:lnSpc>
                <a:spcPct val="120000"/>
              </a:lnSpc>
            </a:pPr>
            <a:r>
              <a:rPr lang="en-US" sz="1700" dirty="0">
                <a:solidFill>
                  <a:srgbClr val="C00000"/>
                </a:solidFill>
                <a:latin typeface="Arial Narrow" panose="020B0606020202030204" pitchFamily="34" charset="0"/>
                <a:ea typeface="Cambria" panose="02040503050406030204" pitchFamily="18" charset="0"/>
              </a:rPr>
              <a:t>FWHM=1.879 keV (S/N5593)</a:t>
            </a:r>
          </a:p>
          <a:p>
            <a:pPr>
              <a:lnSpc>
                <a:spcPct val="120000"/>
              </a:lnSpc>
            </a:pPr>
            <a:r>
              <a:rPr lang="en-US" sz="1700" dirty="0">
                <a:solidFill>
                  <a:srgbClr val="C00000"/>
                </a:solidFill>
                <a:latin typeface="Arial Narrow" panose="020B0606020202030204" pitchFamily="34" charset="0"/>
                <a:ea typeface="Cambria" panose="02040503050406030204" pitchFamily="18" charset="0"/>
              </a:rPr>
              <a:t>FWHM=2.000 keV (GX10020)</a:t>
            </a:r>
          </a:p>
        </p:txBody>
      </p:sp>
      <p:sp>
        <p:nvSpPr>
          <p:cNvPr id="8" name="TextBox 7">
            <a:extLst>
              <a:ext uri="{FF2B5EF4-FFF2-40B4-BE49-F238E27FC236}">
                <a16:creationId xmlns:a16="http://schemas.microsoft.com/office/drawing/2014/main" id="{BEC10F12-FECA-4577-8C67-8296007F5995}"/>
              </a:ext>
            </a:extLst>
          </p:cNvPr>
          <p:cNvSpPr txBox="1"/>
          <p:nvPr/>
        </p:nvSpPr>
        <p:spPr>
          <a:xfrm>
            <a:off x="6559839" y="3429000"/>
            <a:ext cx="2571538" cy="1632178"/>
          </a:xfrm>
          <a:prstGeom prst="rect">
            <a:avLst/>
          </a:prstGeom>
          <a:noFill/>
        </p:spPr>
        <p:txBody>
          <a:bodyPr wrap="none" rtlCol="0">
            <a:spAutoFit/>
          </a:bodyPr>
          <a:lstStyle/>
          <a:p>
            <a:pPr>
              <a:lnSpc>
                <a:spcPct val="120000"/>
              </a:lnSpc>
            </a:pPr>
            <a:r>
              <a:rPr lang="en-US" altLang="zh-CN" sz="1700" dirty="0">
                <a:solidFill>
                  <a:srgbClr val="0000FF"/>
                </a:solidFill>
                <a:latin typeface="Arial Narrow" panose="020B0606020202030204" pitchFamily="34" charset="0"/>
                <a:ea typeface="Cambria" panose="02040503050406030204" pitchFamily="18" charset="0"/>
                <a:cs typeface="Times New Roman" panose="02020603050405020304" pitchFamily="18" charset="0"/>
              </a:rPr>
              <a:t>South</a:t>
            </a:r>
          </a:p>
          <a:p>
            <a:pPr>
              <a:lnSpc>
                <a:spcPct val="120000"/>
              </a:lnSpc>
            </a:pPr>
            <a:r>
              <a:rPr lang="en-US" sz="1700" dirty="0">
                <a:solidFill>
                  <a:srgbClr val="0000FF"/>
                </a:solidFill>
                <a:latin typeface="Arial Narrow" panose="020B0606020202030204" pitchFamily="34" charset="0"/>
                <a:ea typeface="Cambria" panose="02040503050406030204" pitchFamily="18" charset="0"/>
                <a:cs typeface="Times New Roman" panose="02020603050405020304" pitchFamily="18" charset="0"/>
              </a:rPr>
              <a:t>Res.=0.1441%</a:t>
            </a:r>
          </a:p>
          <a:p>
            <a:pPr>
              <a:lnSpc>
                <a:spcPct val="120000"/>
              </a:lnSpc>
            </a:pPr>
            <a:r>
              <a:rPr lang="en-US" sz="1700" dirty="0">
                <a:solidFill>
                  <a:srgbClr val="0000FF"/>
                </a:solidFill>
                <a:latin typeface="Arial Narrow" panose="020B0606020202030204" pitchFamily="34" charset="0"/>
                <a:ea typeface="Cambria" panose="02040503050406030204" pitchFamily="18" charset="0"/>
                <a:cs typeface="Times New Roman" panose="02020603050405020304" pitchFamily="18" charset="0"/>
              </a:rPr>
              <a:t>FWHM=1.873 keV</a:t>
            </a:r>
          </a:p>
          <a:p>
            <a:pPr>
              <a:lnSpc>
                <a:spcPct val="120000"/>
              </a:lnSpc>
            </a:pPr>
            <a:r>
              <a:rPr lang="en-US" sz="1700" dirty="0">
                <a:solidFill>
                  <a:srgbClr val="0000CC"/>
                </a:solidFill>
                <a:latin typeface="Arial Narrow" panose="020B0606020202030204" pitchFamily="34" charset="0"/>
                <a:ea typeface="Cambria" panose="02040503050406030204" pitchFamily="18" charset="0"/>
                <a:cs typeface="Times New Roman" panose="02020603050405020304" pitchFamily="18" charset="0"/>
              </a:rPr>
              <a:t>FWHM=1.926 keV (S/N5596)</a:t>
            </a:r>
          </a:p>
          <a:p>
            <a:pPr>
              <a:lnSpc>
                <a:spcPct val="120000"/>
              </a:lnSpc>
            </a:pPr>
            <a:r>
              <a:rPr lang="en-US" sz="1700" dirty="0">
                <a:solidFill>
                  <a:srgbClr val="0000CC"/>
                </a:solidFill>
                <a:latin typeface="Arial Narrow" panose="020B0606020202030204" pitchFamily="34" charset="0"/>
                <a:ea typeface="Cambria" panose="02040503050406030204" pitchFamily="18" charset="0"/>
                <a:cs typeface="Times New Roman" panose="02020603050405020304" pitchFamily="18" charset="0"/>
              </a:rPr>
              <a:t>FWHM=2.000 keV (GX10020)</a:t>
            </a:r>
          </a:p>
        </p:txBody>
      </p:sp>
    </p:spTree>
    <p:extLst>
      <p:ext uri="{BB962C8B-B14F-4D97-AF65-F5344CB8AC3E}">
        <p14:creationId xmlns:p14="http://schemas.microsoft.com/office/powerpoint/2010/main" val="2242302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4B66C8-7C21-4334-9060-0E670BDB735E}"/>
              </a:ext>
            </a:extLst>
          </p:cNvPr>
          <p:cNvPicPr>
            <a:picLocks noChangeAspect="1"/>
          </p:cNvPicPr>
          <p:nvPr/>
        </p:nvPicPr>
        <p:blipFill>
          <a:blip r:embed="rId2"/>
          <a:stretch>
            <a:fillRect/>
          </a:stretch>
        </p:blipFill>
        <p:spPr>
          <a:xfrm>
            <a:off x="0" y="1703294"/>
            <a:ext cx="9144000" cy="5154706"/>
          </a:xfrm>
          <a:prstGeom prst="rect">
            <a:avLst/>
          </a:prstGeom>
        </p:spPr>
      </p:pic>
      <p:pic>
        <p:nvPicPr>
          <p:cNvPr id="5" name="Picture 4">
            <a:extLst>
              <a:ext uri="{FF2B5EF4-FFF2-40B4-BE49-F238E27FC236}">
                <a16:creationId xmlns:a16="http://schemas.microsoft.com/office/drawing/2014/main" id="{13499B31-F78E-4ACD-9220-2B43D57DF90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2893512" cy="2151833"/>
          </a:xfrm>
          <a:prstGeom prst="rect">
            <a:avLst/>
          </a:prstGeom>
        </p:spPr>
      </p:pic>
    </p:spTree>
    <p:extLst>
      <p:ext uri="{BB962C8B-B14F-4D97-AF65-F5344CB8AC3E}">
        <p14:creationId xmlns:p14="http://schemas.microsoft.com/office/powerpoint/2010/main" val="2758922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BA4BC1-4D85-4165-8B66-4B0509EE18F0}"/>
              </a:ext>
            </a:extLst>
          </p:cNvPr>
          <p:cNvPicPr>
            <a:picLocks noChangeAspect="1"/>
          </p:cNvPicPr>
          <p:nvPr/>
        </p:nvPicPr>
        <p:blipFill>
          <a:blip r:embed="rId2"/>
          <a:stretch>
            <a:fillRect/>
          </a:stretch>
        </p:blipFill>
        <p:spPr>
          <a:xfrm>
            <a:off x="0" y="0"/>
            <a:ext cx="4572000" cy="2228850"/>
          </a:xfrm>
          <a:prstGeom prst="rect">
            <a:avLst/>
          </a:prstGeom>
        </p:spPr>
      </p:pic>
      <p:pic>
        <p:nvPicPr>
          <p:cNvPr id="5" name="Picture 4">
            <a:extLst>
              <a:ext uri="{FF2B5EF4-FFF2-40B4-BE49-F238E27FC236}">
                <a16:creationId xmlns:a16="http://schemas.microsoft.com/office/drawing/2014/main" id="{A6AF901B-2860-49D3-B484-72B43ACB75D8}"/>
              </a:ext>
            </a:extLst>
          </p:cNvPr>
          <p:cNvPicPr>
            <a:picLocks noChangeAspect="1"/>
          </p:cNvPicPr>
          <p:nvPr/>
        </p:nvPicPr>
        <p:blipFill>
          <a:blip r:embed="rId3"/>
          <a:stretch>
            <a:fillRect/>
          </a:stretch>
        </p:blipFill>
        <p:spPr>
          <a:xfrm>
            <a:off x="4572000" y="0"/>
            <a:ext cx="4572000" cy="2228850"/>
          </a:xfrm>
          <a:prstGeom prst="rect">
            <a:avLst/>
          </a:prstGeom>
        </p:spPr>
      </p:pic>
      <p:pic>
        <p:nvPicPr>
          <p:cNvPr id="7" name="Picture 6">
            <a:extLst>
              <a:ext uri="{FF2B5EF4-FFF2-40B4-BE49-F238E27FC236}">
                <a16:creationId xmlns:a16="http://schemas.microsoft.com/office/drawing/2014/main" id="{FC93C862-EB87-4CCE-A295-E3BB5E1E5D54}"/>
              </a:ext>
            </a:extLst>
          </p:cNvPr>
          <p:cNvPicPr>
            <a:picLocks noChangeAspect="1"/>
          </p:cNvPicPr>
          <p:nvPr/>
        </p:nvPicPr>
        <p:blipFill>
          <a:blip r:embed="rId4"/>
          <a:stretch>
            <a:fillRect/>
          </a:stretch>
        </p:blipFill>
        <p:spPr>
          <a:xfrm>
            <a:off x="0" y="2314575"/>
            <a:ext cx="4572000" cy="2228850"/>
          </a:xfrm>
          <a:prstGeom prst="rect">
            <a:avLst/>
          </a:prstGeom>
        </p:spPr>
      </p:pic>
      <p:pic>
        <p:nvPicPr>
          <p:cNvPr id="8" name="Picture 7">
            <a:extLst>
              <a:ext uri="{FF2B5EF4-FFF2-40B4-BE49-F238E27FC236}">
                <a16:creationId xmlns:a16="http://schemas.microsoft.com/office/drawing/2014/main" id="{E6D45782-4125-4FCD-8E7F-E7592BB79AEA}"/>
              </a:ext>
            </a:extLst>
          </p:cNvPr>
          <p:cNvPicPr>
            <a:picLocks noChangeAspect="1"/>
          </p:cNvPicPr>
          <p:nvPr/>
        </p:nvPicPr>
        <p:blipFill>
          <a:blip r:embed="rId5"/>
          <a:stretch>
            <a:fillRect/>
          </a:stretch>
        </p:blipFill>
        <p:spPr>
          <a:xfrm>
            <a:off x="0" y="4629150"/>
            <a:ext cx="4572000" cy="2228850"/>
          </a:xfrm>
          <a:prstGeom prst="rect">
            <a:avLst/>
          </a:prstGeom>
        </p:spPr>
      </p:pic>
      <p:pic>
        <p:nvPicPr>
          <p:cNvPr id="9" name="Picture 8">
            <a:extLst>
              <a:ext uri="{FF2B5EF4-FFF2-40B4-BE49-F238E27FC236}">
                <a16:creationId xmlns:a16="http://schemas.microsoft.com/office/drawing/2014/main" id="{1F2433C5-1D08-4325-8AB7-EAF07AD15AF1}"/>
              </a:ext>
            </a:extLst>
          </p:cNvPr>
          <p:cNvPicPr>
            <a:picLocks noChangeAspect="1"/>
          </p:cNvPicPr>
          <p:nvPr/>
        </p:nvPicPr>
        <p:blipFill>
          <a:blip r:embed="rId6"/>
          <a:stretch>
            <a:fillRect/>
          </a:stretch>
        </p:blipFill>
        <p:spPr>
          <a:xfrm>
            <a:off x="4572000" y="2314575"/>
            <a:ext cx="4572000" cy="2228850"/>
          </a:xfrm>
          <a:prstGeom prst="rect">
            <a:avLst/>
          </a:prstGeom>
        </p:spPr>
      </p:pic>
      <p:pic>
        <p:nvPicPr>
          <p:cNvPr id="10" name="Picture 9">
            <a:extLst>
              <a:ext uri="{FF2B5EF4-FFF2-40B4-BE49-F238E27FC236}">
                <a16:creationId xmlns:a16="http://schemas.microsoft.com/office/drawing/2014/main" id="{928093C1-F818-4D5A-8B72-5FB469D5795B}"/>
              </a:ext>
            </a:extLst>
          </p:cNvPr>
          <p:cNvPicPr>
            <a:picLocks noChangeAspect="1"/>
          </p:cNvPicPr>
          <p:nvPr/>
        </p:nvPicPr>
        <p:blipFill>
          <a:blip r:embed="rId7"/>
          <a:stretch>
            <a:fillRect/>
          </a:stretch>
        </p:blipFill>
        <p:spPr>
          <a:xfrm>
            <a:off x="4572000" y="4629150"/>
            <a:ext cx="4572000" cy="2228850"/>
          </a:xfrm>
          <a:prstGeom prst="rect">
            <a:avLst/>
          </a:prstGeom>
        </p:spPr>
      </p:pic>
      <p:sp>
        <p:nvSpPr>
          <p:cNvPr id="11" name="TextBox 10">
            <a:extLst>
              <a:ext uri="{FF2B5EF4-FFF2-40B4-BE49-F238E27FC236}">
                <a16:creationId xmlns:a16="http://schemas.microsoft.com/office/drawing/2014/main" id="{761CF2F1-1D3A-4225-9EFC-8952B229CDB1}"/>
              </a:ext>
            </a:extLst>
          </p:cNvPr>
          <p:cNvSpPr txBox="1"/>
          <p:nvPr/>
        </p:nvSpPr>
        <p:spPr>
          <a:xfrm>
            <a:off x="4691613" y="5032807"/>
            <a:ext cx="1550424" cy="1600438"/>
          </a:xfrm>
          <a:prstGeom prst="rect">
            <a:avLst/>
          </a:prstGeom>
          <a:noFill/>
        </p:spPr>
        <p:txBody>
          <a:bodyPr wrap="none" rtlCol="0">
            <a:spAutoFit/>
          </a:bodyPr>
          <a:lstStyle/>
          <a:p>
            <a:r>
              <a:rPr lang="en-US" sz="1400" dirty="0">
                <a:solidFill>
                  <a:srgbClr val="FFFF00"/>
                </a:solidFill>
              </a:rPr>
              <a:t>North High Output</a:t>
            </a:r>
          </a:p>
          <a:p>
            <a:endParaRPr lang="en-US" sz="1400" dirty="0">
              <a:solidFill>
                <a:srgbClr val="66FFFF"/>
              </a:solidFill>
            </a:endParaRPr>
          </a:p>
          <a:p>
            <a:r>
              <a:rPr lang="en-US" sz="1400" dirty="0">
                <a:solidFill>
                  <a:srgbClr val="66FFFF"/>
                </a:solidFill>
              </a:rPr>
              <a:t>South High Output</a:t>
            </a:r>
          </a:p>
          <a:p>
            <a:endParaRPr lang="en-US" sz="1400" dirty="0">
              <a:solidFill>
                <a:srgbClr val="FF00FF"/>
              </a:solidFill>
            </a:endParaRPr>
          </a:p>
          <a:p>
            <a:r>
              <a:rPr lang="en-US" sz="1400" dirty="0">
                <a:solidFill>
                  <a:srgbClr val="FF00FF"/>
                </a:solidFill>
              </a:rPr>
              <a:t>North Low Output</a:t>
            </a:r>
          </a:p>
          <a:p>
            <a:endParaRPr lang="en-US" sz="1400" dirty="0">
              <a:solidFill>
                <a:srgbClr val="00FF00"/>
              </a:solidFill>
            </a:endParaRPr>
          </a:p>
          <a:p>
            <a:r>
              <a:rPr lang="en-US" sz="1400" dirty="0">
                <a:solidFill>
                  <a:srgbClr val="00FF00"/>
                </a:solidFill>
              </a:rPr>
              <a:t>South Low Output</a:t>
            </a:r>
            <a:endParaRPr lang="en-US" sz="1400" dirty="0">
              <a:solidFill>
                <a:srgbClr val="66FFFF"/>
              </a:solidFill>
            </a:endParaRPr>
          </a:p>
        </p:txBody>
      </p:sp>
    </p:spTree>
    <p:extLst>
      <p:ext uri="{BB962C8B-B14F-4D97-AF65-F5344CB8AC3E}">
        <p14:creationId xmlns:p14="http://schemas.microsoft.com/office/powerpoint/2010/main" val="1234218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ADC4DA-D666-4581-8CC8-EDDAE183E629}"/>
              </a:ext>
            </a:extLst>
          </p:cNvPr>
          <p:cNvPicPr>
            <a:picLocks noChangeAspect="1"/>
          </p:cNvPicPr>
          <p:nvPr/>
        </p:nvPicPr>
        <p:blipFill>
          <a:blip r:embed="rId2"/>
          <a:stretch>
            <a:fillRect/>
          </a:stretch>
        </p:blipFill>
        <p:spPr>
          <a:xfrm>
            <a:off x="4572000" y="0"/>
            <a:ext cx="4572000" cy="2228850"/>
          </a:xfrm>
          <a:prstGeom prst="rect">
            <a:avLst/>
          </a:prstGeom>
        </p:spPr>
      </p:pic>
      <p:pic>
        <p:nvPicPr>
          <p:cNvPr id="9" name="Picture 8">
            <a:extLst>
              <a:ext uri="{FF2B5EF4-FFF2-40B4-BE49-F238E27FC236}">
                <a16:creationId xmlns:a16="http://schemas.microsoft.com/office/drawing/2014/main" id="{EBE5F959-506A-4033-8779-B9BB20A60A39}"/>
              </a:ext>
            </a:extLst>
          </p:cNvPr>
          <p:cNvPicPr>
            <a:picLocks noChangeAspect="1"/>
          </p:cNvPicPr>
          <p:nvPr/>
        </p:nvPicPr>
        <p:blipFill>
          <a:blip r:embed="rId3"/>
          <a:stretch>
            <a:fillRect/>
          </a:stretch>
        </p:blipFill>
        <p:spPr>
          <a:xfrm>
            <a:off x="0" y="0"/>
            <a:ext cx="4572000" cy="2228850"/>
          </a:xfrm>
          <a:prstGeom prst="rect">
            <a:avLst/>
          </a:prstGeom>
        </p:spPr>
      </p:pic>
      <p:pic>
        <p:nvPicPr>
          <p:cNvPr id="15" name="Picture 14">
            <a:extLst>
              <a:ext uri="{FF2B5EF4-FFF2-40B4-BE49-F238E27FC236}">
                <a16:creationId xmlns:a16="http://schemas.microsoft.com/office/drawing/2014/main" id="{228C088F-C14F-4ACF-9730-BD017AD44B2F}"/>
              </a:ext>
            </a:extLst>
          </p:cNvPr>
          <p:cNvPicPr>
            <a:picLocks noChangeAspect="1"/>
          </p:cNvPicPr>
          <p:nvPr/>
        </p:nvPicPr>
        <p:blipFill>
          <a:blip r:embed="rId4"/>
          <a:stretch>
            <a:fillRect/>
          </a:stretch>
        </p:blipFill>
        <p:spPr>
          <a:xfrm>
            <a:off x="4572000" y="2314575"/>
            <a:ext cx="4572000" cy="2228850"/>
          </a:xfrm>
          <a:prstGeom prst="rect">
            <a:avLst/>
          </a:prstGeom>
        </p:spPr>
      </p:pic>
      <p:pic>
        <p:nvPicPr>
          <p:cNvPr id="17" name="Picture 16">
            <a:extLst>
              <a:ext uri="{FF2B5EF4-FFF2-40B4-BE49-F238E27FC236}">
                <a16:creationId xmlns:a16="http://schemas.microsoft.com/office/drawing/2014/main" id="{379BEBBE-2C7F-45D1-9CDC-70A3AFD74366}"/>
              </a:ext>
            </a:extLst>
          </p:cNvPr>
          <p:cNvPicPr>
            <a:picLocks noChangeAspect="1"/>
          </p:cNvPicPr>
          <p:nvPr/>
        </p:nvPicPr>
        <p:blipFill>
          <a:blip r:embed="rId5"/>
          <a:stretch>
            <a:fillRect/>
          </a:stretch>
        </p:blipFill>
        <p:spPr>
          <a:xfrm>
            <a:off x="0" y="2314575"/>
            <a:ext cx="4572000" cy="2228850"/>
          </a:xfrm>
          <a:prstGeom prst="rect">
            <a:avLst/>
          </a:prstGeom>
        </p:spPr>
      </p:pic>
      <p:pic>
        <p:nvPicPr>
          <p:cNvPr id="19" name="Picture 18">
            <a:extLst>
              <a:ext uri="{FF2B5EF4-FFF2-40B4-BE49-F238E27FC236}">
                <a16:creationId xmlns:a16="http://schemas.microsoft.com/office/drawing/2014/main" id="{CE9BD4F1-DCC1-4AC7-B60B-3A796CFFA2B9}"/>
              </a:ext>
            </a:extLst>
          </p:cNvPr>
          <p:cNvPicPr>
            <a:picLocks noChangeAspect="1"/>
          </p:cNvPicPr>
          <p:nvPr/>
        </p:nvPicPr>
        <p:blipFill>
          <a:blip r:embed="rId6"/>
          <a:stretch>
            <a:fillRect/>
          </a:stretch>
        </p:blipFill>
        <p:spPr>
          <a:xfrm>
            <a:off x="4572000" y="4629150"/>
            <a:ext cx="4572000" cy="2228850"/>
          </a:xfrm>
          <a:prstGeom prst="rect">
            <a:avLst/>
          </a:prstGeom>
        </p:spPr>
      </p:pic>
      <p:pic>
        <p:nvPicPr>
          <p:cNvPr id="20" name="Picture 19">
            <a:extLst>
              <a:ext uri="{FF2B5EF4-FFF2-40B4-BE49-F238E27FC236}">
                <a16:creationId xmlns:a16="http://schemas.microsoft.com/office/drawing/2014/main" id="{C4B30DC9-F3D1-4A1A-84EB-D56FD1E85360}"/>
              </a:ext>
            </a:extLst>
          </p:cNvPr>
          <p:cNvPicPr>
            <a:picLocks noChangeAspect="1"/>
          </p:cNvPicPr>
          <p:nvPr/>
        </p:nvPicPr>
        <p:blipFill>
          <a:blip r:embed="rId7"/>
          <a:stretch>
            <a:fillRect/>
          </a:stretch>
        </p:blipFill>
        <p:spPr>
          <a:xfrm>
            <a:off x="0" y="4629150"/>
            <a:ext cx="4572000" cy="2228850"/>
          </a:xfrm>
          <a:prstGeom prst="rect">
            <a:avLst/>
          </a:prstGeom>
        </p:spPr>
      </p:pic>
      <p:sp>
        <p:nvSpPr>
          <p:cNvPr id="22" name="TextBox 21">
            <a:extLst>
              <a:ext uri="{FF2B5EF4-FFF2-40B4-BE49-F238E27FC236}">
                <a16:creationId xmlns:a16="http://schemas.microsoft.com/office/drawing/2014/main" id="{4FEAD400-4359-4C6C-BA31-92A76B81CDB0}"/>
              </a:ext>
            </a:extLst>
          </p:cNvPr>
          <p:cNvSpPr txBox="1"/>
          <p:nvPr/>
        </p:nvSpPr>
        <p:spPr>
          <a:xfrm>
            <a:off x="4691613" y="5032807"/>
            <a:ext cx="1550424" cy="1600438"/>
          </a:xfrm>
          <a:prstGeom prst="rect">
            <a:avLst/>
          </a:prstGeom>
          <a:noFill/>
        </p:spPr>
        <p:txBody>
          <a:bodyPr wrap="none" rtlCol="0">
            <a:spAutoFit/>
          </a:bodyPr>
          <a:lstStyle/>
          <a:p>
            <a:r>
              <a:rPr lang="en-US" sz="1400" dirty="0">
                <a:solidFill>
                  <a:srgbClr val="FFFF00"/>
                </a:solidFill>
              </a:rPr>
              <a:t>North High Output</a:t>
            </a:r>
          </a:p>
          <a:p>
            <a:endParaRPr lang="en-US" sz="1400" dirty="0">
              <a:solidFill>
                <a:srgbClr val="66FFFF"/>
              </a:solidFill>
            </a:endParaRPr>
          </a:p>
          <a:p>
            <a:r>
              <a:rPr lang="en-US" sz="1400" dirty="0">
                <a:solidFill>
                  <a:srgbClr val="66FFFF"/>
                </a:solidFill>
              </a:rPr>
              <a:t>South High Output</a:t>
            </a:r>
          </a:p>
          <a:p>
            <a:endParaRPr lang="en-US" sz="1400" dirty="0">
              <a:solidFill>
                <a:srgbClr val="FF00FF"/>
              </a:solidFill>
            </a:endParaRPr>
          </a:p>
          <a:p>
            <a:r>
              <a:rPr lang="en-US" sz="1400" dirty="0">
                <a:solidFill>
                  <a:srgbClr val="FF00FF"/>
                </a:solidFill>
              </a:rPr>
              <a:t>North Low Output</a:t>
            </a:r>
          </a:p>
          <a:p>
            <a:endParaRPr lang="en-US" sz="1400" dirty="0">
              <a:solidFill>
                <a:srgbClr val="00FF00"/>
              </a:solidFill>
            </a:endParaRPr>
          </a:p>
          <a:p>
            <a:r>
              <a:rPr lang="en-US" sz="1400" dirty="0">
                <a:solidFill>
                  <a:srgbClr val="00FF00"/>
                </a:solidFill>
              </a:rPr>
              <a:t>South Low Output</a:t>
            </a:r>
            <a:endParaRPr lang="en-US" sz="1400" dirty="0">
              <a:solidFill>
                <a:srgbClr val="66FFFF"/>
              </a:solidFill>
            </a:endParaRPr>
          </a:p>
        </p:txBody>
      </p:sp>
    </p:spTree>
    <p:extLst>
      <p:ext uri="{BB962C8B-B14F-4D97-AF65-F5344CB8AC3E}">
        <p14:creationId xmlns:p14="http://schemas.microsoft.com/office/powerpoint/2010/main" val="495407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12DC58-DC42-4896-AF6C-6865FA8D0F9B}"/>
              </a:ext>
            </a:extLst>
          </p:cNvPr>
          <p:cNvPicPr>
            <a:picLocks noChangeAspect="1"/>
          </p:cNvPicPr>
          <p:nvPr/>
        </p:nvPicPr>
        <p:blipFill>
          <a:blip r:embed="rId2"/>
          <a:stretch>
            <a:fillRect/>
          </a:stretch>
        </p:blipFill>
        <p:spPr>
          <a:xfrm>
            <a:off x="0" y="2314575"/>
            <a:ext cx="4572000" cy="2228850"/>
          </a:xfrm>
          <a:prstGeom prst="rect">
            <a:avLst/>
          </a:prstGeom>
        </p:spPr>
      </p:pic>
      <p:pic>
        <p:nvPicPr>
          <p:cNvPr id="4" name="Picture 3">
            <a:extLst>
              <a:ext uri="{FF2B5EF4-FFF2-40B4-BE49-F238E27FC236}">
                <a16:creationId xmlns:a16="http://schemas.microsoft.com/office/drawing/2014/main" id="{6B1E60DD-2A95-4185-8A89-837B36C2A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314575"/>
            <a:ext cx="4572000" cy="2228850"/>
          </a:xfrm>
          <a:prstGeom prst="rect">
            <a:avLst/>
          </a:prstGeom>
        </p:spPr>
      </p:pic>
      <p:pic>
        <p:nvPicPr>
          <p:cNvPr id="5" name="Picture 4">
            <a:extLst>
              <a:ext uri="{FF2B5EF4-FFF2-40B4-BE49-F238E27FC236}">
                <a16:creationId xmlns:a16="http://schemas.microsoft.com/office/drawing/2014/main" id="{87E915EA-25B5-4CEF-9215-C5ABB0BAF195}"/>
              </a:ext>
            </a:extLst>
          </p:cNvPr>
          <p:cNvPicPr>
            <a:picLocks noChangeAspect="1"/>
          </p:cNvPicPr>
          <p:nvPr/>
        </p:nvPicPr>
        <p:blipFill>
          <a:blip r:embed="rId4"/>
          <a:stretch>
            <a:fillRect/>
          </a:stretch>
        </p:blipFill>
        <p:spPr>
          <a:xfrm>
            <a:off x="0" y="0"/>
            <a:ext cx="4572000" cy="2228850"/>
          </a:xfrm>
          <a:prstGeom prst="rect">
            <a:avLst/>
          </a:prstGeom>
        </p:spPr>
      </p:pic>
      <p:sp>
        <p:nvSpPr>
          <p:cNvPr id="7" name="TextBox 6">
            <a:extLst>
              <a:ext uri="{FF2B5EF4-FFF2-40B4-BE49-F238E27FC236}">
                <a16:creationId xmlns:a16="http://schemas.microsoft.com/office/drawing/2014/main" id="{30179869-E9DB-4FD8-8965-01047662DBE1}"/>
              </a:ext>
            </a:extLst>
          </p:cNvPr>
          <p:cNvSpPr txBox="1"/>
          <p:nvPr/>
        </p:nvSpPr>
        <p:spPr>
          <a:xfrm>
            <a:off x="185778" y="99536"/>
            <a:ext cx="1939955" cy="646331"/>
          </a:xfrm>
          <a:prstGeom prst="rect">
            <a:avLst/>
          </a:prstGeom>
          <a:noFill/>
        </p:spPr>
        <p:txBody>
          <a:bodyPr wrap="none" rtlCol="0">
            <a:spAutoFit/>
          </a:bodyPr>
          <a:lstStyle/>
          <a:p>
            <a:r>
              <a:rPr lang="en-US" altLang="zh-CN" dirty="0">
                <a:solidFill>
                  <a:srgbClr val="FFFF00"/>
                </a:solidFill>
              </a:rPr>
              <a:t>North High Output</a:t>
            </a:r>
          </a:p>
          <a:p>
            <a:r>
              <a:rPr lang="en-US" altLang="zh-CN" dirty="0">
                <a:solidFill>
                  <a:srgbClr val="66FFFF"/>
                </a:solidFill>
              </a:rPr>
              <a:t>South High Output</a:t>
            </a:r>
            <a:endParaRPr lang="en-US" dirty="0">
              <a:solidFill>
                <a:srgbClr val="66FFFF"/>
              </a:solidFill>
            </a:endParaRPr>
          </a:p>
        </p:txBody>
      </p:sp>
      <p:pic>
        <p:nvPicPr>
          <p:cNvPr id="11" name="Picture 10">
            <a:extLst>
              <a:ext uri="{FF2B5EF4-FFF2-40B4-BE49-F238E27FC236}">
                <a16:creationId xmlns:a16="http://schemas.microsoft.com/office/drawing/2014/main" id="{2E93A183-8EA8-4BFB-8BBF-D0911CF8F401}"/>
              </a:ext>
            </a:extLst>
          </p:cNvPr>
          <p:cNvPicPr>
            <a:picLocks noChangeAspect="1"/>
          </p:cNvPicPr>
          <p:nvPr/>
        </p:nvPicPr>
        <p:blipFill>
          <a:blip r:embed="rId5"/>
          <a:stretch>
            <a:fillRect/>
          </a:stretch>
        </p:blipFill>
        <p:spPr>
          <a:xfrm>
            <a:off x="4572000" y="4629150"/>
            <a:ext cx="4572000" cy="2228850"/>
          </a:xfrm>
          <a:prstGeom prst="rect">
            <a:avLst/>
          </a:prstGeom>
        </p:spPr>
      </p:pic>
    </p:spTree>
    <p:extLst>
      <p:ext uri="{BB962C8B-B14F-4D97-AF65-F5344CB8AC3E}">
        <p14:creationId xmlns:p14="http://schemas.microsoft.com/office/powerpoint/2010/main" val="441288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4FB22AF-03C1-440C-A392-30E9F0AC3335}"/>
              </a:ext>
            </a:extLst>
          </p:cNvPr>
          <p:cNvPicPr>
            <a:picLocks noChangeAspect="1"/>
          </p:cNvPicPr>
          <p:nvPr/>
        </p:nvPicPr>
        <p:blipFill>
          <a:blip r:embed="rId2"/>
          <a:stretch>
            <a:fillRect/>
          </a:stretch>
        </p:blipFill>
        <p:spPr>
          <a:xfrm>
            <a:off x="4572000" y="2673518"/>
            <a:ext cx="4572000" cy="2673518"/>
          </a:xfrm>
          <a:prstGeom prst="rect">
            <a:avLst/>
          </a:prstGeom>
        </p:spPr>
      </p:pic>
      <p:pic>
        <p:nvPicPr>
          <p:cNvPr id="4" name="Picture 3">
            <a:extLst>
              <a:ext uri="{FF2B5EF4-FFF2-40B4-BE49-F238E27FC236}">
                <a16:creationId xmlns:a16="http://schemas.microsoft.com/office/drawing/2014/main" id="{1BE13550-CD95-439B-90CC-81F7885EB535}"/>
              </a:ext>
            </a:extLst>
          </p:cNvPr>
          <p:cNvPicPr>
            <a:picLocks noChangeAspect="1"/>
          </p:cNvPicPr>
          <p:nvPr/>
        </p:nvPicPr>
        <p:blipFill>
          <a:blip r:embed="rId3"/>
          <a:stretch>
            <a:fillRect/>
          </a:stretch>
        </p:blipFill>
        <p:spPr>
          <a:xfrm>
            <a:off x="4572000" y="0"/>
            <a:ext cx="4572000" cy="2673518"/>
          </a:xfrm>
          <a:prstGeom prst="rect">
            <a:avLst/>
          </a:prstGeom>
        </p:spPr>
      </p:pic>
      <p:pic>
        <p:nvPicPr>
          <p:cNvPr id="3" name="Picture 2">
            <a:extLst>
              <a:ext uri="{FF2B5EF4-FFF2-40B4-BE49-F238E27FC236}">
                <a16:creationId xmlns:a16="http://schemas.microsoft.com/office/drawing/2014/main" id="{A298268E-83A5-4E94-BD56-6DC25856C7F9}"/>
              </a:ext>
            </a:extLst>
          </p:cNvPr>
          <p:cNvPicPr>
            <a:picLocks noChangeAspect="1"/>
          </p:cNvPicPr>
          <p:nvPr/>
        </p:nvPicPr>
        <p:blipFill>
          <a:blip r:embed="rId4"/>
          <a:stretch>
            <a:fillRect/>
          </a:stretch>
        </p:blipFill>
        <p:spPr>
          <a:xfrm>
            <a:off x="0" y="0"/>
            <a:ext cx="4572000" cy="2673518"/>
          </a:xfrm>
          <a:prstGeom prst="rect">
            <a:avLst/>
          </a:prstGeom>
        </p:spPr>
      </p:pic>
      <p:sp>
        <p:nvSpPr>
          <p:cNvPr id="6" name="TextBox 5">
            <a:extLst>
              <a:ext uri="{FF2B5EF4-FFF2-40B4-BE49-F238E27FC236}">
                <a16:creationId xmlns:a16="http://schemas.microsoft.com/office/drawing/2014/main" id="{82CFAF02-EF53-4E91-9507-D652FE36F235}"/>
              </a:ext>
            </a:extLst>
          </p:cNvPr>
          <p:cNvSpPr txBox="1"/>
          <p:nvPr/>
        </p:nvSpPr>
        <p:spPr>
          <a:xfrm>
            <a:off x="368297" y="456370"/>
            <a:ext cx="1858714" cy="369332"/>
          </a:xfrm>
          <a:prstGeom prst="rect">
            <a:avLst/>
          </a:prstGeom>
          <a:noFill/>
        </p:spPr>
        <p:txBody>
          <a:bodyPr wrap="none" rtlCol="0">
            <a:spAutoFit/>
          </a:bodyPr>
          <a:lstStyle/>
          <a:p>
            <a:r>
              <a:rPr lang="en-US" dirty="0" err="1"/>
              <a:t>LEGe</a:t>
            </a:r>
            <a:r>
              <a:rPr lang="en-US" dirty="0"/>
              <a:t> High Output</a:t>
            </a:r>
          </a:p>
        </p:txBody>
      </p:sp>
      <p:sp>
        <p:nvSpPr>
          <p:cNvPr id="7" name="TextBox 6">
            <a:extLst>
              <a:ext uri="{FF2B5EF4-FFF2-40B4-BE49-F238E27FC236}">
                <a16:creationId xmlns:a16="http://schemas.microsoft.com/office/drawing/2014/main" id="{D303BDB9-99D3-42C1-9452-1DC77389420D}"/>
              </a:ext>
            </a:extLst>
          </p:cNvPr>
          <p:cNvSpPr txBox="1"/>
          <p:nvPr/>
        </p:nvSpPr>
        <p:spPr>
          <a:xfrm>
            <a:off x="4940297" y="455540"/>
            <a:ext cx="1939955" cy="369332"/>
          </a:xfrm>
          <a:prstGeom prst="rect">
            <a:avLst/>
          </a:prstGeom>
          <a:noFill/>
        </p:spPr>
        <p:txBody>
          <a:bodyPr wrap="none" rtlCol="0">
            <a:spAutoFit/>
          </a:bodyPr>
          <a:lstStyle/>
          <a:p>
            <a:r>
              <a:rPr lang="en-US" dirty="0"/>
              <a:t>North High Output</a:t>
            </a:r>
          </a:p>
        </p:txBody>
      </p:sp>
      <p:pic>
        <p:nvPicPr>
          <p:cNvPr id="11" name="Picture 10">
            <a:extLst>
              <a:ext uri="{FF2B5EF4-FFF2-40B4-BE49-F238E27FC236}">
                <a16:creationId xmlns:a16="http://schemas.microsoft.com/office/drawing/2014/main" id="{9119E083-A0F2-4BE8-B591-9CAD5CE1E492}"/>
              </a:ext>
            </a:extLst>
          </p:cNvPr>
          <p:cNvPicPr>
            <a:picLocks noChangeAspect="1"/>
          </p:cNvPicPr>
          <p:nvPr/>
        </p:nvPicPr>
        <p:blipFill>
          <a:blip r:embed="rId5"/>
          <a:stretch>
            <a:fillRect/>
          </a:stretch>
        </p:blipFill>
        <p:spPr>
          <a:xfrm>
            <a:off x="0" y="2673518"/>
            <a:ext cx="4572000" cy="2673518"/>
          </a:xfrm>
          <a:prstGeom prst="rect">
            <a:avLst/>
          </a:prstGeom>
        </p:spPr>
      </p:pic>
      <p:sp>
        <p:nvSpPr>
          <p:cNvPr id="15" name="TextBox 14">
            <a:extLst>
              <a:ext uri="{FF2B5EF4-FFF2-40B4-BE49-F238E27FC236}">
                <a16:creationId xmlns:a16="http://schemas.microsoft.com/office/drawing/2014/main" id="{247470ED-504A-462D-8D47-9D2A205E9357}"/>
              </a:ext>
            </a:extLst>
          </p:cNvPr>
          <p:cNvSpPr txBox="1"/>
          <p:nvPr/>
        </p:nvSpPr>
        <p:spPr>
          <a:xfrm>
            <a:off x="368297" y="3129888"/>
            <a:ext cx="2281458" cy="369332"/>
          </a:xfrm>
          <a:prstGeom prst="rect">
            <a:avLst/>
          </a:prstGeom>
          <a:noFill/>
        </p:spPr>
        <p:txBody>
          <a:bodyPr wrap="none" rtlCol="0">
            <a:spAutoFit/>
          </a:bodyPr>
          <a:lstStyle/>
          <a:p>
            <a:r>
              <a:rPr lang="en-US" altLang="zh-CN" dirty="0"/>
              <a:t>MSD26 Energy </a:t>
            </a:r>
            <a:r>
              <a:rPr lang="en-US" dirty="0"/>
              <a:t>Output</a:t>
            </a:r>
          </a:p>
        </p:txBody>
      </p:sp>
      <p:sp>
        <p:nvSpPr>
          <p:cNvPr id="16" name="TextBox 15">
            <a:extLst>
              <a:ext uri="{FF2B5EF4-FFF2-40B4-BE49-F238E27FC236}">
                <a16:creationId xmlns:a16="http://schemas.microsoft.com/office/drawing/2014/main" id="{31F73480-7E6A-4C06-8183-61973E647182}"/>
              </a:ext>
            </a:extLst>
          </p:cNvPr>
          <p:cNvSpPr txBox="1"/>
          <p:nvPr/>
        </p:nvSpPr>
        <p:spPr>
          <a:xfrm>
            <a:off x="4940297" y="3129058"/>
            <a:ext cx="1938351" cy="369332"/>
          </a:xfrm>
          <a:prstGeom prst="rect">
            <a:avLst/>
          </a:prstGeom>
          <a:noFill/>
        </p:spPr>
        <p:txBody>
          <a:bodyPr wrap="none" rtlCol="0">
            <a:spAutoFit/>
          </a:bodyPr>
          <a:lstStyle/>
          <a:p>
            <a:r>
              <a:rPr lang="en-US" dirty="0"/>
              <a:t>South High Output</a:t>
            </a:r>
          </a:p>
        </p:txBody>
      </p:sp>
    </p:spTree>
    <p:extLst>
      <p:ext uri="{BB962C8B-B14F-4D97-AF65-F5344CB8AC3E}">
        <p14:creationId xmlns:p14="http://schemas.microsoft.com/office/powerpoint/2010/main" val="2324540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93B937A-99DE-43B1-B316-24FBA62C2C45}"/>
              </a:ext>
            </a:extLst>
          </p:cNvPr>
          <p:cNvPicPr>
            <a:picLocks noChangeAspect="1"/>
          </p:cNvPicPr>
          <p:nvPr/>
        </p:nvPicPr>
        <p:blipFill>
          <a:blip r:embed="rId2"/>
          <a:stretch>
            <a:fillRect/>
          </a:stretch>
        </p:blipFill>
        <p:spPr>
          <a:xfrm>
            <a:off x="4572000" y="2673518"/>
            <a:ext cx="4572000" cy="2673518"/>
          </a:xfrm>
          <a:prstGeom prst="rect">
            <a:avLst/>
          </a:prstGeom>
        </p:spPr>
      </p:pic>
      <p:pic>
        <p:nvPicPr>
          <p:cNvPr id="11" name="Picture 10">
            <a:extLst>
              <a:ext uri="{FF2B5EF4-FFF2-40B4-BE49-F238E27FC236}">
                <a16:creationId xmlns:a16="http://schemas.microsoft.com/office/drawing/2014/main" id="{6CB3D173-FCA0-4A1C-8BA9-BF4E369C06AF}"/>
              </a:ext>
            </a:extLst>
          </p:cNvPr>
          <p:cNvPicPr>
            <a:picLocks noChangeAspect="1"/>
          </p:cNvPicPr>
          <p:nvPr/>
        </p:nvPicPr>
        <p:blipFill>
          <a:blip r:embed="rId3"/>
          <a:stretch>
            <a:fillRect/>
          </a:stretch>
        </p:blipFill>
        <p:spPr>
          <a:xfrm>
            <a:off x="0" y="2673518"/>
            <a:ext cx="4572000" cy="2673518"/>
          </a:xfrm>
          <a:prstGeom prst="rect">
            <a:avLst/>
          </a:prstGeom>
        </p:spPr>
      </p:pic>
      <p:pic>
        <p:nvPicPr>
          <p:cNvPr id="9" name="Picture 8">
            <a:extLst>
              <a:ext uri="{FF2B5EF4-FFF2-40B4-BE49-F238E27FC236}">
                <a16:creationId xmlns:a16="http://schemas.microsoft.com/office/drawing/2014/main" id="{0689BA69-7A4F-4208-90F9-7636DA1BC557}"/>
              </a:ext>
            </a:extLst>
          </p:cNvPr>
          <p:cNvPicPr>
            <a:picLocks noChangeAspect="1"/>
          </p:cNvPicPr>
          <p:nvPr/>
        </p:nvPicPr>
        <p:blipFill>
          <a:blip r:embed="rId4"/>
          <a:stretch>
            <a:fillRect/>
          </a:stretch>
        </p:blipFill>
        <p:spPr>
          <a:xfrm>
            <a:off x="0" y="0"/>
            <a:ext cx="4572000" cy="2673518"/>
          </a:xfrm>
          <a:prstGeom prst="rect">
            <a:avLst/>
          </a:prstGeom>
        </p:spPr>
      </p:pic>
      <p:pic>
        <p:nvPicPr>
          <p:cNvPr id="7" name="Picture 6">
            <a:extLst>
              <a:ext uri="{FF2B5EF4-FFF2-40B4-BE49-F238E27FC236}">
                <a16:creationId xmlns:a16="http://schemas.microsoft.com/office/drawing/2014/main" id="{3806A240-2D73-45F2-A44E-DFC36066F307}"/>
              </a:ext>
            </a:extLst>
          </p:cNvPr>
          <p:cNvPicPr>
            <a:picLocks noChangeAspect="1"/>
          </p:cNvPicPr>
          <p:nvPr/>
        </p:nvPicPr>
        <p:blipFill>
          <a:blip r:embed="rId5"/>
          <a:stretch>
            <a:fillRect/>
          </a:stretch>
        </p:blipFill>
        <p:spPr>
          <a:xfrm>
            <a:off x="4572000" y="0"/>
            <a:ext cx="4572000" cy="2673518"/>
          </a:xfrm>
          <a:prstGeom prst="rect">
            <a:avLst/>
          </a:prstGeom>
        </p:spPr>
      </p:pic>
      <p:sp>
        <p:nvSpPr>
          <p:cNvPr id="2" name="TextBox 1">
            <a:extLst>
              <a:ext uri="{FF2B5EF4-FFF2-40B4-BE49-F238E27FC236}">
                <a16:creationId xmlns:a16="http://schemas.microsoft.com/office/drawing/2014/main" id="{61672CB3-0BB5-45A9-81E3-FAD5A4AA6FD6}"/>
              </a:ext>
            </a:extLst>
          </p:cNvPr>
          <p:cNvSpPr txBox="1"/>
          <p:nvPr/>
        </p:nvSpPr>
        <p:spPr>
          <a:xfrm>
            <a:off x="368297" y="456370"/>
            <a:ext cx="1858714" cy="369332"/>
          </a:xfrm>
          <a:prstGeom prst="rect">
            <a:avLst/>
          </a:prstGeom>
          <a:noFill/>
        </p:spPr>
        <p:txBody>
          <a:bodyPr wrap="none" rtlCol="0">
            <a:spAutoFit/>
          </a:bodyPr>
          <a:lstStyle/>
          <a:p>
            <a:r>
              <a:rPr lang="en-US" dirty="0" err="1"/>
              <a:t>LEGe</a:t>
            </a:r>
            <a:r>
              <a:rPr lang="en-US" dirty="0"/>
              <a:t> High Output</a:t>
            </a:r>
          </a:p>
        </p:txBody>
      </p:sp>
      <p:sp>
        <p:nvSpPr>
          <p:cNvPr id="3" name="TextBox 2">
            <a:extLst>
              <a:ext uri="{FF2B5EF4-FFF2-40B4-BE49-F238E27FC236}">
                <a16:creationId xmlns:a16="http://schemas.microsoft.com/office/drawing/2014/main" id="{4C234689-EF45-4122-835A-735245815E7D}"/>
              </a:ext>
            </a:extLst>
          </p:cNvPr>
          <p:cNvSpPr txBox="1"/>
          <p:nvPr/>
        </p:nvSpPr>
        <p:spPr>
          <a:xfrm>
            <a:off x="4940297" y="455540"/>
            <a:ext cx="1939955" cy="369332"/>
          </a:xfrm>
          <a:prstGeom prst="rect">
            <a:avLst/>
          </a:prstGeom>
          <a:noFill/>
        </p:spPr>
        <p:txBody>
          <a:bodyPr wrap="none" rtlCol="0">
            <a:spAutoFit/>
          </a:bodyPr>
          <a:lstStyle/>
          <a:p>
            <a:r>
              <a:rPr lang="en-US" dirty="0"/>
              <a:t>North High Output</a:t>
            </a:r>
          </a:p>
        </p:txBody>
      </p:sp>
      <p:sp>
        <p:nvSpPr>
          <p:cNvPr id="4" name="TextBox 3">
            <a:extLst>
              <a:ext uri="{FF2B5EF4-FFF2-40B4-BE49-F238E27FC236}">
                <a16:creationId xmlns:a16="http://schemas.microsoft.com/office/drawing/2014/main" id="{1833BDF7-0A0B-4D6D-8A79-7FEF10EC8885}"/>
              </a:ext>
            </a:extLst>
          </p:cNvPr>
          <p:cNvSpPr txBox="1"/>
          <p:nvPr/>
        </p:nvSpPr>
        <p:spPr>
          <a:xfrm>
            <a:off x="368297" y="3129888"/>
            <a:ext cx="2281458" cy="369332"/>
          </a:xfrm>
          <a:prstGeom prst="rect">
            <a:avLst/>
          </a:prstGeom>
          <a:noFill/>
        </p:spPr>
        <p:txBody>
          <a:bodyPr wrap="none" rtlCol="0">
            <a:spAutoFit/>
          </a:bodyPr>
          <a:lstStyle/>
          <a:p>
            <a:r>
              <a:rPr lang="en-US" altLang="zh-CN" dirty="0"/>
              <a:t>MSD26 Energy </a:t>
            </a:r>
            <a:r>
              <a:rPr lang="en-US" dirty="0"/>
              <a:t>Output</a:t>
            </a:r>
          </a:p>
        </p:txBody>
      </p:sp>
      <p:sp>
        <p:nvSpPr>
          <p:cNvPr id="5" name="TextBox 4">
            <a:extLst>
              <a:ext uri="{FF2B5EF4-FFF2-40B4-BE49-F238E27FC236}">
                <a16:creationId xmlns:a16="http://schemas.microsoft.com/office/drawing/2014/main" id="{D2B8FEFF-5794-4DAB-B49C-95A38F846A38}"/>
              </a:ext>
            </a:extLst>
          </p:cNvPr>
          <p:cNvSpPr txBox="1"/>
          <p:nvPr/>
        </p:nvSpPr>
        <p:spPr>
          <a:xfrm>
            <a:off x="4940297" y="3129058"/>
            <a:ext cx="1938351" cy="369332"/>
          </a:xfrm>
          <a:prstGeom prst="rect">
            <a:avLst/>
          </a:prstGeom>
          <a:noFill/>
        </p:spPr>
        <p:txBody>
          <a:bodyPr wrap="none" rtlCol="0">
            <a:spAutoFit/>
          </a:bodyPr>
          <a:lstStyle/>
          <a:p>
            <a:r>
              <a:rPr lang="en-US" dirty="0"/>
              <a:t>South High Output</a:t>
            </a:r>
          </a:p>
        </p:txBody>
      </p:sp>
    </p:spTree>
    <p:extLst>
      <p:ext uri="{BB962C8B-B14F-4D97-AF65-F5344CB8AC3E}">
        <p14:creationId xmlns:p14="http://schemas.microsoft.com/office/powerpoint/2010/main" val="148454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E54C87-613E-47AE-84D9-B2C14CFA70EC}"/>
              </a:ext>
            </a:extLst>
          </p:cNvPr>
          <p:cNvPicPr>
            <a:picLocks noChangeAspect="1"/>
          </p:cNvPicPr>
          <p:nvPr/>
        </p:nvPicPr>
        <p:blipFill>
          <a:blip r:embed="rId3"/>
          <a:stretch>
            <a:fillRect/>
          </a:stretch>
        </p:blipFill>
        <p:spPr>
          <a:xfrm>
            <a:off x="0" y="0"/>
            <a:ext cx="9144000" cy="3445099"/>
          </a:xfrm>
          <a:prstGeom prst="rect">
            <a:avLst/>
          </a:prstGeom>
        </p:spPr>
      </p:pic>
      <p:pic>
        <p:nvPicPr>
          <p:cNvPr id="5" name="Picture 4">
            <a:extLst>
              <a:ext uri="{FF2B5EF4-FFF2-40B4-BE49-F238E27FC236}">
                <a16:creationId xmlns:a16="http://schemas.microsoft.com/office/drawing/2014/main" id="{C91799B2-0B5D-49DD-B0DE-96AB32FD06AC}"/>
              </a:ext>
            </a:extLst>
          </p:cNvPr>
          <p:cNvPicPr>
            <a:picLocks noChangeAspect="1"/>
          </p:cNvPicPr>
          <p:nvPr/>
        </p:nvPicPr>
        <p:blipFill>
          <a:blip r:embed="rId4"/>
          <a:stretch>
            <a:fillRect/>
          </a:stretch>
        </p:blipFill>
        <p:spPr>
          <a:xfrm>
            <a:off x="0" y="3412901"/>
            <a:ext cx="9144000" cy="3445099"/>
          </a:xfrm>
          <a:prstGeom prst="rect">
            <a:avLst/>
          </a:prstGeom>
        </p:spPr>
      </p:pic>
      <p:sp>
        <p:nvSpPr>
          <p:cNvPr id="6" name="TextBox 5">
            <a:extLst>
              <a:ext uri="{FF2B5EF4-FFF2-40B4-BE49-F238E27FC236}">
                <a16:creationId xmlns:a16="http://schemas.microsoft.com/office/drawing/2014/main" id="{88B3F4BB-3B48-47CC-8CA9-BEBBA284D456}"/>
              </a:ext>
            </a:extLst>
          </p:cNvPr>
          <p:cNvSpPr txBox="1"/>
          <p:nvPr/>
        </p:nvSpPr>
        <p:spPr>
          <a:xfrm>
            <a:off x="8067675" y="219075"/>
            <a:ext cx="734496" cy="646331"/>
          </a:xfrm>
          <a:prstGeom prst="rect">
            <a:avLst/>
          </a:prstGeom>
          <a:noFill/>
        </p:spPr>
        <p:txBody>
          <a:bodyPr wrap="none" rtlCol="0">
            <a:spAutoFit/>
          </a:bodyPr>
          <a:lstStyle/>
          <a:p>
            <a:r>
              <a:rPr lang="en-US" dirty="0">
                <a:solidFill>
                  <a:srgbClr val="FF0000"/>
                </a:solidFill>
              </a:rPr>
              <a:t>North</a:t>
            </a:r>
          </a:p>
          <a:p>
            <a:r>
              <a:rPr lang="en-US" altLang="zh-CN" dirty="0">
                <a:solidFill>
                  <a:srgbClr val="0000FF"/>
                </a:solidFill>
              </a:rPr>
              <a:t>South</a:t>
            </a:r>
            <a:endParaRPr lang="en-US" dirty="0">
              <a:solidFill>
                <a:srgbClr val="0000FF"/>
              </a:solidFill>
            </a:endParaRPr>
          </a:p>
        </p:txBody>
      </p:sp>
      <p:sp>
        <p:nvSpPr>
          <p:cNvPr id="7" name="TextBox 6">
            <a:extLst>
              <a:ext uri="{FF2B5EF4-FFF2-40B4-BE49-F238E27FC236}">
                <a16:creationId xmlns:a16="http://schemas.microsoft.com/office/drawing/2014/main" id="{10FC83DC-2173-45B4-A4F4-43D833A774AD}"/>
              </a:ext>
            </a:extLst>
          </p:cNvPr>
          <p:cNvSpPr txBox="1"/>
          <p:nvPr/>
        </p:nvSpPr>
        <p:spPr>
          <a:xfrm>
            <a:off x="2561611" y="202176"/>
            <a:ext cx="5316264" cy="646331"/>
          </a:xfrm>
          <a:prstGeom prst="rect">
            <a:avLst/>
          </a:prstGeom>
          <a:noFill/>
        </p:spPr>
        <p:txBody>
          <a:bodyPr wrap="none" rtlCol="0">
            <a:spAutoFit/>
          </a:bodyPr>
          <a:lstStyle/>
          <a:p>
            <a:r>
              <a:rPr lang="en-US" dirty="0"/>
              <a:t>15 </a:t>
            </a:r>
            <a:r>
              <a:rPr lang="en-US" altLang="zh-CN" dirty="0"/>
              <a:t>cm of air between 152Eu and North/South detector</a:t>
            </a:r>
          </a:p>
          <a:p>
            <a:r>
              <a:rPr lang="en-US" dirty="0"/>
              <a:t>60 mins run</a:t>
            </a:r>
          </a:p>
        </p:txBody>
      </p:sp>
    </p:spTree>
    <p:extLst>
      <p:ext uri="{BB962C8B-B14F-4D97-AF65-F5344CB8AC3E}">
        <p14:creationId xmlns:p14="http://schemas.microsoft.com/office/powerpoint/2010/main" val="2889294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166AC5-6936-4C33-BCE2-D460CF18D53E}"/>
              </a:ext>
            </a:extLst>
          </p:cNvPr>
          <p:cNvPicPr>
            <a:picLocks noChangeAspect="1"/>
          </p:cNvPicPr>
          <p:nvPr/>
        </p:nvPicPr>
        <p:blipFill>
          <a:blip r:embed="rId3"/>
          <a:stretch>
            <a:fillRect/>
          </a:stretch>
        </p:blipFill>
        <p:spPr>
          <a:xfrm>
            <a:off x="0" y="0"/>
            <a:ext cx="9144000" cy="3445099"/>
          </a:xfrm>
          <a:prstGeom prst="rect">
            <a:avLst/>
          </a:prstGeom>
        </p:spPr>
      </p:pic>
      <p:pic>
        <p:nvPicPr>
          <p:cNvPr id="5" name="Picture 4">
            <a:extLst>
              <a:ext uri="{FF2B5EF4-FFF2-40B4-BE49-F238E27FC236}">
                <a16:creationId xmlns:a16="http://schemas.microsoft.com/office/drawing/2014/main" id="{5440CE2E-C7A6-4652-AA3C-6CCB632C124C}"/>
              </a:ext>
            </a:extLst>
          </p:cNvPr>
          <p:cNvPicPr>
            <a:picLocks noChangeAspect="1"/>
          </p:cNvPicPr>
          <p:nvPr/>
        </p:nvPicPr>
        <p:blipFill>
          <a:blip r:embed="rId4"/>
          <a:stretch>
            <a:fillRect/>
          </a:stretch>
        </p:blipFill>
        <p:spPr>
          <a:xfrm>
            <a:off x="0" y="3412901"/>
            <a:ext cx="9144000" cy="3445099"/>
          </a:xfrm>
          <a:prstGeom prst="rect">
            <a:avLst/>
          </a:prstGeom>
        </p:spPr>
      </p:pic>
      <p:sp>
        <p:nvSpPr>
          <p:cNvPr id="7" name="TextBox 6">
            <a:extLst>
              <a:ext uri="{FF2B5EF4-FFF2-40B4-BE49-F238E27FC236}">
                <a16:creationId xmlns:a16="http://schemas.microsoft.com/office/drawing/2014/main" id="{C7BE823E-C152-448B-8932-DB9C4D8F8897}"/>
              </a:ext>
            </a:extLst>
          </p:cNvPr>
          <p:cNvSpPr txBox="1"/>
          <p:nvPr/>
        </p:nvSpPr>
        <p:spPr>
          <a:xfrm>
            <a:off x="6439403" y="137251"/>
            <a:ext cx="2521652" cy="830997"/>
          </a:xfrm>
          <a:prstGeom prst="rect">
            <a:avLst/>
          </a:prstGeom>
          <a:noFill/>
        </p:spPr>
        <p:txBody>
          <a:bodyPr wrap="none" rtlCol="0">
            <a:spAutoFit/>
          </a:bodyPr>
          <a:lstStyle/>
          <a:p>
            <a:r>
              <a:rPr lang="en-US" sz="1600" dirty="0">
                <a:solidFill>
                  <a:srgbClr val="FF0000"/>
                </a:solidFill>
              </a:rPr>
              <a:t>North </a:t>
            </a:r>
            <a:r>
              <a:rPr lang="en-US" altLang="zh-CN" sz="1600" dirty="0">
                <a:solidFill>
                  <a:srgbClr val="FF0000"/>
                </a:solidFill>
              </a:rPr>
              <a:t>Total Entries 4872812</a:t>
            </a:r>
          </a:p>
          <a:p>
            <a:r>
              <a:rPr lang="en-US" sz="1600" dirty="0">
                <a:solidFill>
                  <a:srgbClr val="0000FF"/>
                </a:solidFill>
              </a:rPr>
              <a:t>South </a:t>
            </a:r>
            <a:r>
              <a:rPr lang="en-US" altLang="zh-CN" sz="1600" dirty="0">
                <a:solidFill>
                  <a:srgbClr val="0000FF"/>
                </a:solidFill>
              </a:rPr>
              <a:t>Total Entries 4666931</a:t>
            </a:r>
          </a:p>
          <a:p>
            <a:r>
              <a:rPr lang="en-US" sz="1600" dirty="0">
                <a:solidFill>
                  <a:srgbClr val="FF00FF"/>
                </a:solidFill>
              </a:rPr>
              <a:t>Total Coincidences</a:t>
            </a:r>
            <a:r>
              <a:rPr lang="en-US" altLang="zh-CN" sz="1600" dirty="0">
                <a:solidFill>
                  <a:srgbClr val="FF00FF"/>
                </a:solidFill>
              </a:rPr>
              <a:t> 101992</a:t>
            </a:r>
          </a:p>
        </p:txBody>
      </p:sp>
    </p:spTree>
    <p:extLst>
      <p:ext uri="{BB962C8B-B14F-4D97-AF65-F5344CB8AC3E}">
        <p14:creationId xmlns:p14="http://schemas.microsoft.com/office/powerpoint/2010/main" val="301916589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TotalTime>
  <Words>7109</Words>
  <Application>Microsoft Office PowerPoint</Application>
  <PresentationFormat>On-screen Show (4:3)</PresentationFormat>
  <Paragraphs>442</Paragraphs>
  <Slides>11</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Arial Narrow</vt:lpstr>
      <vt:lpstr>Calibri</vt:lpstr>
      <vt:lpstr>Calibri Light</vt:lpstr>
      <vt:lpstr>Cambria</vt:lpstr>
      <vt:lpstr>Office Theme</vt:lpstr>
      <vt:lpstr>Traces &amp; Noise Diagnostics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Traces &amp; Noise Diagnostics</dc:title>
  <dc:creator>sun lijie</dc:creator>
  <cp:lastModifiedBy>sun lijie</cp:lastModifiedBy>
  <cp:revision>2</cp:revision>
  <dcterms:created xsi:type="dcterms:W3CDTF">2023-09-28T12:48:03Z</dcterms:created>
  <dcterms:modified xsi:type="dcterms:W3CDTF">2023-09-28T12:58:31Z</dcterms:modified>
</cp:coreProperties>
</file>