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138" r:id="rId3"/>
    <p:sldId id="2137" r:id="rId4"/>
    <p:sldId id="2139" r:id="rId5"/>
    <p:sldId id="2140" r:id="rId6"/>
    <p:sldId id="2141" r:id="rId7"/>
    <p:sldId id="2142" r:id="rId8"/>
    <p:sldId id="2143" r:id="rId9"/>
    <p:sldId id="2144" r:id="rId10"/>
    <p:sldId id="2145" r:id="rId11"/>
    <p:sldId id="2146" r:id="rId12"/>
    <p:sldId id="214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/>
  </p:normalViewPr>
  <p:slideViewPr>
    <p:cSldViewPr snapToGrid="0">
      <p:cViewPr varScale="1">
        <p:scale>
          <a:sx n="60" d="100"/>
          <a:sy n="60" d="100"/>
        </p:scale>
        <p:origin x="53" y="6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S\CIAE_DNP_NRG\note\Cali_DSL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S\CIAE_DNP_NRG\note\Cali_DSL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\CIAE_DNP_NRG\note\Cali_DSL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D:\S\CIAE_DNP_NRG\note\Cali_DSL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D:\S\CIAE_DNP_NRG\note\Cali_DSL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25400" cap="rnd">
              <a:solidFill>
                <a:srgbClr val="00CC00"/>
              </a:solidFill>
              <a:round/>
            </a:ln>
            <a:effectLst/>
          </c:spPr>
          <c:marker>
            <c:symbol val="none"/>
          </c:marker>
          <c:xVal>
            <c:numRef>
              <c:f>'3HeAu'!$AH$5:$AH$105</c:f>
              <c:numCache>
                <c:formatCode>0</c:formatCode>
                <c:ptCount val="101"/>
                <c:pt idx="0">
                  <c:v>0</c:v>
                </c:pt>
                <c:pt idx="1">
                  <c:v>3.0010000000000003</c:v>
                </c:pt>
                <c:pt idx="2">
                  <c:v>6.0009999999999994</c:v>
                </c:pt>
                <c:pt idx="3">
                  <c:v>9.0010000000000012</c:v>
                </c:pt>
                <c:pt idx="4">
                  <c:v>12.001000000000001</c:v>
                </c:pt>
                <c:pt idx="5">
                  <c:v>15.000999999999999</c:v>
                </c:pt>
                <c:pt idx="6">
                  <c:v>18.000999999999998</c:v>
                </c:pt>
                <c:pt idx="7">
                  <c:v>21.000999999999998</c:v>
                </c:pt>
                <c:pt idx="8">
                  <c:v>24.000999999999998</c:v>
                </c:pt>
                <c:pt idx="9">
                  <c:v>27.000999999999998</c:v>
                </c:pt>
                <c:pt idx="10">
                  <c:v>30.000999999999998</c:v>
                </c:pt>
                <c:pt idx="11">
                  <c:v>33.000999999999998</c:v>
                </c:pt>
                <c:pt idx="12">
                  <c:v>36.000999999999998</c:v>
                </c:pt>
                <c:pt idx="13">
                  <c:v>39.000999999999998</c:v>
                </c:pt>
                <c:pt idx="14">
                  <c:v>42.000999999999998</c:v>
                </c:pt>
                <c:pt idx="15">
                  <c:v>45.000999999999998</c:v>
                </c:pt>
                <c:pt idx="16">
                  <c:v>48.000999999999998</c:v>
                </c:pt>
                <c:pt idx="17">
                  <c:v>51.000999999999998</c:v>
                </c:pt>
                <c:pt idx="18">
                  <c:v>54.000999999999998</c:v>
                </c:pt>
                <c:pt idx="19">
                  <c:v>57.000999999999998</c:v>
                </c:pt>
                <c:pt idx="20">
                  <c:v>60.000999999999998</c:v>
                </c:pt>
                <c:pt idx="21">
                  <c:v>63.000999999999998</c:v>
                </c:pt>
                <c:pt idx="22">
                  <c:v>66.001000000000005</c:v>
                </c:pt>
                <c:pt idx="23">
                  <c:v>69.001000000000005</c:v>
                </c:pt>
                <c:pt idx="24">
                  <c:v>72.001000000000005</c:v>
                </c:pt>
                <c:pt idx="25">
                  <c:v>75.001000000000005</c:v>
                </c:pt>
                <c:pt idx="26">
                  <c:v>78.001000000000005</c:v>
                </c:pt>
                <c:pt idx="27">
                  <c:v>81.001000000000005</c:v>
                </c:pt>
                <c:pt idx="28">
                  <c:v>84.001000000000005</c:v>
                </c:pt>
                <c:pt idx="29">
                  <c:v>87.001000000000005</c:v>
                </c:pt>
                <c:pt idx="30">
                  <c:v>90.001000000000005</c:v>
                </c:pt>
                <c:pt idx="31">
                  <c:v>93.001000000000005</c:v>
                </c:pt>
                <c:pt idx="32">
                  <c:v>96.001000000000005</c:v>
                </c:pt>
                <c:pt idx="33">
                  <c:v>99.001000000000005</c:v>
                </c:pt>
                <c:pt idx="34">
                  <c:v>102.001</c:v>
                </c:pt>
                <c:pt idx="35">
                  <c:v>105.001</c:v>
                </c:pt>
                <c:pt idx="36">
                  <c:v>108.001</c:v>
                </c:pt>
                <c:pt idx="37">
                  <c:v>111.001</c:v>
                </c:pt>
                <c:pt idx="38">
                  <c:v>114.001</c:v>
                </c:pt>
                <c:pt idx="39">
                  <c:v>117.001</c:v>
                </c:pt>
                <c:pt idx="40">
                  <c:v>120.001</c:v>
                </c:pt>
                <c:pt idx="41">
                  <c:v>123.001</c:v>
                </c:pt>
                <c:pt idx="42">
                  <c:v>126.001</c:v>
                </c:pt>
                <c:pt idx="43">
                  <c:v>129.001</c:v>
                </c:pt>
                <c:pt idx="44">
                  <c:v>132.001</c:v>
                </c:pt>
                <c:pt idx="45">
                  <c:v>135.001</c:v>
                </c:pt>
                <c:pt idx="46">
                  <c:v>138.001</c:v>
                </c:pt>
                <c:pt idx="47">
                  <c:v>141.001</c:v>
                </c:pt>
                <c:pt idx="48">
                  <c:v>144.001</c:v>
                </c:pt>
                <c:pt idx="49">
                  <c:v>147.001</c:v>
                </c:pt>
                <c:pt idx="50">
                  <c:v>150.001</c:v>
                </c:pt>
                <c:pt idx="51">
                  <c:v>153.001</c:v>
                </c:pt>
                <c:pt idx="52">
                  <c:v>156.001</c:v>
                </c:pt>
                <c:pt idx="53">
                  <c:v>159.001</c:v>
                </c:pt>
                <c:pt idx="54">
                  <c:v>162.001</c:v>
                </c:pt>
                <c:pt idx="55">
                  <c:v>165.001</c:v>
                </c:pt>
                <c:pt idx="56">
                  <c:v>168.001</c:v>
                </c:pt>
                <c:pt idx="57">
                  <c:v>171.001</c:v>
                </c:pt>
                <c:pt idx="58">
                  <c:v>174.001</c:v>
                </c:pt>
                <c:pt idx="59">
                  <c:v>177.001</c:v>
                </c:pt>
                <c:pt idx="60">
                  <c:v>180.001</c:v>
                </c:pt>
                <c:pt idx="61">
                  <c:v>183.001</c:v>
                </c:pt>
                <c:pt idx="62">
                  <c:v>186.001</c:v>
                </c:pt>
                <c:pt idx="63">
                  <c:v>189.001</c:v>
                </c:pt>
                <c:pt idx="64">
                  <c:v>192.001</c:v>
                </c:pt>
                <c:pt idx="65">
                  <c:v>195.001</c:v>
                </c:pt>
                <c:pt idx="66">
                  <c:v>198.001</c:v>
                </c:pt>
                <c:pt idx="67">
                  <c:v>201.001</c:v>
                </c:pt>
                <c:pt idx="68">
                  <c:v>204.001</c:v>
                </c:pt>
                <c:pt idx="69">
                  <c:v>207.00100000000003</c:v>
                </c:pt>
                <c:pt idx="70">
                  <c:v>210.00100000000003</c:v>
                </c:pt>
                <c:pt idx="71">
                  <c:v>213.00100000000003</c:v>
                </c:pt>
                <c:pt idx="72">
                  <c:v>216.00100000000003</c:v>
                </c:pt>
                <c:pt idx="73">
                  <c:v>219.00100000000003</c:v>
                </c:pt>
                <c:pt idx="74">
                  <c:v>222.00100000000003</c:v>
                </c:pt>
                <c:pt idx="75">
                  <c:v>225.00100000000003</c:v>
                </c:pt>
                <c:pt idx="76">
                  <c:v>228.00100000000003</c:v>
                </c:pt>
                <c:pt idx="77">
                  <c:v>231.00100000000003</c:v>
                </c:pt>
                <c:pt idx="78">
                  <c:v>234.00100000000003</c:v>
                </c:pt>
                <c:pt idx="79">
                  <c:v>237.00100000000003</c:v>
                </c:pt>
                <c:pt idx="80">
                  <c:v>240.00100000000003</c:v>
                </c:pt>
                <c:pt idx="81">
                  <c:v>243.00100000000003</c:v>
                </c:pt>
                <c:pt idx="82">
                  <c:v>246.00100000000003</c:v>
                </c:pt>
                <c:pt idx="83">
                  <c:v>249.00100000000003</c:v>
                </c:pt>
                <c:pt idx="84">
                  <c:v>252.00100000000003</c:v>
                </c:pt>
                <c:pt idx="85">
                  <c:v>255.00100000000003</c:v>
                </c:pt>
                <c:pt idx="86">
                  <c:v>258.00100000000003</c:v>
                </c:pt>
                <c:pt idx="87">
                  <c:v>261.00100000000003</c:v>
                </c:pt>
                <c:pt idx="88">
                  <c:v>264.00100000000003</c:v>
                </c:pt>
                <c:pt idx="89">
                  <c:v>267.00100000000003</c:v>
                </c:pt>
                <c:pt idx="90">
                  <c:v>270.00100000000003</c:v>
                </c:pt>
                <c:pt idx="91">
                  <c:v>273.00100000000003</c:v>
                </c:pt>
                <c:pt idx="92">
                  <c:v>276.00100000000003</c:v>
                </c:pt>
                <c:pt idx="93">
                  <c:v>279.00100000000003</c:v>
                </c:pt>
                <c:pt idx="94">
                  <c:v>282.00100000000003</c:v>
                </c:pt>
                <c:pt idx="95">
                  <c:v>285.00100000000003</c:v>
                </c:pt>
                <c:pt idx="96">
                  <c:v>288.00100000000003</c:v>
                </c:pt>
                <c:pt idx="97">
                  <c:v>291.00100000000003</c:v>
                </c:pt>
                <c:pt idx="98">
                  <c:v>294.00100000000003</c:v>
                </c:pt>
                <c:pt idx="99">
                  <c:v>297.00100000000003</c:v>
                </c:pt>
                <c:pt idx="100">
                  <c:v>300.00100000000003</c:v>
                </c:pt>
              </c:numCache>
            </c:numRef>
          </c:xVal>
          <c:yVal>
            <c:numRef>
              <c:f>'3HeAu'!$AE$5:$AE$105</c:f>
              <c:numCache>
                <c:formatCode>General</c:formatCode>
                <c:ptCount val="101"/>
                <c:pt idx="0">
                  <c:v>0</c:v>
                </c:pt>
                <c:pt idx="1">
                  <c:v>1.9763594623137706E-3</c:v>
                </c:pt>
                <c:pt idx="2">
                  <c:v>5.3261670872204207E-3</c:v>
                </c:pt>
                <c:pt idx="3">
                  <c:v>7.292708074273218E-3</c:v>
                </c:pt>
                <c:pt idx="4">
                  <c:v>8.6463058412297837E-3</c:v>
                </c:pt>
                <c:pt idx="5">
                  <c:v>1.0642373402436955E-2</c:v>
                </c:pt>
                <c:pt idx="6">
                  <c:v>1.2203724414045988E-2</c:v>
                </c:pt>
                <c:pt idx="7">
                  <c:v>1.38835374641298E-2</c:v>
                </c:pt>
                <c:pt idx="8">
                  <c:v>1.5573311286217497E-2</c:v>
                </c:pt>
                <c:pt idx="9">
                  <c:v>1.5751182214858307E-2</c:v>
                </c:pt>
                <c:pt idx="10">
                  <c:v>1.7263085108305192E-2</c:v>
                </c:pt>
                <c:pt idx="11">
                  <c:v>1.8577551270960779E-2</c:v>
                </c:pt>
                <c:pt idx="12">
                  <c:v>1.9368009677840543E-2</c:v>
                </c:pt>
                <c:pt idx="13">
                  <c:v>2.0948926491600062E-2</c:v>
                </c:pt>
                <c:pt idx="14">
                  <c:v>2.0998374609762206E-2</c:v>
                </c:pt>
                <c:pt idx="15">
                  <c:v>2.226339265425565E-2</c:v>
                </c:pt>
                <c:pt idx="16">
                  <c:v>2.2628739541683873E-2</c:v>
                </c:pt>
                <c:pt idx="17">
                  <c:v>2.398269305049772E-2</c:v>
                </c:pt>
                <c:pt idx="18">
                  <c:v>2.4446936174250235E-2</c:v>
                </c:pt>
                <c:pt idx="19">
                  <c:v>2.537613390546983E-2</c:v>
                </c:pt>
                <c:pt idx="20">
                  <c:v>2.5741480792898053E-2</c:v>
                </c:pt>
                <c:pt idx="21">
                  <c:v>2.6067696076025298E-2</c:v>
                </c:pt>
                <c:pt idx="22">
                  <c:v>2.6887681057059434E-2</c:v>
                </c:pt>
                <c:pt idx="23">
                  <c:v>2.7263344458348826E-2</c:v>
                </c:pt>
                <c:pt idx="24">
                  <c:v>2.7701974168377063E-2</c:v>
                </c:pt>
                <c:pt idx="25">
                  <c:v>2.816443858284317E-2</c:v>
                </c:pt>
                <c:pt idx="26">
                  <c:v>2.8039928932794601E-2</c:v>
                </c:pt>
                <c:pt idx="27">
                  <c:v>2.770802177995085E-2</c:v>
                </c:pt>
                <c:pt idx="28">
                  <c:v>2.7370067015533312E-2</c:v>
                </c:pt>
                <c:pt idx="29">
                  <c:v>2.7174408994028419E-2</c:v>
                </c:pt>
                <c:pt idx="30">
                  <c:v>2.6789140562592424E-2</c:v>
                </c:pt>
                <c:pt idx="31">
                  <c:v>2.6200032046934062E-2</c:v>
                </c:pt>
                <c:pt idx="32">
                  <c:v>2.6034256341440826E-2</c:v>
                </c:pt>
                <c:pt idx="33">
                  <c:v>2.5531948838959179E-2</c:v>
                </c:pt>
                <c:pt idx="34">
                  <c:v>2.4595280528736673E-2</c:v>
                </c:pt>
                <c:pt idx="35">
                  <c:v>2.337010557225877E-2</c:v>
                </c:pt>
                <c:pt idx="36">
                  <c:v>2.2360154439436251E-2</c:v>
                </c:pt>
                <c:pt idx="37">
                  <c:v>2.1646536273729321E-2</c:v>
                </c:pt>
                <c:pt idx="38">
                  <c:v>2.0454801051835891E-2</c:v>
                </c:pt>
                <c:pt idx="39">
                  <c:v>1.946690591416483E-2</c:v>
                </c:pt>
                <c:pt idx="40">
                  <c:v>1.784614601238977E-2</c:v>
                </c:pt>
                <c:pt idx="41">
                  <c:v>1.6956791369185719E-2</c:v>
                </c:pt>
                <c:pt idx="42">
                  <c:v>1.5790669561016567E-2</c:v>
                </c:pt>
                <c:pt idx="43">
                  <c:v>1.5336387209267938E-2</c:v>
                </c:pt>
                <c:pt idx="44">
                  <c:v>1.4150343857091015E-2</c:v>
                </c:pt>
                <c:pt idx="45">
                  <c:v>1.3241423411736475E-2</c:v>
                </c:pt>
                <c:pt idx="46">
                  <c:v>1.1996326911250804E-2</c:v>
                </c:pt>
                <c:pt idx="47">
                  <c:v>1.0790717756923392E-2</c:v>
                </c:pt>
                <c:pt idx="48">
                  <c:v>9.5755035724493769E-3</c:v>
                </c:pt>
                <c:pt idx="49">
                  <c:v>8.2016285196277582E-3</c:v>
                </c:pt>
                <c:pt idx="50">
                  <c:v>7.1838510659450426E-3</c:v>
                </c:pt>
                <c:pt idx="51">
                  <c:v>6.9170446729838273E-3</c:v>
                </c:pt>
                <c:pt idx="52">
                  <c:v>5.671948172498156E-3</c:v>
                </c:pt>
                <c:pt idx="53">
                  <c:v>5.1287303564291212E-3</c:v>
                </c:pt>
                <c:pt idx="54">
                  <c:v>4.1205579328930089E-3</c:v>
                </c:pt>
                <c:pt idx="55">
                  <c:v>3.6958021552987545E-3</c:v>
                </c:pt>
                <c:pt idx="56">
                  <c:v>3.0929975781350486E-3</c:v>
                </c:pt>
                <c:pt idx="57">
                  <c:v>2.5198262976829019E-3</c:v>
                </c:pt>
                <c:pt idx="58">
                  <c:v>2.3913679130185086E-3</c:v>
                </c:pt>
                <c:pt idx="59">
                  <c:v>1.8874239979933653E-3</c:v>
                </c:pt>
                <c:pt idx="60">
                  <c:v>1.4130778054940525E-3</c:v>
                </c:pt>
                <c:pt idx="61">
                  <c:v>1.3241423411736474E-3</c:v>
                </c:pt>
                <c:pt idx="62">
                  <c:v>1.0178130278684441E-3</c:v>
                </c:pt>
                <c:pt idx="63">
                  <c:v>8.5972134649249196E-4</c:v>
                </c:pt>
                <c:pt idx="64">
                  <c:v>6.4232749750769372E-4</c:v>
                </c:pt>
                <c:pt idx="65">
                  <c:v>5.3361278592243058E-4</c:v>
                </c:pt>
                <c:pt idx="66">
                  <c:v>4.051544012580375E-4</c:v>
                </c:pt>
                <c:pt idx="67">
                  <c:v>3.8537515399317935E-4</c:v>
                </c:pt>
                <c:pt idx="68">
                  <c:v>2.3716242399393785E-4</c:v>
                </c:pt>
                <c:pt idx="69">
                  <c:v>2.7668890175649871E-4</c:v>
                </c:pt>
                <c:pt idx="70">
                  <c:v>2.5692388416593192E-4</c:v>
                </c:pt>
                <c:pt idx="71">
                  <c:v>8.8935464320405097E-5</c:v>
                </c:pt>
                <c:pt idx="72">
                  <c:v>1.0870048191097193E-4</c:v>
                </c:pt>
                <c:pt idx="73">
                  <c:v>8.8935464320405097E-5</c:v>
                </c:pt>
                <c:pt idx="74">
                  <c:v>2.9645036192849273E-5</c:v>
                </c:pt>
                <c:pt idx="75">
                  <c:v>3.9526477762560844E-5</c:v>
                </c:pt>
                <c:pt idx="76">
                  <c:v>2.9645036192849273E-5</c:v>
                </c:pt>
                <c:pt idx="77">
                  <c:v>1.9763594623137703E-5</c:v>
                </c:pt>
                <c:pt idx="78">
                  <c:v>9.8817973115688513E-6</c:v>
                </c:pt>
                <c:pt idx="79">
                  <c:v>9.8817973115688513E-6</c:v>
                </c:pt>
                <c:pt idx="80">
                  <c:v>9.8817973115688513E-6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9CA5-483F-9CD3-52BBE504DE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75029023"/>
        <c:axId val="575030687"/>
      </c:scatterChart>
      <c:valAx>
        <c:axId val="575029023"/>
        <c:scaling>
          <c:orientation val="minMax"/>
          <c:max val="3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r>
                  <a:rPr lang="en-US"/>
                  <a:t>Implantation depth (nm)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endParaRPr lang="en-US"/>
          </a:p>
        </c:txPr>
        <c:crossAx val="575030687"/>
        <c:crosses val="autoZero"/>
        <c:crossBetween val="midCat"/>
      </c:valAx>
      <c:valAx>
        <c:axId val="575030687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r>
                  <a:rPr lang="en-US" baseline="30000" dirty="0"/>
                  <a:t>3</a:t>
                </a:r>
                <a:r>
                  <a:rPr lang="en-US" dirty="0"/>
                  <a:t>He density (arb. units)</a:t>
                </a:r>
              </a:p>
            </c:rich>
          </c:tx>
          <c:layout>
            <c:manualLayout>
              <c:xMode val="edge"/>
              <c:yMode val="edge"/>
              <c:x val="3.0438538932633426E-3"/>
              <c:y val="6.0487022455526396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endParaRPr lang="en-US"/>
          </a:p>
        </c:txPr>
        <c:crossAx val="575029023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25615704286964"/>
          <c:y val="5.7601924759405072E-2"/>
          <c:w val="0.83140026246719156"/>
          <c:h val="0.68642257217847769"/>
        </c:manualLayout>
      </c:layout>
      <c:scatterChart>
        <c:scatterStyle val="smoothMarker"/>
        <c:varyColors val="0"/>
        <c:ser>
          <c:idx val="0"/>
          <c:order val="0"/>
          <c:spPr>
            <a:ln w="25400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xVal>
            <c:numRef>
              <c:f>'3HeAu'!$AH$5:$AH$105</c:f>
              <c:numCache>
                <c:formatCode>0</c:formatCode>
                <c:ptCount val="101"/>
                <c:pt idx="0">
                  <c:v>0</c:v>
                </c:pt>
                <c:pt idx="1">
                  <c:v>3.0010000000000003</c:v>
                </c:pt>
                <c:pt idx="2">
                  <c:v>6.0009999999999994</c:v>
                </c:pt>
                <c:pt idx="3">
                  <c:v>9.0010000000000012</c:v>
                </c:pt>
                <c:pt idx="4">
                  <c:v>12.001000000000001</c:v>
                </c:pt>
                <c:pt idx="5">
                  <c:v>15.000999999999999</c:v>
                </c:pt>
                <c:pt idx="6">
                  <c:v>18.000999999999998</c:v>
                </c:pt>
                <c:pt idx="7">
                  <c:v>21.000999999999998</c:v>
                </c:pt>
                <c:pt idx="8">
                  <c:v>24.000999999999998</c:v>
                </c:pt>
                <c:pt idx="9">
                  <c:v>27.000999999999998</c:v>
                </c:pt>
                <c:pt idx="10">
                  <c:v>30.000999999999998</c:v>
                </c:pt>
                <c:pt idx="11">
                  <c:v>33.000999999999998</c:v>
                </c:pt>
                <c:pt idx="12">
                  <c:v>36.000999999999998</c:v>
                </c:pt>
                <c:pt idx="13">
                  <c:v>39.000999999999998</c:v>
                </c:pt>
                <c:pt idx="14">
                  <c:v>42.000999999999998</c:v>
                </c:pt>
                <c:pt idx="15">
                  <c:v>45.000999999999998</c:v>
                </c:pt>
                <c:pt idx="16">
                  <c:v>48.000999999999998</c:v>
                </c:pt>
                <c:pt idx="17">
                  <c:v>51.000999999999998</c:v>
                </c:pt>
                <c:pt idx="18">
                  <c:v>54.000999999999998</c:v>
                </c:pt>
                <c:pt idx="19">
                  <c:v>57.000999999999998</c:v>
                </c:pt>
                <c:pt idx="20">
                  <c:v>60.000999999999998</c:v>
                </c:pt>
                <c:pt idx="21">
                  <c:v>63.000999999999998</c:v>
                </c:pt>
                <c:pt idx="22">
                  <c:v>66.001000000000005</c:v>
                </c:pt>
                <c:pt idx="23">
                  <c:v>69.001000000000005</c:v>
                </c:pt>
                <c:pt idx="24">
                  <c:v>72.001000000000005</c:v>
                </c:pt>
                <c:pt idx="25">
                  <c:v>75.001000000000005</c:v>
                </c:pt>
                <c:pt idx="26">
                  <c:v>78.001000000000005</c:v>
                </c:pt>
                <c:pt idx="27">
                  <c:v>81.001000000000005</c:v>
                </c:pt>
                <c:pt idx="28">
                  <c:v>84.001000000000005</c:v>
                </c:pt>
                <c:pt idx="29">
                  <c:v>87.001000000000005</c:v>
                </c:pt>
                <c:pt idx="30">
                  <c:v>90.001000000000005</c:v>
                </c:pt>
                <c:pt idx="31">
                  <c:v>93.001000000000005</c:v>
                </c:pt>
                <c:pt idx="32">
                  <c:v>96.001000000000005</c:v>
                </c:pt>
                <c:pt idx="33">
                  <c:v>99.001000000000005</c:v>
                </c:pt>
                <c:pt idx="34">
                  <c:v>102.001</c:v>
                </c:pt>
                <c:pt idx="35">
                  <c:v>105.001</c:v>
                </c:pt>
                <c:pt idx="36">
                  <c:v>108.001</c:v>
                </c:pt>
                <c:pt idx="37">
                  <c:v>111.001</c:v>
                </c:pt>
                <c:pt idx="38">
                  <c:v>114.001</c:v>
                </c:pt>
                <c:pt idx="39">
                  <c:v>117.001</c:v>
                </c:pt>
                <c:pt idx="40">
                  <c:v>120.001</c:v>
                </c:pt>
                <c:pt idx="41">
                  <c:v>123.001</c:v>
                </c:pt>
                <c:pt idx="42">
                  <c:v>126.001</c:v>
                </c:pt>
                <c:pt idx="43">
                  <c:v>129.001</c:v>
                </c:pt>
                <c:pt idx="44">
                  <c:v>132.001</c:v>
                </c:pt>
                <c:pt idx="45">
                  <c:v>135.001</c:v>
                </c:pt>
                <c:pt idx="46">
                  <c:v>138.001</c:v>
                </c:pt>
                <c:pt idx="47">
                  <c:v>141.001</c:v>
                </c:pt>
                <c:pt idx="48">
                  <c:v>144.001</c:v>
                </c:pt>
                <c:pt idx="49">
                  <c:v>147.001</c:v>
                </c:pt>
                <c:pt idx="50">
                  <c:v>150.001</c:v>
                </c:pt>
                <c:pt idx="51">
                  <c:v>153.001</c:v>
                </c:pt>
                <c:pt idx="52">
                  <c:v>156.001</c:v>
                </c:pt>
                <c:pt idx="53">
                  <c:v>159.001</c:v>
                </c:pt>
                <c:pt idx="54">
                  <c:v>162.001</c:v>
                </c:pt>
                <c:pt idx="55">
                  <c:v>165.001</c:v>
                </c:pt>
                <c:pt idx="56">
                  <c:v>168.001</c:v>
                </c:pt>
                <c:pt idx="57">
                  <c:v>171.001</c:v>
                </c:pt>
                <c:pt idx="58">
                  <c:v>174.001</c:v>
                </c:pt>
                <c:pt idx="59">
                  <c:v>177.001</c:v>
                </c:pt>
                <c:pt idx="60">
                  <c:v>180.001</c:v>
                </c:pt>
                <c:pt idx="61">
                  <c:v>183.001</c:v>
                </c:pt>
                <c:pt idx="62">
                  <c:v>186.001</c:v>
                </c:pt>
                <c:pt idx="63">
                  <c:v>189.001</c:v>
                </c:pt>
                <c:pt idx="64">
                  <c:v>192.001</c:v>
                </c:pt>
                <c:pt idx="65">
                  <c:v>195.001</c:v>
                </c:pt>
                <c:pt idx="66">
                  <c:v>198.001</c:v>
                </c:pt>
                <c:pt idx="67">
                  <c:v>201.001</c:v>
                </c:pt>
                <c:pt idx="68">
                  <c:v>204.001</c:v>
                </c:pt>
                <c:pt idx="69">
                  <c:v>207.00100000000003</c:v>
                </c:pt>
                <c:pt idx="70">
                  <c:v>210.00100000000003</c:v>
                </c:pt>
                <c:pt idx="71">
                  <c:v>213.00100000000003</c:v>
                </c:pt>
                <c:pt idx="72">
                  <c:v>216.00100000000003</c:v>
                </c:pt>
                <c:pt idx="73">
                  <c:v>219.00100000000003</c:v>
                </c:pt>
                <c:pt idx="74">
                  <c:v>222.00100000000003</c:v>
                </c:pt>
                <c:pt idx="75">
                  <c:v>225.00100000000003</c:v>
                </c:pt>
                <c:pt idx="76">
                  <c:v>228.00100000000003</c:v>
                </c:pt>
                <c:pt idx="77">
                  <c:v>231.00100000000003</c:v>
                </c:pt>
                <c:pt idx="78">
                  <c:v>234.00100000000003</c:v>
                </c:pt>
                <c:pt idx="79">
                  <c:v>237.00100000000003</c:v>
                </c:pt>
                <c:pt idx="80">
                  <c:v>240.00100000000003</c:v>
                </c:pt>
                <c:pt idx="81">
                  <c:v>243.00100000000003</c:v>
                </c:pt>
                <c:pt idx="82">
                  <c:v>246.00100000000003</c:v>
                </c:pt>
                <c:pt idx="83">
                  <c:v>249.00100000000003</c:v>
                </c:pt>
                <c:pt idx="84">
                  <c:v>252.00100000000003</c:v>
                </c:pt>
                <c:pt idx="85">
                  <c:v>255.00100000000003</c:v>
                </c:pt>
                <c:pt idx="86">
                  <c:v>258.00100000000003</c:v>
                </c:pt>
                <c:pt idx="87">
                  <c:v>261.00100000000003</c:v>
                </c:pt>
                <c:pt idx="88">
                  <c:v>264.00100000000003</c:v>
                </c:pt>
                <c:pt idx="89">
                  <c:v>267.00100000000003</c:v>
                </c:pt>
                <c:pt idx="90">
                  <c:v>270.00100000000003</c:v>
                </c:pt>
                <c:pt idx="91">
                  <c:v>273.00100000000003</c:v>
                </c:pt>
                <c:pt idx="92">
                  <c:v>276.00100000000003</c:v>
                </c:pt>
                <c:pt idx="93">
                  <c:v>279.00100000000003</c:v>
                </c:pt>
                <c:pt idx="94">
                  <c:v>282.00100000000003</c:v>
                </c:pt>
                <c:pt idx="95">
                  <c:v>285.00100000000003</c:v>
                </c:pt>
                <c:pt idx="96">
                  <c:v>288.00100000000003</c:v>
                </c:pt>
                <c:pt idx="97">
                  <c:v>291.00100000000003</c:v>
                </c:pt>
                <c:pt idx="98">
                  <c:v>294.00100000000003</c:v>
                </c:pt>
                <c:pt idx="99">
                  <c:v>297.00100000000003</c:v>
                </c:pt>
                <c:pt idx="100">
                  <c:v>300.00100000000003</c:v>
                </c:pt>
              </c:numCache>
            </c:numRef>
          </c:xVal>
          <c:yVal>
            <c:numRef>
              <c:f>'3HeAu'!$AN$5:$AN$105</c:f>
              <c:numCache>
                <c:formatCode>0.00</c:formatCode>
                <c:ptCount val="101"/>
                <c:pt idx="0">
                  <c:v>0</c:v>
                </c:pt>
                <c:pt idx="1">
                  <c:v>5.2256284088296308E-2</c:v>
                </c:pt>
                <c:pt idx="2">
                  <c:v>0.14082746874684504</c:v>
                </c:pt>
                <c:pt idx="3">
                  <c:v>0.1928241456926478</c:v>
                </c:pt>
                <c:pt idx="4">
                  <c:v>0.22861418834438074</c:v>
                </c:pt>
                <c:pt idx="5">
                  <c:v>0.28139156792884151</c:v>
                </c:pt>
                <c:pt idx="6">
                  <c:v>0.32267474721884304</c:v>
                </c:pt>
                <c:pt idx="7">
                  <c:v>0.36709014311936417</c:v>
                </c:pt>
                <c:pt idx="8">
                  <c:v>0.41176890858473386</c:v>
                </c:pt>
                <c:pt idx="9">
                  <c:v>0.41647193652845693</c:v>
                </c:pt>
                <c:pt idx="10">
                  <c:v>0.45644767405010339</c:v>
                </c:pt>
                <c:pt idx="11">
                  <c:v>0.49120305055421726</c:v>
                </c:pt>
                <c:pt idx="12">
                  <c:v>0.51210330673612281</c:v>
                </c:pt>
                <c:pt idx="13">
                  <c:v>0.55390381909993391</c:v>
                </c:pt>
                <c:pt idx="14">
                  <c:v>0.55521126086828876</c:v>
                </c:pt>
                <c:pt idx="15">
                  <c:v>0.58865919560404767</c:v>
                </c:pt>
                <c:pt idx="16">
                  <c:v>0.59831921500045493</c:v>
                </c:pt>
                <c:pt idx="17">
                  <c:v>0.63411866370807524</c:v>
                </c:pt>
                <c:pt idx="18">
                  <c:v>0.64639356664119263</c:v>
                </c:pt>
                <c:pt idx="19">
                  <c:v>0.67096218461920221</c:v>
                </c:pt>
                <c:pt idx="20">
                  <c:v>0.68062220401560947</c:v>
                </c:pt>
                <c:pt idx="21">
                  <c:v>0.68924755726439779</c:v>
                </c:pt>
                <c:pt idx="22">
                  <c:v>0.71092851608496122</c:v>
                </c:pt>
                <c:pt idx="23">
                  <c:v>0.7208613111021045</c:v>
                </c:pt>
                <c:pt idx="24">
                  <c:v>0.73245897801132576</c:v>
                </c:pt>
                <c:pt idx="25">
                  <c:v>0.74468685066500584</c:v>
                </c:pt>
                <c:pt idx="26">
                  <c:v>0.74139473110439968</c:v>
                </c:pt>
                <c:pt idx="27">
                  <c:v>0.73261888096141237</c:v>
                </c:pt>
                <c:pt idx="28">
                  <c:v>0.72368312786833844</c:v>
                </c:pt>
                <c:pt idx="29">
                  <c:v>0.71850979713024299</c:v>
                </c:pt>
                <c:pt idx="30">
                  <c:v>0.7083230386041387</c:v>
                </c:pt>
                <c:pt idx="31">
                  <c:v>0.69274661005452776</c:v>
                </c:pt>
                <c:pt idx="32">
                  <c:v>0.68836338801097774</c:v>
                </c:pt>
                <c:pt idx="33">
                  <c:v>0.67508203709790371</c:v>
                </c:pt>
                <c:pt idx="34">
                  <c:v>0.65031589194625783</c:v>
                </c:pt>
                <c:pt idx="35">
                  <c:v>0.61792143546989287</c:v>
                </c:pt>
                <c:pt idx="36">
                  <c:v>0.5912176428054331</c:v>
                </c:pt>
                <c:pt idx="37">
                  <c:v>0.57234909469521589</c:v>
                </c:pt>
                <c:pt idx="38">
                  <c:v>0.54083880747227109</c:v>
                </c:pt>
                <c:pt idx="39">
                  <c:v>0.51471819027283272</c:v>
                </c:pt>
                <c:pt idx="40">
                  <c:v>0.47186419964962778</c:v>
                </c:pt>
                <c:pt idx="41">
                  <c:v>0.44834905993101226</c:v>
                </c:pt>
                <c:pt idx="42">
                  <c:v>0.41751600873196343</c:v>
                </c:pt>
                <c:pt idx="43">
                  <c:v>0.40550447536369461</c:v>
                </c:pt>
                <c:pt idx="44">
                  <c:v>0.37414468503494885</c:v>
                </c:pt>
                <c:pt idx="45">
                  <c:v>0.3501122122425237</c:v>
                </c:pt>
                <c:pt idx="46">
                  <c:v>0.31719101663646193</c:v>
                </c:pt>
                <c:pt idx="47">
                  <c:v>0.2853138932339066</c:v>
                </c:pt>
                <c:pt idx="48">
                  <c:v>0.25318280632239032</c:v>
                </c:pt>
                <c:pt idx="49">
                  <c:v>0.21685661848507293</c:v>
                </c:pt>
                <c:pt idx="50">
                  <c:v>0.18994589259108927</c:v>
                </c:pt>
                <c:pt idx="51">
                  <c:v>0.18289135067550458</c:v>
                </c:pt>
                <c:pt idx="52">
                  <c:v>0.14997015506944278</c:v>
                </c:pt>
                <c:pt idx="53">
                  <c:v>0.13560710772931234</c:v>
                </c:pt>
                <c:pt idx="54">
                  <c:v>0.10895034534428973</c:v>
                </c:pt>
                <c:pt idx="55">
                  <c:v>9.7719514614678926E-2</c:v>
                </c:pt>
                <c:pt idx="56">
                  <c:v>8.1780952913401289E-2</c:v>
                </c:pt>
                <c:pt idx="57">
                  <c:v>6.6625915667547914E-2</c:v>
                </c:pt>
                <c:pt idx="58">
                  <c:v>6.3229388886591076E-2</c:v>
                </c:pt>
                <c:pt idx="59">
                  <c:v>4.9904770116434745E-2</c:v>
                </c:pt>
                <c:pt idx="60">
                  <c:v>3.7362735196113932E-2</c:v>
                </c:pt>
                <c:pt idx="61">
                  <c:v>3.5011221224252376E-2</c:v>
                </c:pt>
                <c:pt idx="62">
                  <c:v>2.6911666499572419E-2</c:v>
                </c:pt>
                <c:pt idx="63">
                  <c:v>2.2731615263191313E-2</c:v>
                </c:pt>
                <c:pt idx="64">
                  <c:v>1.6983574510372919E-2</c:v>
                </c:pt>
                <c:pt idx="65">
                  <c:v>1.410908383116935E-2</c:v>
                </c:pt>
                <c:pt idx="66">
                  <c:v>1.0712557050212517E-2</c:v>
                </c:pt>
                <c:pt idx="67">
                  <c:v>1.0189580342870505E-2</c:v>
                </c:pt>
                <c:pt idx="68">
                  <c:v>6.2707352784837798E-3</c:v>
                </c:pt>
                <c:pt idx="69">
                  <c:v>7.315842148137932E-3</c:v>
                </c:pt>
                <c:pt idx="70">
                  <c:v>6.7932416830314207E-3</c:v>
                </c:pt>
                <c:pt idx="71">
                  <c:v>2.3515139718615586E-3</c:v>
                </c:pt>
                <c:pt idx="72">
                  <c:v>2.8741144369680712E-3</c:v>
                </c:pt>
                <c:pt idx="73">
                  <c:v>2.3515139718615586E-3</c:v>
                </c:pt>
                <c:pt idx="74">
                  <c:v>7.83834855268557E-4</c:v>
                </c:pt>
                <c:pt idx="75">
                  <c:v>1.0451068696541513E-3</c:v>
                </c:pt>
                <c:pt idx="76">
                  <c:v>7.83834855268557E-4</c:v>
                </c:pt>
                <c:pt idx="77">
                  <c:v>5.2256284088296305E-4</c:v>
                </c:pt>
                <c:pt idx="78">
                  <c:v>2.6128142044148152E-4</c:v>
                </c:pt>
                <c:pt idx="79">
                  <c:v>2.6128142044148152E-4</c:v>
                </c:pt>
                <c:pt idx="80">
                  <c:v>2.6128142044148152E-4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70A4-4839-AD5E-91152E1789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75029023"/>
        <c:axId val="575030687"/>
      </c:scatterChart>
      <c:valAx>
        <c:axId val="575029023"/>
        <c:scaling>
          <c:orientation val="minMax"/>
          <c:max val="3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r>
                  <a:rPr lang="en-US"/>
                  <a:t>Implantation depth (nm)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endParaRPr lang="en-US"/>
          </a:p>
        </c:txPr>
        <c:crossAx val="575030687"/>
        <c:crosses val="autoZero"/>
        <c:crossBetween val="midCat"/>
      </c:valAx>
      <c:valAx>
        <c:axId val="575030687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r>
                  <a:rPr lang="en-US" i="1" dirty="0"/>
                  <a:t>c</a:t>
                </a:r>
                <a:r>
                  <a:rPr lang="en-US" dirty="0"/>
                  <a:t>(</a:t>
                </a:r>
                <a:r>
                  <a:rPr lang="en-US" i="1" dirty="0"/>
                  <a:t>x</a:t>
                </a:r>
                <a:r>
                  <a:rPr lang="en-US" dirty="0"/>
                  <a:t>)</a:t>
                </a:r>
              </a:p>
            </c:rich>
          </c:tx>
          <c:layout>
            <c:manualLayout>
              <c:xMode val="edge"/>
              <c:yMode val="edge"/>
              <c:x val="8.5994094488188975E-3"/>
              <c:y val="0.3567833187518226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+mn-cs"/>
                </a:defRPr>
              </a:pPr>
              <a:endParaRPr lang="en-US"/>
            </a:p>
          </c:txPr>
        </c:title>
        <c:numFmt formatCode="0.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endParaRPr lang="en-US"/>
          </a:p>
        </c:txPr>
        <c:crossAx val="575029023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1"/>
          <c:order val="0"/>
          <c:spPr>
            <a:ln w="25400">
              <a:solidFill>
                <a:srgbClr val="00CC00"/>
              </a:solidFill>
            </a:ln>
          </c:spPr>
          <c:marker>
            <c:symbol val="none"/>
          </c:marker>
          <c:xVal>
            <c:numRef>
              <c:f>'3HeAu'!$AH$11:$AH$111</c:f>
              <c:numCache>
                <c:formatCode>0</c:formatCode>
                <c:ptCount val="101"/>
                <c:pt idx="0">
                  <c:v>0</c:v>
                </c:pt>
                <c:pt idx="1">
                  <c:v>3.0010000000000003</c:v>
                </c:pt>
                <c:pt idx="2">
                  <c:v>6.0009999999999994</c:v>
                </c:pt>
                <c:pt idx="3">
                  <c:v>9.0010000000000012</c:v>
                </c:pt>
                <c:pt idx="4">
                  <c:v>12.001000000000001</c:v>
                </c:pt>
                <c:pt idx="5">
                  <c:v>15.000999999999999</c:v>
                </c:pt>
                <c:pt idx="6">
                  <c:v>18.000999999999998</c:v>
                </c:pt>
                <c:pt idx="7">
                  <c:v>21.000999999999998</c:v>
                </c:pt>
                <c:pt idx="8">
                  <c:v>24.000999999999998</c:v>
                </c:pt>
                <c:pt idx="9">
                  <c:v>27.000999999999998</c:v>
                </c:pt>
                <c:pt idx="10">
                  <c:v>30.000999999999998</c:v>
                </c:pt>
                <c:pt idx="11">
                  <c:v>33.000999999999998</c:v>
                </c:pt>
                <c:pt idx="12">
                  <c:v>36.000999999999998</c:v>
                </c:pt>
                <c:pt idx="13">
                  <c:v>39.000999999999998</c:v>
                </c:pt>
                <c:pt idx="14">
                  <c:v>42.000999999999998</c:v>
                </c:pt>
                <c:pt idx="15">
                  <c:v>45.000999999999998</c:v>
                </c:pt>
                <c:pt idx="16">
                  <c:v>48.000999999999998</c:v>
                </c:pt>
                <c:pt idx="17">
                  <c:v>51.000999999999998</c:v>
                </c:pt>
                <c:pt idx="18">
                  <c:v>54.000999999999998</c:v>
                </c:pt>
                <c:pt idx="19">
                  <c:v>57.000999999999998</c:v>
                </c:pt>
                <c:pt idx="20">
                  <c:v>60.000999999999998</c:v>
                </c:pt>
                <c:pt idx="21">
                  <c:v>63.000999999999998</c:v>
                </c:pt>
                <c:pt idx="22">
                  <c:v>66.001000000000005</c:v>
                </c:pt>
                <c:pt idx="23">
                  <c:v>69.001000000000005</c:v>
                </c:pt>
                <c:pt idx="24">
                  <c:v>72.001000000000005</c:v>
                </c:pt>
                <c:pt idx="25">
                  <c:v>75.001000000000005</c:v>
                </c:pt>
                <c:pt idx="26">
                  <c:v>78.001000000000005</c:v>
                </c:pt>
                <c:pt idx="27">
                  <c:v>81.001000000000005</c:v>
                </c:pt>
                <c:pt idx="28">
                  <c:v>84.001000000000005</c:v>
                </c:pt>
                <c:pt idx="29">
                  <c:v>87.001000000000005</c:v>
                </c:pt>
                <c:pt idx="30">
                  <c:v>90.001000000000005</c:v>
                </c:pt>
                <c:pt idx="31">
                  <c:v>93.001000000000005</c:v>
                </c:pt>
                <c:pt idx="32">
                  <c:v>96.001000000000005</c:v>
                </c:pt>
                <c:pt idx="33">
                  <c:v>99.001000000000005</c:v>
                </c:pt>
                <c:pt idx="34">
                  <c:v>102.001</c:v>
                </c:pt>
                <c:pt idx="35">
                  <c:v>105.001</c:v>
                </c:pt>
                <c:pt idx="36">
                  <c:v>108.001</c:v>
                </c:pt>
                <c:pt idx="37">
                  <c:v>111.001</c:v>
                </c:pt>
                <c:pt idx="38">
                  <c:v>114.001</c:v>
                </c:pt>
                <c:pt idx="39">
                  <c:v>117.001</c:v>
                </c:pt>
                <c:pt idx="40">
                  <c:v>120.001</c:v>
                </c:pt>
                <c:pt idx="41">
                  <c:v>123.001</c:v>
                </c:pt>
                <c:pt idx="42">
                  <c:v>126.001</c:v>
                </c:pt>
                <c:pt idx="43">
                  <c:v>129.001</c:v>
                </c:pt>
                <c:pt idx="44">
                  <c:v>132.001</c:v>
                </c:pt>
                <c:pt idx="45">
                  <c:v>135.001</c:v>
                </c:pt>
                <c:pt idx="46">
                  <c:v>138.001</c:v>
                </c:pt>
                <c:pt idx="47">
                  <c:v>141.001</c:v>
                </c:pt>
                <c:pt idx="48">
                  <c:v>144.001</c:v>
                </c:pt>
                <c:pt idx="49">
                  <c:v>147.001</c:v>
                </c:pt>
                <c:pt idx="50">
                  <c:v>150.001</c:v>
                </c:pt>
                <c:pt idx="51">
                  <c:v>153.001</c:v>
                </c:pt>
                <c:pt idx="52">
                  <c:v>156.001</c:v>
                </c:pt>
                <c:pt idx="53">
                  <c:v>159.001</c:v>
                </c:pt>
                <c:pt idx="54">
                  <c:v>162.001</c:v>
                </c:pt>
                <c:pt idx="55">
                  <c:v>165.001</c:v>
                </c:pt>
                <c:pt idx="56">
                  <c:v>168.001</c:v>
                </c:pt>
                <c:pt idx="57">
                  <c:v>171.001</c:v>
                </c:pt>
                <c:pt idx="58">
                  <c:v>174.001</c:v>
                </c:pt>
                <c:pt idx="59">
                  <c:v>177.001</c:v>
                </c:pt>
                <c:pt idx="60">
                  <c:v>180.001</c:v>
                </c:pt>
                <c:pt idx="61">
                  <c:v>183.001</c:v>
                </c:pt>
                <c:pt idx="62">
                  <c:v>186.001</c:v>
                </c:pt>
                <c:pt idx="63">
                  <c:v>189.001</c:v>
                </c:pt>
                <c:pt idx="64">
                  <c:v>192.001</c:v>
                </c:pt>
                <c:pt idx="65">
                  <c:v>195.001</c:v>
                </c:pt>
                <c:pt idx="66">
                  <c:v>198.001</c:v>
                </c:pt>
                <c:pt idx="67">
                  <c:v>201.001</c:v>
                </c:pt>
                <c:pt idx="68">
                  <c:v>204.001</c:v>
                </c:pt>
                <c:pt idx="69">
                  <c:v>207.00100000000003</c:v>
                </c:pt>
                <c:pt idx="70">
                  <c:v>210.00100000000003</c:v>
                </c:pt>
                <c:pt idx="71">
                  <c:v>213.00100000000003</c:v>
                </c:pt>
                <c:pt idx="72">
                  <c:v>216.00100000000003</c:v>
                </c:pt>
                <c:pt idx="73">
                  <c:v>219.00100000000003</c:v>
                </c:pt>
                <c:pt idx="74">
                  <c:v>222.00100000000003</c:v>
                </c:pt>
                <c:pt idx="75">
                  <c:v>225.00100000000003</c:v>
                </c:pt>
                <c:pt idx="76">
                  <c:v>228.00100000000003</c:v>
                </c:pt>
                <c:pt idx="77">
                  <c:v>231.00100000000003</c:v>
                </c:pt>
                <c:pt idx="78">
                  <c:v>234.00100000000003</c:v>
                </c:pt>
                <c:pt idx="79">
                  <c:v>237.00100000000003</c:v>
                </c:pt>
                <c:pt idx="80">
                  <c:v>240.00100000000003</c:v>
                </c:pt>
                <c:pt idx="81">
                  <c:v>243.00100000000003</c:v>
                </c:pt>
                <c:pt idx="82">
                  <c:v>246.00100000000003</c:v>
                </c:pt>
                <c:pt idx="83">
                  <c:v>249.00100000000003</c:v>
                </c:pt>
                <c:pt idx="84">
                  <c:v>252.00100000000003</c:v>
                </c:pt>
                <c:pt idx="85">
                  <c:v>255.00100000000003</c:v>
                </c:pt>
                <c:pt idx="86">
                  <c:v>258.00100000000003</c:v>
                </c:pt>
                <c:pt idx="87">
                  <c:v>261.00100000000003</c:v>
                </c:pt>
                <c:pt idx="88">
                  <c:v>264.00100000000003</c:v>
                </c:pt>
                <c:pt idx="89">
                  <c:v>267.00100000000003</c:v>
                </c:pt>
                <c:pt idx="90">
                  <c:v>270.00100000000003</c:v>
                </c:pt>
                <c:pt idx="91">
                  <c:v>273.00100000000003</c:v>
                </c:pt>
                <c:pt idx="92">
                  <c:v>276.00100000000003</c:v>
                </c:pt>
                <c:pt idx="93">
                  <c:v>279.00100000000003</c:v>
                </c:pt>
                <c:pt idx="94">
                  <c:v>282.00100000000003</c:v>
                </c:pt>
                <c:pt idx="95">
                  <c:v>285.00100000000003</c:v>
                </c:pt>
                <c:pt idx="96">
                  <c:v>288.00100000000003</c:v>
                </c:pt>
                <c:pt idx="97">
                  <c:v>291.00100000000003</c:v>
                </c:pt>
                <c:pt idx="98">
                  <c:v>294.00100000000003</c:v>
                </c:pt>
                <c:pt idx="99">
                  <c:v>297.00100000000003</c:v>
                </c:pt>
                <c:pt idx="100">
                  <c:v>300.00100000000003</c:v>
                </c:pt>
              </c:numCache>
            </c:numRef>
          </c:xVal>
          <c:yVal>
            <c:numRef>
              <c:f>'3HeAu'!$AM$11:$AM$111</c:f>
              <c:numCache>
                <c:formatCode>General</c:formatCode>
                <c:ptCount val="101"/>
                <c:pt idx="0">
                  <c:v>0</c:v>
                </c:pt>
                <c:pt idx="1">
                  <c:v>3.0831207612094821E+21</c:v>
                </c:pt>
                <c:pt idx="2">
                  <c:v>8.3088206560638565E+21</c:v>
                </c:pt>
                <c:pt idx="3">
                  <c:v>1.137662459586622E+22</c:v>
                </c:pt>
                <c:pt idx="4">
                  <c:v>1.3488237112318461E+22</c:v>
                </c:pt>
                <c:pt idx="5">
                  <c:v>1.6602102507801651E+22</c:v>
                </c:pt>
                <c:pt idx="6">
                  <c:v>1.9037810085911738E+22</c:v>
                </c:pt>
                <c:pt idx="7">
                  <c:v>2.1658318444042488E+22</c:v>
                </c:pt>
                <c:pt idx="8">
                  <c:v>2.4294365606499297E+22</c:v>
                </c:pt>
                <c:pt idx="9">
                  <c:v>2.457184425517896E+22</c:v>
                </c:pt>
                <c:pt idx="10">
                  <c:v>2.6930412768956101E+22</c:v>
                </c:pt>
                <c:pt idx="11">
                  <c:v>2.8980979982698811E+22</c:v>
                </c:pt>
                <c:pt idx="12">
                  <c:v>3.0214095097431245E+22</c:v>
                </c:pt>
                <c:pt idx="13">
                  <c:v>3.2680325326896099E+22</c:v>
                </c:pt>
                <c:pt idx="14">
                  <c:v>3.2757464391229041E+22</c:v>
                </c:pt>
                <c:pt idx="15">
                  <c:v>3.4730892540638818E+22</c:v>
                </c:pt>
                <c:pt idx="16">
                  <c:v>3.5300833685026837E+22</c:v>
                </c:pt>
                <c:pt idx="17">
                  <c:v>3.7413001158776439E+22</c:v>
                </c:pt>
                <c:pt idx="18">
                  <c:v>3.8137220431830359E+22</c:v>
                </c:pt>
                <c:pt idx="19">
                  <c:v>3.9586768892532938E+22</c:v>
                </c:pt>
                <c:pt idx="20">
                  <c:v>4.0156710036920957E+22</c:v>
                </c:pt>
                <c:pt idx="21">
                  <c:v>4.0665605878599467E+22</c:v>
                </c:pt>
                <c:pt idx="22">
                  <c:v>4.1944782449012713E+22</c:v>
                </c:pt>
                <c:pt idx="23">
                  <c:v>4.2530817355024165E+22</c:v>
                </c:pt>
                <c:pt idx="24">
                  <c:v>4.3215079702668224E+22</c:v>
                </c:pt>
                <c:pt idx="25">
                  <c:v>4.393652418923534E+22</c:v>
                </c:pt>
                <c:pt idx="26">
                  <c:v>4.3742289135159579E+22</c:v>
                </c:pt>
                <c:pt idx="27">
                  <c:v>4.3224513976723325E+22</c:v>
                </c:pt>
                <c:pt idx="28">
                  <c:v>4.2697304544231962E+22</c:v>
                </c:pt>
                <c:pt idx="29">
                  <c:v>4.2392078030684339E+22</c:v>
                </c:pt>
                <c:pt idx="30">
                  <c:v>4.1791059277644179E+22</c:v>
                </c:pt>
                <c:pt idx="31">
                  <c:v>4.0872049993217141E+22</c:v>
                </c:pt>
                <c:pt idx="32">
                  <c:v>4.0613439892647685E+22</c:v>
                </c:pt>
                <c:pt idx="33">
                  <c:v>3.982984018877632E+22</c:v>
                </c:pt>
                <c:pt idx="34">
                  <c:v>3.8368637624829218E+22</c:v>
                </c:pt>
                <c:pt idx="35">
                  <c:v>3.6457364692723678E+22</c:v>
                </c:pt>
                <c:pt idx="36">
                  <c:v>3.4881840925520557E+22</c:v>
                </c:pt>
                <c:pt idx="37">
                  <c:v>3.3768596587017738E+22</c:v>
                </c:pt>
                <c:pt idx="38">
                  <c:v>3.1909489640863993E+22</c:v>
                </c:pt>
                <c:pt idx="39">
                  <c:v>3.0368373226097137E+22</c:v>
                </c:pt>
                <c:pt idx="40">
                  <c:v>2.7839987779328042E+22</c:v>
                </c:pt>
                <c:pt idx="41">
                  <c:v>2.6452594535929725E+22</c:v>
                </c:pt>
                <c:pt idx="42">
                  <c:v>2.4633444515185848E+22</c:v>
                </c:pt>
                <c:pt idx="43">
                  <c:v>2.3924764046457987E+22</c:v>
                </c:pt>
                <c:pt idx="44">
                  <c:v>2.2074536417061981E+22</c:v>
                </c:pt>
                <c:pt idx="45">
                  <c:v>2.0656620522308901E+22</c:v>
                </c:pt>
                <c:pt idx="46">
                  <c:v>1.8714269981551251E+22</c:v>
                </c:pt>
                <c:pt idx="47">
                  <c:v>1.6833519700800491E+22</c:v>
                </c:pt>
                <c:pt idx="48">
                  <c:v>1.4937785573021028E+22</c:v>
                </c:pt>
                <c:pt idx="49">
                  <c:v>1.2794540490619303E+22</c:v>
                </c:pt>
                <c:pt idx="50">
                  <c:v>1.1206807662874266E+22</c:v>
                </c:pt>
                <c:pt idx="51">
                  <c:v>1.0790589689854771E+22</c:v>
                </c:pt>
                <c:pt idx="52">
                  <c:v>8.8482391490971231E+21</c:v>
                </c:pt>
                <c:pt idx="53">
                  <c:v>8.000819356029429E+21</c:v>
                </c:pt>
                <c:pt idx="54">
                  <c:v>6.4280703753130942E+21</c:v>
                </c:pt>
                <c:pt idx="55">
                  <c:v>5.7654513622660562E+21</c:v>
                </c:pt>
                <c:pt idx="56">
                  <c:v>4.8250762218906761E+21</c:v>
                </c:pt>
                <c:pt idx="57">
                  <c:v>3.930929024385327E+21</c:v>
                </c:pt>
                <c:pt idx="58">
                  <c:v>3.730533944308873E+21</c:v>
                </c:pt>
                <c:pt idx="59">
                  <c:v>2.9443814368696499E+21</c:v>
                </c:pt>
                <c:pt idx="60">
                  <c:v>2.2044013765707222E+21</c:v>
                </c:pt>
                <c:pt idx="61">
                  <c:v>2.06566205223089E+21</c:v>
                </c:pt>
                <c:pt idx="62">
                  <c:v>1.5877883234747729E+21</c:v>
                </c:pt>
                <c:pt idx="63">
                  <c:v>1.3411653005282876E+21</c:v>
                </c:pt>
                <c:pt idx="64">
                  <c:v>1.0020308961120024E+21</c:v>
                </c:pt>
                <c:pt idx="65">
                  <c:v>8.3243594603899178E+20</c:v>
                </c:pt>
                <c:pt idx="66">
                  <c:v>6.3204086596253857E+20</c:v>
                </c:pt>
                <c:pt idx="67">
                  <c:v>6.0118524022935978E+20</c:v>
                </c:pt>
                <c:pt idx="68">
                  <c:v>3.6997338143054306E+20</c:v>
                </c:pt>
                <c:pt idx="69">
                  <c:v>4.3163468674013797E+20</c:v>
                </c:pt>
                <c:pt idx="70">
                  <c:v>4.0080125929885381E+20</c:v>
                </c:pt>
                <c:pt idx="71">
                  <c:v>1.3873932433983195E+20</c:v>
                </c:pt>
                <c:pt idx="72">
                  <c:v>1.6957275178111618E+20</c:v>
                </c:pt>
                <c:pt idx="73">
                  <c:v>1.3873932433983195E+20</c:v>
                </c:pt>
                <c:pt idx="74">
                  <c:v>4.6246256460844859E+19</c:v>
                </c:pt>
                <c:pt idx="75">
                  <c:v>6.1661305309594919E+19</c:v>
                </c:pt>
                <c:pt idx="76">
                  <c:v>4.6246256460844859E+19</c:v>
                </c:pt>
                <c:pt idx="77">
                  <c:v>3.083120761209482E+19</c:v>
                </c:pt>
                <c:pt idx="78">
                  <c:v>1.541560380604741E+19</c:v>
                </c:pt>
                <c:pt idx="79">
                  <c:v>1.541560380604741E+19</c:v>
                </c:pt>
                <c:pt idx="80">
                  <c:v>1.541560380604741E+19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F857-464E-8B76-3C1335ADFDA0}"/>
            </c:ext>
          </c:extLst>
        </c:ser>
        <c:ser>
          <c:idx val="0"/>
          <c:order val="1"/>
          <c:spPr>
            <a:ln w="25400">
              <a:solidFill>
                <a:schemeClr val="accent2"/>
              </a:solidFill>
            </a:ln>
          </c:spPr>
          <c:marker>
            <c:symbol val="none"/>
          </c:marker>
          <c:xVal>
            <c:numRef>
              <c:f>'3HeAu'!$AH$11:$AH$111</c:f>
              <c:numCache>
                <c:formatCode>0</c:formatCode>
                <c:ptCount val="101"/>
                <c:pt idx="0">
                  <c:v>0</c:v>
                </c:pt>
                <c:pt idx="1">
                  <c:v>3.0010000000000003</c:v>
                </c:pt>
                <c:pt idx="2">
                  <c:v>6.0009999999999994</c:v>
                </c:pt>
                <c:pt idx="3">
                  <c:v>9.0010000000000012</c:v>
                </c:pt>
                <c:pt idx="4">
                  <c:v>12.001000000000001</c:v>
                </c:pt>
                <c:pt idx="5">
                  <c:v>15.000999999999999</c:v>
                </c:pt>
                <c:pt idx="6">
                  <c:v>18.000999999999998</c:v>
                </c:pt>
                <c:pt idx="7">
                  <c:v>21.000999999999998</c:v>
                </c:pt>
                <c:pt idx="8">
                  <c:v>24.000999999999998</c:v>
                </c:pt>
                <c:pt idx="9">
                  <c:v>27.000999999999998</c:v>
                </c:pt>
                <c:pt idx="10">
                  <c:v>30.000999999999998</c:v>
                </c:pt>
                <c:pt idx="11">
                  <c:v>33.000999999999998</c:v>
                </c:pt>
                <c:pt idx="12">
                  <c:v>36.000999999999998</c:v>
                </c:pt>
                <c:pt idx="13">
                  <c:v>39.000999999999998</c:v>
                </c:pt>
                <c:pt idx="14">
                  <c:v>42.000999999999998</c:v>
                </c:pt>
                <c:pt idx="15">
                  <c:v>45.000999999999998</c:v>
                </c:pt>
                <c:pt idx="16">
                  <c:v>48.000999999999998</c:v>
                </c:pt>
                <c:pt idx="17">
                  <c:v>51.000999999999998</c:v>
                </c:pt>
                <c:pt idx="18">
                  <c:v>54.000999999999998</c:v>
                </c:pt>
                <c:pt idx="19">
                  <c:v>57.000999999999998</c:v>
                </c:pt>
                <c:pt idx="20">
                  <c:v>60.000999999999998</c:v>
                </c:pt>
                <c:pt idx="21">
                  <c:v>63.000999999999998</c:v>
                </c:pt>
                <c:pt idx="22">
                  <c:v>66.001000000000005</c:v>
                </c:pt>
                <c:pt idx="23">
                  <c:v>69.001000000000005</c:v>
                </c:pt>
                <c:pt idx="24">
                  <c:v>72.001000000000005</c:v>
                </c:pt>
                <c:pt idx="25">
                  <c:v>75.001000000000005</c:v>
                </c:pt>
                <c:pt idx="26">
                  <c:v>78.001000000000005</c:v>
                </c:pt>
                <c:pt idx="27">
                  <c:v>81.001000000000005</c:v>
                </c:pt>
                <c:pt idx="28">
                  <c:v>84.001000000000005</c:v>
                </c:pt>
                <c:pt idx="29">
                  <c:v>87.001000000000005</c:v>
                </c:pt>
                <c:pt idx="30">
                  <c:v>90.001000000000005</c:v>
                </c:pt>
                <c:pt idx="31">
                  <c:v>93.001000000000005</c:v>
                </c:pt>
                <c:pt idx="32">
                  <c:v>96.001000000000005</c:v>
                </c:pt>
                <c:pt idx="33">
                  <c:v>99.001000000000005</c:v>
                </c:pt>
                <c:pt idx="34">
                  <c:v>102.001</c:v>
                </c:pt>
                <c:pt idx="35">
                  <c:v>105.001</c:v>
                </c:pt>
                <c:pt idx="36">
                  <c:v>108.001</c:v>
                </c:pt>
                <c:pt idx="37">
                  <c:v>111.001</c:v>
                </c:pt>
                <c:pt idx="38">
                  <c:v>114.001</c:v>
                </c:pt>
                <c:pt idx="39">
                  <c:v>117.001</c:v>
                </c:pt>
                <c:pt idx="40">
                  <c:v>120.001</c:v>
                </c:pt>
                <c:pt idx="41">
                  <c:v>123.001</c:v>
                </c:pt>
                <c:pt idx="42">
                  <c:v>126.001</c:v>
                </c:pt>
                <c:pt idx="43">
                  <c:v>129.001</c:v>
                </c:pt>
                <c:pt idx="44">
                  <c:v>132.001</c:v>
                </c:pt>
                <c:pt idx="45">
                  <c:v>135.001</c:v>
                </c:pt>
                <c:pt idx="46">
                  <c:v>138.001</c:v>
                </c:pt>
                <c:pt idx="47">
                  <c:v>141.001</c:v>
                </c:pt>
                <c:pt idx="48">
                  <c:v>144.001</c:v>
                </c:pt>
                <c:pt idx="49">
                  <c:v>147.001</c:v>
                </c:pt>
                <c:pt idx="50">
                  <c:v>150.001</c:v>
                </c:pt>
                <c:pt idx="51">
                  <c:v>153.001</c:v>
                </c:pt>
                <c:pt idx="52">
                  <c:v>156.001</c:v>
                </c:pt>
                <c:pt idx="53">
                  <c:v>159.001</c:v>
                </c:pt>
                <c:pt idx="54">
                  <c:v>162.001</c:v>
                </c:pt>
                <c:pt idx="55">
                  <c:v>165.001</c:v>
                </c:pt>
                <c:pt idx="56">
                  <c:v>168.001</c:v>
                </c:pt>
                <c:pt idx="57">
                  <c:v>171.001</c:v>
                </c:pt>
                <c:pt idx="58">
                  <c:v>174.001</c:v>
                </c:pt>
                <c:pt idx="59">
                  <c:v>177.001</c:v>
                </c:pt>
                <c:pt idx="60">
                  <c:v>180.001</c:v>
                </c:pt>
                <c:pt idx="61">
                  <c:v>183.001</c:v>
                </c:pt>
                <c:pt idx="62">
                  <c:v>186.001</c:v>
                </c:pt>
                <c:pt idx="63">
                  <c:v>189.001</c:v>
                </c:pt>
                <c:pt idx="64">
                  <c:v>192.001</c:v>
                </c:pt>
                <c:pt idx="65">
                  <c:v>195.001</c:v>
                </c:pt>
                <c:pt idx="66">
                  <c:v>198.001</c:v>
                </c:pt>
                <c:pt idx="67">
                  <c:v>201.001</c:v>
                </c:pt>
                <c:pt idx="68">
                  <c:v>204.001</c:v>
                </c:pt>
                <c:pt idx="69">
                  <c:v>207.00100000000003</c:v>
                </c:pt>
                <c:pt idx="70">
                  <c:v>210.00100000000003</c:v>
                </c:pt>
                <c:pt idx="71">
                  <c:v>213.00100000000003</c:v>
                </c:pt>
                <c:pt idx="72">
                  <c:v>216.00100000000003</c:v>
                </c:pt>
                <c:pt idx="73">
                  <c:v>219.00100000000003</c:v>
                </c:pt>
                <c:pt idx="74">
                  <c:v>222.00100000000003</c:v>
                </c:pt>
                <c:pt idx="75">
                  <c:v>225.00100000000003</c:v>
                </c:pt>
                <c:pt idx="76">
                  <c:v>228.00100000000003</c:v>
                </c:pt>
                <c:pt idx="77">
                  <c:v>231.00100000000003</c:v>
                </c:pt>
                <c:pt idx="78">
                  <c:v>234.00100000000003</c:v>
                </c:pt>
                <c:pt idx="79">
                  <c:v>237.00100000000003</c:v>
                </c:pt>
                <c:pt idx="80">
                  <c:v>240.00100000000003</c:v>
                </c:pt>
                <c:pt idx="81">
                  <c:v>243.00100000000003</c:v>
                </c:pt>
                <c:pt idx="82">
                  <c:v>246.00100000000003</c:v>
                </c:pt>
                <c:pt idx="83">
                  <c:v>249.00100000000003</c:v>
                </c:pt>
                <c:pt idx="84">
                  <c:v>252.00100000000003</c:v>
                </c:pt>
                <c:pt idx="85">
                  <c:v>255.00100000000003</c:v>
                </c:pt>
                <c:pt idx="86">
                  <c:v>258.00100000000003</c:v>
                </c:pt>
                <c:pt idx="87">
                  <c:v>261.00100000000003</c:v>
                </c:pt>
                <c:pt idx="88">
                  <c:v>264.00100000000003</c:v>
                </c:pt>
                <c:pt idx="89">
                  <c:v>267.00100000000003</c:v>
                </c:pt>
                <c:pt idx="90">
                  <c:v>270.00100000000003</c:v>
                </c:pt>
                <c:pt idx="91">
                  <c:v>273.00100000000003</c:v>
                </c:pt>
                <c:pt idx="92">
                  <c:v>276.00100000000003</c:v>
                </c:pt>
                <c:pt idx="93">
                  <c:v>279.00100000000003</c:v>
                </c:pt>
                <c:pt idx="94">
                  <c:v>282.00100000000003</c:v>
                </c:pt>
                <c:pt idx="95">
                  <c:v>285.00100000000003</c:v>
                </c:pt>
                <c:pt idx="96">
                  <c:v>288.00100000000003</c:v>
                </c:pt>
                <c:pt idx="97">
                  <c:v>291.00100000000003</c:v>
                </c:pt>
                <c:pt idx="98">
                  <c:v>294.00100000000003</c:v>
                </c:pt>
                <c:pt idx="99">
                  <c:v>297.00100000000003</c:v>
                </c:pt>
                <c:pt idx="100">
                  <c:v>300.00100000000003</c:v>
                </c:pt>
              </c:numCache>
            </c:numRef>
          </c:xVal>
          <c:yVal>
            <c:numRef>
              <c:f>'3HeAu'!$AO$11:$AO$111</c:f>
              <c:numCache>
                <c:formatCode>General</c:formatCode>
                <c:ptCount val="101"/>
                <c:pt idx="0" formatCode="0.0000E+00">
                  <c:v>5.904E+22</c:v>
                </c:pt>
                <c:pt idx="1">
                  <c:v>5.904E+22</c:v>
                </c:pt>
                <c:pt idx="2">
                  <c:v>5.904E+22</c:v>
                </c:pt>
                <c:pt idx="3">
                  <c:v>5.904E+22</c:v>
                </c:pt>
                <c:pt idx="4">
                  <c:v>5.904E+22</c:v>
                </c:pt>
                <c:pt idx="5">
                  <c:v>5.904E+22</c:v>
                </c:pt>
                <c:pt idx="6">
                  <c:v>5.904E+22</c:v>
                </c:pt>
                <c:pt idx="7">
                  <c:v>5.904E+22</c:v>
                </c:pt>
                <c:pt idx="8">
                  <c:v>5.904E+22</c:v>
                </c:pt>
                <c:pt idx="9">
                  <c:v>5.904E+22</c:v>
                </c:pt>
                <c:pt idx="10">
                  <c:v>5.904E+22</c:v>
                </c:pt>
                <c:pt idx="11">
                  <c:v>5.904E+22</c:v>
                </c:pt>
                <c:pt idx="12">
                  <c:v>5.904E+22</c:v>
                </c:pt>
                <c:pt idx="13">
                  <c:v>5.904E+22</c:v>
                </c:pt>
                <c:pt idx="14">
                  <c:v>5.904E+22</c:v>
                </c:pt>
                <c:pt idx="15">
                  <c:v>5.904E+22</c:v>
                </c:pt>
                <c:pt idx="16">
                  <c:v>5.904E+22</c:v>
                </c:pt>
                <c:pt idx="17">
                  <c:v>5.904E+22</c:v>
                </c:pt>
                <c:pt idx="18">
                  <c:v>5.904E+22</c:v>
                </c:pt>
                <c:pt idx="19">
                  <c:v>5.904E+22</c:v>
                </c:pt>
                <c:pt idx="20">
                  <c:v>5.904E+22</c:v>
                </c:pt>
                <c:pt idx="21">
                  <c:v>5.904E+22</c:v>
                </c:pt>
                <c:pt idx="22">
                  <c:v>5.904E+22</c:v>
                </c:pt>
                <c:pt idx="23">
                  <c:v>5.904E+22</c:v>
                </c:pt>
                <c:pt idx="24">
                  <c:v>5.904E+22</c:v>
                </c:pt>
                <c:pt idx="25">
                  <c:v>5.904E+22</c:v>
                </c:pt>
                <c:pt idx="26">
                  <c:v>5.904E+22</c:v>
                </c:pt>
                <c:pt idx="27">
                  <c:v>5.904E+22</c:v>
                </c:pt>
                <c:pt idx="28">
                  <c:v>5.904E+22</c:v>
                </c:pt>
                <c:pt idx="29">
                  <c:v>5.904E+22</c:v>
                </c:pt>
                <c:pt idx="30">
                  <c:v>5.904E+22</c:v>
                </c:pt>
                <c:pt idx="31">
                  <c:v>5.904E+22</c:v>
                </c:pt>
                <c:pt idx="32">
                  <c:v>5.904E+22</c:v>
                </c:pt>
                <c:pt idx="33">
                  <c:v>5.904E+22</c:v>
                </c:pt>
                <c:pt idx="34">
                  <c:v>5.904E+22</c:v>
                </c:pt>
                <c:pt idx="35">
                  <c:v>5.904E+22</c:v>
                </c:pt>
                <c:pt idx="36">
                  <c:v>5.904E+22</c:v>
                </c:pt>
                <c:pt idx="37">
                  <c:v>5.904E+22</c:v>
                </c:pt>
                <c:pt idx="38">
                  <c:v>5.904E+22</c:v>
                </c:pt>
                <c:pt idx="39">
                  <c:v>5.904E+22</c:v>
                </c:pt>
                <c:pt idx="40">
                  <c:v>5.904E+22</c:v>
                </c:pt>
                <c:pt idx="41">
                  <c:v>5.904E+22</c:v>
                </c:pt>
                <c:pt idx="42">
                  <c:v>5.904E+22</c:v>
                </c:pt>
                <c:pt idx="43">
                  <c:v>5.904E+22</c:v>
                </c:pt>
                <c:pt idx="44">
                  <c:v>5.904E+22</c:v>
                </c:pt>
                <c:pt idx="45">
                  <c:v>5.904E+22</c:v>
                </c:pt>
                <c:pt idx="46">
                  <c:v>5.904E+22</c:v>
                </c:pt>
                <c:pt idx="47">
                  <c:v>5.904E+22</c:v>
                </c:pt>
                <c:pt idx="48">
                  <c:v>5.904E+22</c:v>
                </c:pt>
                <c:pt idx="49">
                  <c:v>5.904E+22</c:v>
                </c:pt>
                <c:pt idx="50">
                  <c:v>5.904E+22</c:v>
                </c:pt>
                <c:pt idx="51">
                  <c:v>5.904E+22</c:v>
                </c:pt>
                <c:pt idx="52">
                  <c:v>5.904E+22</c:v>
                </c:pt>
                <c:pt idx="53">
                  <c:v>5.904E+22</c:v>
                </c:pt>
                <c:pt idx="54">
                  <c:v>5.904E+22</c:v>
                </c:pt>
                <c:pt idx="55">
                  <c:v>5.904E+22</c:v>
                </c:pt>
                <c:pt idx="56">
                  <c:v>5.904E+22</c:v>
                </c:pt>
                <c:pt idx="57">
                  <c:v>5.904E+22</c:v>
                </c:pt>
                <c:pt idx="58">
                  <c:v>5.904E+22</c:v>
                </c:pt>
                <c:pt idx="59">
                  <c:v>5.904E+22</c:v>
                </c:pt>
                <c:pt idx="60">
                  <c:v>5.904E+22</c:v>
                </c:pt>
                <c:pt idx="61">
                  <c:v>5.904E+22</c:v>
                </c:pt>
                <c:pt idx="62">
                  <c:v>5.904E+22</c:v>
                </c:pt>
                <c:pt idx="63">
                  <c:v>5.904E+22</c:v>
                </c:pt>
                <c:pt idx="64">
                  <c:v>5.904E+22</c:v>
                </c:pt>
                <c:pt idx="65">
                  <c:v>5.904E+22</c:v>
                </c:pt>
                <c:pt idx="66">
                  <c:v>5.904E+22</c:v>
                </c:pt>
                <c:pt idx="67">
                  <c:v>5.904E+22</c:v>
                </c:pt>
                <c:pt idx="68">
                  <c:v>5.904E+22</c:v>
                </c:pt>
                <c:pt idx="69">
                  <c:v>5.904E+22</c:v>
                </c:pt>
                <c:pt idx="70">
                  <c:v>5.904E+22</c:v>
                </c:pt>
                <c:pt idx="71">
                  <c:v>5.904E+22</c:v>
                </c:pt>
                <c:pt idx="72">
                  <c:v>5.904E+22</c:v>
                </c:pt>
                <c:pt idx="73">
                  <c:v>5.904E+22</c:v>
                </c:pt>
                <c:pt idx="74">
                  <c:v>5.904E+22</c:v>
                </c:pt>
                <c:pt idx="75">
                  <c:v>5.904E+22</c:v>
                </c:pt>
                <c:pt idx="76">
                  <c:v>5.904E+22</c:v>
                </c:pt>
                <c:pt idx="77">
                  <c:v>5.904E+22</c:v>
                </c:pt>
                <c:pt idx="78">
                  <c:v>5.904E+22</c:v>
                </c:pt>
                <c:pt idx="79">
                  <c:v>5.904E+22</c:v>
                </c:pt>
                <c:pt idx="80">
                  <c:v>5.904E+22</c:v>
                </c:pt>
                <c:pt idx="81">
                  <c:v>5.904E+22</c:v>
                </c:pt>
                <c:pt idx="82">
                  <c:v>5.904E+22</c:v>
                </c:pt>
                <c:pt idx="83">
                  <c:v>5.904E+22</c:v>
                </c:pt>
                <c:pt idx="84">
                  <c:v>5.904E+22</c:v>
                </c:pt>
                <c:pt idx="85">
                  <c:v>5.904E+22</c:v>
                </c:pt>
                <c:pt idx="86">
                  <c:v>5.904E+22</c:v>
                </c:pt>
                <c:pt idx="87">
                  <c:v>5.904E+22</c:v>
                </c:pt>
                <c:pt idx="88">
                  <c:v>5.904E+22</c:v>
                </c:pt>
                <c:pt idx="89">
                  <c:v>5.904E+22</c:v>
                </c:pt>
                <c:pt idx="90">
                  <c:v>5.904E+22</c:v>
                </c:pt>
                <c:pt idx="91">
                  <c:v>5.904E+22</c:v>
                </c:pt>
                <c:pt idx="92">
                  <c:v>5.904E+22</c:v>
                </c:pt>
                <c:pt idx="93">
                  <c:v>5.904E+22</c:v>
                </c:pt>
                <c:pt idx="94">
                  <c:v>5.904E+22</c:v>
                </c:pt>
                <c:pt idx="95">
                  <c:v>5.904E+22</c:v>
                </c:pt>
                <c:pt idx="96">
                  <c:v>5.904E+22</c:v>
                </c:pt>
                <c:pt idx="97">
                  <c:v>5.904E+22</c:v>
                </c:pt>
                <c:pt idx="98">
                  <c:v>5.904E+22</c:v>
                </c:pt>
                <c:pt idx="99">
                  <c:v>5.904E+22</c:v>
                </c:pt>
                <c:pt idx="100">
                  <c:v>5.904E+22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F857-464E-8B76-3C1335ADFD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75029023"/>
        <c:axId val="575030687"/>
      </c:scatterChart>
      <c:valAx>
        <c:axId val="575029023"/>
        <c:scaling>
          <c:orientation val="minMax"/>
          <c:max val="3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/>
                  <a:t>Implantation depth (nm)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575030687"/>
        <c:crosses val="autoZero"/>
        <c:crossBetween val="midCat"/>
      </c:valAx>
      <c:valAx>
        <c:axId val="575030687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Atoms per cm–2 per cm</a:t>
                </a:r>
              </a:p>
            </c:rich>
          </c:tx>
          <c:layout>
            <c:manualLayout>
              <c:xMode val="edge"/>
              <c:yMode val="edge"/>
              <c:x val="7.4224628171478567E-3"/>
              <c:y val="2.9712160979877514E-2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575029023"/>
        <c:crosses val="autoZero"/>
        <c:crossBetween val="midCat"/>
      </c:valAx>
    </c:plotArea>
    <c:plotVisOnly val="1"/>
    <c:dispBlanksAs val="gap"/>
    <c:showDLblsOverMax val="0"/>
    <c:extLst/>
  </c:chart>
  <c:txPr>
    <a:bodyPr/>
    <a:lstStyle/>
    <a:p>
      <a:pPr>
        <a:defRPr sz="1800" b="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998512685914261"/>
          <c:y val="5.7601924759405072E-2"/>
          <c:w val="0.82397670603674544"/>
          <c:h val="0.68642257217847769"/>
        </c:manualLayout>
      </c:layout>
      <c:scatterChart>
        <c:scatterStyle val="smoothMarker"/>
        <c:varyColors val="0"/>
        <c:ser>
          <c:idx val="0"/>
          <c:order val="0"/>
          <c:spPr>
            <a:ln w="25400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xVal>
            <c:numRef>
              <c:f>'3HeAu'!$AH$11:$AH$111</c:f>
              <c:numCache>
                <c:formatCode>0</c:formatCode>
                <c:ptCount val="101"/>
                <c:pt idx="0">
                  <c:v>0</c:v>
                </c:pt>
                <c:pt idx="1">
                  <c:v>3.0010000000000003</c:v>
                </c:pt>
                <c:pt idx="2">
                  <c:v>6.0009999999999994</c:v>
                </c:pt>
                <c:pt idx="3">
                  <c:v>9.0010000000000012</c:v>
                </c:pt>
                <c:pt idx="4">
                  <c:v>12.001000000000001</c:v>
                </c:pt>
                <c:pt idx="5">
                  <c:v>15.000999999999999</c:v>
                </c:pt>
                <c:pt idx="6">
                  <c:v>18.000999999999998</c:v>
                </c:pt>
                <c:pt idx="7">
                  <c:v>21.000999999999998</c:v>
                </c:pt>
                <c:pt idx="8">
                  <c:v>24.000999999999998</c:v>
                </c:pt>
                <c:pt idx="9">
                  <c:v>27.000999999999998</c:v>
                </c:pt>
                <c:pt idx="10">
                  <c:v>30.000999999999998</c:v>
                </c:pt>
                <c:pt idx="11">
                  <c:v>33.000999999999998</c:v>
                </c:pt>
                <c:pt idx="12">
                  <c:v>36.000999999999998</c:v>
                </c:pt>
                <c:pt idx="13">
                  <c:v>39.000999999999998</c:v>
                </c:pt>
                <c:pt idx="14">
                  <c:v>42.000999999999998</c:v>
                </c:pt>
                <c:pt idx="15">
                  <c:v>45.000999999999998</c:v>
                </c:pt>
                <c:pt idx="16">
                  <c:v>48.000999999999998</c:v>
                </c:pt>
                <c:pt idx="17">
                  <c:v>51.000999999999998</c:v>
                </c:pt>
                <c:pt idx="18">
                  <c:v>54.000999999999998</c:v>
                </c:pt>
                <c:pt idx="19">
                  <c:v>57.000999999999998</c:v>
                </c:pt>
                <c:pt idx="20">
                  <c:v>60.000999999999998</c:v>
                </c:pt>
                <c:pt idx="21">
                  <c:v>63.000999999999998</c:v>
                </c:pt>
                <c:pt idx="22">
                  <c:v>66.001000000000005</c:v>
                </c:pt>
                <c:pt idx="23">
                  <c:v>69.001000000000005</c:v>
                </c:pt>
                <c:pt idx="24">
                  <c:v>72.001000000000005</c:v>
                </c:pt>
                <c:pt idx="25">
                  <c:v>75.001000000000005</c:v>
                </c:pt>
                <c:pt idx="26">
                  <c:v>78.001000000000005</c:v>
                </c:pt>
                <c:pt idx="27">
                  <c:v>81.001000000000005</c:v>
                </c:pt>
                <c:pt idx="28">
                  <c:v>84.001000000000005</c:v>
                </c:pt>
                <c:pt idx="29">
                  <c:v>87.001000000000005</c:v>
                </c:pt>
                <c:pt idx="30">
                  <c:v>90.001000000000005</c:v>
                </c:pt>
                <c:pt idx="31">
                  <c:v>93.001000000000005</c:v>
                </c:pt>
                <c:pt idx="32">
                  <c:v>96.001000000000005</c:v>
                </c:pt>
                <c:pt idx="33">
                  <c:v>99.001000000000005</c:v>
                </c:pt>
                <c:pt idx="34">
                  <c:v>102.001</c:v>
                </c:pt>
                <c:pt idx="35">
                  <c:v>105.001</c:v>
                </c:pt>
                <c:pt idx="36">
                  <c:v>108.001</c:v>
                </c:pt>
                <c:pt idx="37">
                  <c:v>111.001</c:v>
                </c:pt>
                <c:pt idx="38">
                  <c:v>114.001</c:v>
                </c:pt>
                <c:pt idx="39">
                  <c:v>117.001</c:v>
                </c:pt>
                <c:pt idx="40">
                  <c:v>120.001</c:v>
                </c:pt>
                <c:pt idx="41">
                  <c:v>123.001</c:v>
                </c:pt>
                <c:pt idx="42">
                  <c:v>126.001</c:v>
                </c:pt>
                <c:pt idx="43">
                  <c:v>129.001</c:v>
                </c:pt>
                <c:pt idx="44">
                  <c:v>132.001</c:v>
                </c:pt>
                <c:pt idx="45">
                  <c:v>135.001</c:v>
                </c:pt>
                <c:pt idx="46">
                  <c:v>138.001</c:v>
                </c:pt>
                <c:pt idx="47">
                  <c:v>141.001</c:v>
                </c:pt>
                <c:pt idx="48">
                  <c:v>144.001</c:v>
                </c:pt>
                <c:pt idx="49">
                  <c:v>147.001</c:v>
                </c:pt>
                <c:pt idx="50">
                  <c:v>150.001</c:v>
                </c:pt>
                <c:pt idx="51">
                  <c:v>153.001</c:v>
                </c:pt>
                <c:pt idx="52">
                  <c:v>156.001</c:v>
                </c:pt>
                <c:pt idx="53">
                  <c:v>159.001</c:v>
                </c:pt>
                <c:pt idx="54">
                  <c:v>162.001</c:v>
                </c:pt>
                <c:pt idx="55">
                  <c:v>165.001</c:v>
                </c:pt>
                <c:pt idx="56">
                  <c:v>168.001</c:v>
                </c:pt>
                <c:pt idx="57">
                  <c:v>171.001</c:v>
                </c:pt>
                <c:pt idx="58">
                  <c:v>174.001</c:v>
                </c:pt>
                <c:pt idx="59">
                  <c:v>177.001</c:v>
                </c:pt>
                <c:pt idx="60">
                  <c:v>180.001</c:v>
                </c:pt>
                <c:pt idx="61">
                  <c:v>183.001</c:v>
                </c:pt>
                <c:pt idx="62">
                  <c:v>186.001</c:v>
                </c:pt>
                <c:pt idx="63">
                  <c:v>189.001</c:v>
                </c:pt>
                <c:pt idx="64">
                  <c:v>192.001</c:v>
                </c:pt>
                <c:pt idx="65">
                  <c:v>195.001</c:v>
                </c:pt>
                <c:pt idx="66">
                  <c:v>198.001</c:v>
                </c:pt>
                <c:pt idx="67">
                  <c:v>201.001</c:v>
                </c:pt>
                <c:pt idx="68">
                  <c:v>204.001</c:v>
                </c:pt>
                <c:pt idx="69">
                  <c:v>207.00100000000003</c:v>
                </c:pt>
                <c:pt idx="70">
                  <c:v>210.00100000000003</c:v>
                </c:pt>
                <c:pt idx="71">
                  <c:v>213.00100000000003</c:v>
                </c:pt>
                <c:pt idx="72">
                  <c:v>216.00100000000003</c:v>
                </c:pt>
                <c:pt idx="73">
                  <c:v>219.00100000000003</c:v>
                </c:pt>
                <c:pt idx="74">
                  <c:v>222.00100000000003</c:v>
                </c:pt>
                <c:pt idx="75">
                  <c:v>225.00100000000003</c:v>
                </c:pt>
                <c:pt idx="76">
                  <c:v>228.00100000000003</c:v>
                </c:pt>
                <c:pt idx="77">
                  <c:v>231.00100000000003</c:v>
                </c:pt>
                <c:pt idx="78">
                  <c:v>234.00100000000003</c:v>
                </c:pt>
                <c:pt idx="79">
                  <c:v>237.00100000000003</c:v>
                </c:pt>
                <c:pt idx="80">
                  <c:v>240.00100000000003</c:v>
                </c:pt>
                <c:pt idx="81">
                  <c:v>243.00100000000003</c:v>
                </c:pt>
                <c:pt idx="82">
                  <c:v>246.00100000000003</c:v>
                </c:pt>
                <c:pt idx="83">
                  <c:v>249.00100000000003</c:v>
                </c:pt>
                <c:pt idx="84">
                  <c:v>252.00100000000003</c:v>
                </c:pt>
                <c:pt idx="85">
                  <c:v>255.00100000000003</c:v>
                </c:pt>
                <c:pt idx="86">
                  <c:v>258.00100000000003</c:v>
                </c:pt>
                <c:pt idx="87">
                  <c:v>261.00100000000003</c:v>
                </c:pt>
                <c:pt idx="88">
                  <c:v>264.00100000000003</c:v>
                </c:pt>
                <c:pt idx="89">
                  <c:v>267.00100000000003</c:v>
                </c:pt>
                <c:pt idx="90">
                  <c:v>270.00100000000003</c:v>
                </c:pt>
                <c:pt idx="91">
                  <c:v>273.00100000000003</c:v>
                </c:pt>
                <c:pt idx="92">
                  <c:v>276.00100000000003</c:v>
                </c:pt>
                <c:pt idx="93">
                  <c:v>279.00100000000003</c:v>
                </c:pt>
                <c:pt idx="94">
                  <c:v>282.00100000000003</c:v>
                </c:pt>
                <c:pt idx="95">
                  <c:v>285.00100000000003</c:v>
                </c:pt>
                <c:pt idx="96">
                  <c:v>288.00100000000003</c:v>
                </c:pt>
                <c:pt idx="97">
                  <c:v>291.00100000000003</c:v>
                </c:pt>
                <c:pt idx="98">
                  <c:v>294.00100000000003</c:v>
                </c:pt>
                <c:pt idx="99">
                  <c:v>297.00100000000003</c:v>
                </c:pt>
                <c:pt idx="100">
                  <c:v>300.00100000000003</c:v>
                </c:pt>
              </c:numCache>
            </c:numRef>
          </c:xVal>
          <c:yVal>
            <c:numRef>
              <c:f>'3HeAu'!$AQ$11:$AQ$111</c:f>
              <c:numCache>
                <c:formatCode>0.00</c:formatCode>
                <c:ptCount val="101"/>
                <c:pt idx="0" formatCode="0.000">
                  <c:v>7.9933900000000007</c:v>
                </c:pt>
                <c:pt idx="1">
                  <c:v>7.7264159843282814</c:v>
                </c:pt>
                <c:pt idx="2">
                  <c:v>7.3171130007238769</c:v>
                </c:pt>
                <c:pt idx="3">
                  <c:v>7.0989458310092628</c:v>
                </c:pt>
                <c:pt idx="4">
                  <c:v>6.9572133453741847</c:v>
                </c:pt>
                <c:pt idx="5">
                  <c:v>6.7596665817817732</c:v>
                </c:pt>
                <c:pt idx="6">
                  <c:v>6.6139149297489723</c:v>
                </c:pt>
                <c:pt idx="7">
                  <c:v>6.4650036538246836</c:v>
                </c:pt>
                <c:pt idx="8">
                  <c:v>6.3228529928091266</c:v>
                </c:pt>
                <c:pt idx="9">
                  <c:v>6.3083118291451523</c:v>
                </c:pt>
                <c:pt idx="10">
                  <c:v>6.1877958364338399</c:v>
                </c:pt>
                <c:pt idx="11">
                  <c:v>6.0873072882234522</c:v>
                </c:pt>
                <c:pt idx="12">
                  <c:v>6.0286997402416649</c:v>
                </c:pt>
                <c:pt idx="13">
                  <c:v>5.9153770846120901</c:v>
                </c:pt>
                <c:pt idx="14">
                  <c:v>5.9119134326885527</c:v>
                </c:pt>
                <c:pt idx="15">
                  <c:v>5.8249053225258951</c:v>
                </c:pt>
                <c:pt idx="16">
                  <c:v>5.800337238041422</c:v>
                </c:pt>
                <c:pt idx="17">
                  <c:v>5.711392163228056</c:v>
                </c:pt>
                <c:pt idx="18">
                  <c:v>5.6816349475575789</c:v>
                </c:pt>
                <c:pt idx="19">
                  <c:v>5.6231692669729831</c:v>
                </c:pt>
                <c:pt idx="20">
                  <c:v>5.6005719407535484</c:v>
                </c:pt>
                <c:pt idx="21">
                  <c:v>5.5805773015021449</c:v>
                </c:pt>
                <c:pt idx="22">
                  <c:v>5.5310629141298628</c:v>
                </c:pt>
                <c:pt idx="23">
                  <c:v>5.5087276192075674</c:v>
                </c:pt>
                <c:pt idx="24">
                  <c:v>5.4829203104609503</c:v>
                </c:pt>
                <c:pt idx="25">
                  <c:v>5.4560224946989413</c:v>
                </c:pt>
                <c:pt idx="26">
                  <c:v>5.4632330381755416</c:v>
                </c:pt>
                <c:pt idx="27">
                  <c:v>5.4825665160481982</c:v>
                </c:pt>
                <c:pt idx="28">
                  <c:v>5.5024216916856084</c:v>
                </c:pt>
                <c:pt idx="29">
                  <c:v>5.5139958023016691</c:v>
                </c:pt>
                <c:pt idx="30">
                  <c:v>5.5369576630733448</c:v>
                </c:pt>
                <c:pt idx="31">
                  <c:v>5.5725145802774705</c:v>
                </c:pt>
                <c:pt idx="32">
                  <c:v>5.5826190709850172</c:v>
                </c:pt>
                <c:pt idx="33">
                  <c:v>5.6135052757563066</c:v>
                </c:pt>
                <c:pt idx="34">
                  <c:v>5.6722039261103516</c:v>
                </c:pt>
                <c:pt idx="35">
                  <c:v>5.7512306966696958</c:v>
                </c:pt>
                <c:pt idx="36">
                  <c:v>5.8183744892000115</c:v>
                </c:pt>
                <c:pt idx="37">
                  <c:v>5.8669514168262458</c:v>
                </c:pt>
                <c:pt idx="38">
                  <c:v>5.9502539833189934</c:v>
                </c:pt>
                <c:pt idx="39">
                  <c:v>6.0214604584389342</c:v>
                </c:pt>
                <c:pt idx="40">
                  <c:v>6.142744614419791</c:v>
                </c:pt>
                <c:pt idx="41">
                  <c:v>6.2117743549821522</c:v>
                </c:pt>
                <c:pt idx="42">
                  <c:v>6.3050942815920408</c:v>
                </c:pt>
                <c:pt idx="43">
                  <c:v>6.3423439253510203</c:v>
                </c:pt>
                <c:pt idx="44">
                  <c:v>6.4420645029452448</c:v>
                </c:pt>
                <c:pt idx="45">
                  <c:v>6.5209982412183498</c:v>
                </c:pt>
                <c:pt idx="46">
                  <c:v>6.6328557305774751</c:v>
                </c:pt>
                <c:pt idx="47">
                  <c:v>6.7454992281179704</c:v>
                </c:pt>
                <c:pt idx="48">
                  <c:v>6.8636183664784634</c:v>
                </c:pt>
                <c:pt idx="49">
                  <c:v>7.0030531937982214</c:v>
                </c:pt>
                <c:pt idx="50">
                  <c:v>7.1106331988103175</c:v>
                </c:pt>
                <c:pt idx="51">
                  <c:v>7.1394662531804407</c:v>
                </c:pt>
                <c:pt idx="52">
                  <c:v>7.2776445997216985</c:v>
                </c:pt>
                <c:pt idx="53">
                  <c:v>7.3398691877560589</c:v>
                </c:pt>
                <c:pt idx="54">
                  <c:v>7.4586358756548155</c:v>
                </c:pt>
                <c:pt idx="55">
                  <c:v>7.5099977152316102</c:v>
                </c:pt>
                <c:pt idx="56">
                  <c:v>7.5842879562407308</c:v>
                </c:pt>
                <c:pt idx="57">
                  <c:v>7.6564940475775307</c:v>
                </c:pt>
                <c:pt idx="58">
                  <c:v>7.6728916087115957</c:v>
                </c:pt>
                <c:pt idx="59">
                  <c:v>7.7379965678177571</c:v>
                </c:pt>
                <c:pt idx="60">
                  <c:v>7.800433457553714</c:v>
                </c:pt>
                <c:pt idx="61">
                  <c:v>7.8122671208212457</c:v>
                </c:pt>
                <c:pt idx="62">
                  <c:v>7.8533399498614687</c:v>
                </c:pt>
                <c:pt idx="63">
                  <c:v>7.874728801101174</c:v>
                </c:pt>
                <c:pt idx="64">
                  <c:v>7.9043569832056919</c:v>
                </c:pt>
                <c:pt idx="65">
                  <c:v>7.9192682484626955</c:v>
                </c:pt>
                <c:pt idx="66">
                  <c:v>7.9369697002790334</c:v>
                </c:pt>
                <c:pt idx="67">
                  <c:v>7.9397032090896378</c:v>
                </c:pt>
                <c:pt idx="68">
                  <c:v>7.9602542061293295</c:v>
                </c:pt>
                <c:pt idx="69">
                  <c:v>7.9547617725717368</c:v>
                </c:pt>
                <c:pt idx="70">
                  <c:v>7.9575071664063799</c:v>
                </c:pt>
                <c:pt idx="71">
                  <c:v>7.9809277036164055</c:v>
                </c:pt>
                <c:pt idx="72">
                  <c:v>7.9781640361544017</c:v>
                </c:pt>
                <c:pt idx="73">
                  <c:v>7.9809277036164055</c:v>
                </c:pt>
                <c:pt idx="74">
                  <c:v>7.9892310397957651</c:v>
                </c:pt>
                <c:pt idx="75">
                  <c:v>7.9878458380268045</c:v>
                </c:pt>
                <c:pt idx="76">
                  <c:v>7.9892310397957651</c:v>
                </c:pt>
                <c:pt idx="77">
                  <c:v>7.9906167838562219</c:v>
                </c:pt>
                <c:pt idx="78">
                  <c:v>7.9920031204441733</c:v>
                </c:pt>
                <c:pt idx="79">
                  <c:v>7.9920031204441733</c:v>
                </c:pt>
                <c:pt idx="80">
                  <c:v>7.9920031204441733</c:v>
                </c:pt>
                <c:pt idx="81">
                  <c:v>7.9933900000000007</c:v>
                </c:pt>
                <c:pt idx="82">
                  <c:v>7.9933900000000007</c:v>
                </c:pt>
                <c:pt idx="83">
                  <c:v>7.9933900000000007</c:v>
                </c:pt>
                <c:pt idx="84">
                  <c:v>7.9933900000000007</c:v>
                </c:pt>
                <c:pt idx="85">
                  <c:v>7.9933900000000007</c:v>
                </c:pt>
                <c:pt idx="86">
                  <c:v>7.9933900000000007</c:v>
                </c:pt>
                <c:pt idx="87">
                  <c:v>7.9933900000000007</c:v>
                </c:pt>
                <c:pt idx="88">
                  <c:v>7.9933900000000007</c:v>
                </c:pt>
                <c:pt idx="89">
                  <c:v>7.9933900000000007</c:v>
                </c:pt>
                <c:pt idx="90">
                  <c:v>7.9933900000000007</c:v>
                </c:pt>
                <c:pt idx="91">
                  <c:v>7.9933900000000007</c:v>
                </c:pt>
                <c:pt idx="92">
                  <c:v>7.9933900000000007</c:v>
                </c:pt>
                <c:pt idx="93">
                  <c:v>7.9933900000000007</c:v>
                </c:pt>
                <c:pt idx="94">
                  <c:v>7.9933900000000007</c:v>
                </c:pt>
                <c:pt idx="95">
                  <c:v>7.9933900000000007</c:v>
                </c:pt>
                <c:pt idx="96">
                  <c:v>7.9933900000000007</c:v>
                </c:pt>
                <c:pt idx="97">
                  <c:v>7.9933900000000007</c:v>
                </c:pt>
                <c:pt idx="98">
                  <c:v>7.9933900000000007</c:v>
                </c:pt>
                <c:pt idx="99">
                  <c:v>7.9933900000000007</c:v>
                </c:pt>
                <c:pt idx="100">
                  <c:v>7.9933900000000007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9479-4C6F-88B4-AC3A532D0D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75029023"/>
        <c:axId val="575030687"/>
      </c:scatterChart>
      <c:valAx>
        <c:axId val="575029023"/>
        <c:scaling>
          <c:orientation val="minMax"/>
          <c:max val="3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r>
                  <a:rPr lang="en-US"/>
                  <a:t>Implantation depth (nm)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endParaRPr lang="en-US"/>
          </a:p>
        </c:txPr>
        <c:crossAx val="575030687"/>
        <c:crosses val="autoZero"/>
        <c:crossBetween val="midCat"/>
      </c:valAx>
      <c:valAx>
        <c:axId val="575030687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r>
                  <a:rPr lang="en-US"/>
                  <a:t>Stopping Power (MeV/μm)</a:t>
                </a:r>
              </a:p>
            </c:rich>
          </c:tx>
          <c:layout>
            <c:manualLayout>
              <c:xMode val="edge"/>
              <c:yMode val="edge"/>
              <c:x val="1.3425196850393698E-3"/>
              <c:y val="5.4242344706911624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+mn-cs"/>
                </a:defRPr>
              </a:pPr>
              <a:endParaRPr lang="en-US"/>
            </a:p>
          </c:txPr>
        </c:title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endParaRPr lang="en-US"/>
          </a:p>
        </c:txPr>
        <c:crossAx val="575029023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'3HeAu'!$AH$11:$AH$111</c:f>
              <c:numCache>
                <c:formatCode>0</c:formatCode>
                <c:ptCount val="101"/>
                <c:pt idx="0">
                  <c:v>0</c:v>
                </c:pt>
                <c:pt idx="1">
                  <c:v>3.0010000000000003</c:v>
                </c:pt>
                <c:pt idx="2">
                  <c:v>6.0009999999999994</c:v>
                </c:pt>
                <c:pt idx="3">
                  <c:v>9.0010000000000012</c:v>
                </c:pt>
                <c:pt idx="4">
                  <c:v>12.001000000000001</c:v>
                </c:pt>
                <c:pt idx="5">
                  <c:v>15.000999999999999</c:v>
                </c:pt>
                <c:pt idx="6">
                  <c:v>18.000999999999998</c:v>
                </c:pt>
                <c:pt idx="7">
                  <c:v>21.000999999999998</c:v>
                </c:pt>
                <c:pt idx="8">
                  <c:v>24.000999999999998</c:v>
                </c:pt>
                <c:pt idx="9">
                  <c:v>27.000999999999998</c:v>
                </c:pt>
                <c:pt idx="10">
                  <c:v>30.000999999999998</c:v>
                </c:pt>
                <c:pt idx="11">
                  <c:v>33.000999999999998</c:v>
                </c:pt>
                <c:pt idx="12">
                  <c:v>36.000999999999998</c:v>
                </c:pt>
                <c:pt idx="13">
                  <c:v>39.000999999999998</c:v>
                </c:pt>
                <c:pt idx="14">
                  <c:v>42.000999999999998</c:v>
                </c:pt>
                <c:pt idx="15">
                  <c:v>45.000999999999998</c:v>
                </c:pt>
                <c:pt idx="16">
                  <c:v>48.000999999999998</c:v>
                </c:pt>
                <c:pt idx="17">
                  <c:v>51.000999999999998</c:v>
                </c:pt>
                <c:pt idx="18">
                  <c:v>54.000999999999998</c:v>
                </c:pt>
                <c:pt idx="19">
                  <c:v>57.000999999999998</c:v>
                </c:pt>
                <c:pt idx="20">
                  <c:v>60.000999999999998</c:v>
                </c:pt>
                <c:pt idx="21">
                  <c:v>63.000999999999998</c:v>
                </c:pt>
                <c:pt idx="22">
                  <c:v>66.001000000000005</c:v>
                </c:pt>
                <c:pt idx="23">
                  <c:v>69.001000000000005</c:v>
                </c:pt>
                <c:pt idx="24">
                  <c:v>72.001000000000005</c:v>
                </c:pt>
                <c:pt idx="25">
                  <c:v>75.001000000000005</c:v>
                </c:pt>
                <c:pt idx="26">
                  <c:v>78.001000000000005</c:v>
                </c:pt>
                <c:pt idx="27">
                  <c:v>81.001000000000005</c:v>
                </c:pt>
                <c:pt idx="28">
                  <c:v>84.001000000000005</c:v>
                </c:pt>
                <c:pt idx="29">
                  <c:v>87.001000000000005</c:v>
                </c:pt>
                <c:pt idx="30">
                  <c:v>90.001000000000005</c:v>
                </c:pt>
                <c:pt idx="31">
                  <c:v>93.001000000000005</c:v>
                </c:pt>
                <c:pt idx="32">
                  <c:v>96.001000000000005</c:v>
                </c:pt>
                <c:pt idx="33">
                  <c:v>99.001000000000005</c:v>
                </c:pt>
                <c:pt idx="34">
                  <c:v>102.001</c:v>
                </c:pt>
                <c:pt idx="35">
                  <c:v>105.001</c:v>
                </c:pt>
                <c:pt idx="36">
                  <c:v>108.001</c:v>
                </c:pt>
                <c:pt idx="37">
                  <c:v>111.001</c:v>
                </c:pt>
                <c:pt idx="38">
                  <c:v>114.001</c:v>
                </c:pt>
                <c:pt idx="39">
                  <c:v>117.001</c:v>
                </c:pt>
                <c:pt idx="40">
                  <c:v>120.001</c:v>
                </c:pt>
                <c:pt idx="41">
                  <c:v>123.001</c:v>
                </c:pt>
                <c:pt idx="42">
                  <c:v>126.001</c:v>
                </c:pt>
                <c:pt idx="43">
                  <c:v>129.001</c:v>
                </c:pt>
                <c:pt idx="44">
                  <c:v>132.001</c:v>
                </c:pt>
                <c:pt idx="45">
                  <c:v>135.001</c:v>
                </c:pt>
                <c:pt idx="46">
                  <c:v>138.001</c:v>
                </c:pt>
                <c:pt idx="47">
                  <c:v>141.001</c:v>
                </c:pt>
                <c:pt idx="48">
                  <c:v>144.001</c:v>
                </c:pt>
                <c:pt idx="49">
                  <c:v>147.001</c:v>
                </c:pt>
                <c:pt idx="50">
                  <c:v>150.001</c:v>
                </c:pt>
                <c:pt idx="51">
                  <c:v>153.001</c:v>
                </c:pt>
                <c:pt idx="52">
                  <c:v>156.001</c:v>
                </c:pt>
                <c:pt idx="53">
                  <c:v>159.001</c:v>
                </c:pt>
                <c:pt idx="54">
                  <c:v>162.001</c:v>
                </c:pt>
                <c:pt idx="55">
                  <c:v>165.001</c:v>
                </c:pt>
                <c:pt idx="56">
                  <c:v>168.001</c:v>
                </c:pt>
                <c:pt idx="57">
                  <c:v>171.001</c:v>
                </c:pt>
                <c:pt idx="58">
                  <c:v>174.001</c:v>
                </c:pt>
                <c:pt idx="59">
                  <c:v>177.001</c:v>
                </c:pt>
                <c:pt idx="60">
                  <c:v>180.001</c:v>
                </c:pt>
                <c:pt idx="61">
                  <c:v>183.001</c:v>
                </c:pt>
                <c:pt idx="62">
                  <c:v>186.001</c:v>
                </c:pt>
                <c:pt idx="63">
                  <c:v>189.001</c:v>
                </c:pt>
                <c:pt idx="64">
                  <c:v>192.001</c:v>
                </c:pt>
                <c:pt idx="65">
                  <c:v>195.001</c:v>
                </c:pt>
                <c:pt idx="66">
                  <c:v>198.001</c:v>
                </c:pt>
                <c:pt idx="67">
                  <c:v>201.001</c:v>
                </c:pt>
                <c:pt idx="68">
                  <c:v>204.001</c:v>
                </c:pt>
                <c:pt idx="69">
                  <c:v>207.00100000000003</c:v>
                </c:pt>
                <c:pt idx="70">
                  <c:v>210.00100000000003</c:v>
                </c:pt>
                <c:pt idx="71">
                  <c:v>213.00100000000003</c:v>
                </c:pt>
                <c:pt idx="72">
                  <c:v>216.00100000000003</c:v>
                </c:pt>
                <c:pt idx="73">
                  <c:v>219.00100000000003</c:v>
                </c:pt>
                <c:pt idx="74">
                  <c:v>222.00100000000003</c:v>
                </c:pt>
                <c:pt idx="75">
                  <c:v>225.00100000000003</c:v>
                </c:pt>
                <c:pt idx="76">
                  <c:v>228.00100000000003</c:v>
                </c:pt>
                <c:pt idx="77">
                  <c:v>231.00100000000003</c:v>
                </c:pt>
                <c:pt idx="78">
                  <c:v>234.00100000000003</c:v>
                </c:pt>
                <c:pt idx="79">
                  <c:v>237.00100000000003</c:v>
                </c:pt>
                <c:pt idx="80">
                  <c:v>240.00100000000003</c:v>
                </c:pt>
                <c:pt idx="81">
                  <c:v>243.00100000000003</c:v>
                </c:pt>
                <c:pt idx="82">
                  <c:v>246.00100000000003</c:v>
                </c:pt>
                <c:pt idx="83">
                  <c:v>249.00100000000003</c:v>
                </c:pt>
                <c:pt idx="84">
                  <c:v>252.00100000000003</c:v>
                </c:pt>
                <c:pt idx="85">
                  <c:v>255.00100000000003</c:v>
                </c:pt>
                <c:pt idx="86">
                  <c:v>258.00100000000003</c:v>
                </c:pt>
                <c:pt idx="87">
                  <c:v>261.00100000000003</c:v>
                </c:pt>
                <c:pt idx="88">
                  <c:v>264.00100000000003</c:v>
                </c:pt>
                <c:pt idx="89">
                  <c:v>267.00100000000003</c:v>
                </c:pt>
                <c:pt idx="90">
                  <c:v>270.00100000000003</c:v>
                </c:pt>
                <c:pt idx="91">
                  <c:v>273.00100000000003</c:v>
                </c:pt>
                <c:pt idx="92">
                  <c:v>276.00100000000003</c:v>
                </c:pt>
                <c:pt idx="93">
                  <c:v>279.00100000000003</c:v>
                </c:pt>
                <c:pt idx="94">
                  <c:v>282.00100000000003</c:v>
                </c:pt>
                <c:pt idx="95">
                  <c:v>285.00100000000003</c:v>
                </c:pt>
                <c:pt idx="96">
                  <c:v>288.00100000000003</c:v>
                </c:pt>
                <c:pt idx="97">
                  <c:v>291.00100000000003</c:v>
                </c:pt>
                <c:pt idx="98">
                  <c:v>294.00100000000003</c:v>
                </c:pt>
                <c:pt idx="99">
                  <c:v>297.00100000000003</c:v>
                </c:pt>
                <c:pt idx="100">
                  <c:v>300.00100000000003</c:v>
                </c:pt>
              </c:numCache>
            </c:numRef>
          </c:xVal>
          <c:yVal>
            <c:numRef>
              <c:f>'3HeAu'!$AQ$11:$AQ$111</c:f>
              <c:numCache>
                <c:formatCode>0.00</c:formatCode>
                <c:ptCount val="101"/>
                <c:pt idx="0" formatCode="0.000">
                  <c:v>7.9933900000000007</c:v>
                </c:pt>
                <c:pt idx="1">
                  <c:v>7.7264159843282814</c:v>
                </c:pt>
                <c:pt idx="2">
                  <c:v>7.3171130007238769</c:v>
                </c:pt>
                <c:pt idx="3">
                  <c:v>7.0989458310092628</c:v>
                </c:pt>
                <c:pt idx="4">
                  <c:v>6.9572133453741847</c:v>
                </c:pt>
                <c:pt idx="5">
                  <c:v>6.7596665817817732</c:v>
                </c:pt>
                <c:pt idx="6">
                  <c:v>6.6139149297489723</c:v>
                </c:pt>
                <c:pt idx="7">
                  <c:v>6.4650036538246836</c:v>
                </c:pt>
                <c:pt idx="8">
                  <c:v>6.3228529928091266</c:v>
                </c:pt>
                <c:pt idx="9">
                  <c:v>6.3083118291451523</c:v>
                </c:pt>
                <c:pt idx="10">
                  <c:v>6.1877958364338399</c:v>
                </c:pt>
                <c:pt idx="11">
                  <c:v>6.0873072882234522</c:v>
                </c:pt>
                <c:pt idx="12">
                  <c:v>6.0286997402416649</c:v>
                </c:pt>
                <c:pt idx="13">
                  <c:v>5.9153770846120901</c:v>
                </c:pt>
                <c:pt idx="14">
                  <c:v>5.9119134326885527</c:v>
                </c:pt>
                <c:pt idx="15">
                  <c:v>5.8249053225258951</c:v>
                </c:pt>
                <c:pt idx="16">
                  <c:v>5.800337238041422</c:v>
                </c:pt>
                <c:pt idx="17">
                  <c:v>5.711392163228056</c:v>
                </c:pt>
                <c:pt idx="18">
                  <c:v>5.6816349475575789</c:v>
                </c:pt>
                <c:pt idx="19">
                  <c:v>5.6231692669729831</c:v>
                </c:pt>
                <c:pt idx="20">
                  <c:v>5.6005719407535484</c:v>
                </c:pt>
                <c:pt idx="21">
                  <c:v>5.5805773015021449</c:v>
                </c:pt>
                <c:pt idx="22">
                  <c:v>5.5310629141298628</c:v>
                </c:pt>
                <c:pt idx="23">
                  <c:v>5.5087276192075674</c:v>
                </c:pt>
                <c:pt idx="24">
                  <c:v>5.4829203104609503</c:v>
                </c:pt>
                <c:pt idx="25">
                  <c:v>5.4560224946989413</c:v>
                </c:pt>
                <c:pt idx="26">
                  <c:v>5.4632330381755416</c:v>
                </c:pt>
                <c:pt idx="27">
                  <c:v>5.4825665160481982</c:v>
                </c:pt>
                <c:pt idx="28">
                  <c:v>5.5024216916856084</c:v>
                </c:pt>
                <c:pt idx="29">
                  <c:v>5.5139958023016691</c:v>
                </c:pt>
                <c:pt idx="30">
                  <c:v>5.5369576630733448</c:v>
                </c:pt>
                <c:pt idx="31">
                  <c:v>5.5725145802774705</c:v>
                </c:pt>
                <c:pt idx="32">
                  <c:v>5.5826190709850172</c:v>
                </c:pt>
                <c:pt idx="33">
                  <c:v>5.6135052757563066</c:v>
                </c:pt>
                <c:pt idx="34">
                  <c:v>5.6722039261103516</c:v>
                </c:pt>
                <c:pt idx="35">
                  <c:v>5.7512306966696958</c:v>
                </c:pt>
                <c:pt idx="36">
                  <c:v>5.8183744892000115</c:v>
                </c:pt>
                <c:pt idx="37">
                  <c:v>5.8669514168262458</c:v>
                </c:pt>
                <c:pt idx="38">
                  <c:v>5.9502539833189934</c:v>
                </c:pt>
                <c:pt idx="39">
                  <c:v>6.0214604584389342</c:v>
                </c:pt>
                <c:pt idx="40">
                  <c:v>6.142744614419791</c:v>
                </c:pt>
                <c:pt idx="41">
                  <c:v>6.2117743549821522</c:v>
                </c:pt>
                <c:pt idx="42">
                  <c:v>6.3050942815920408</c:v>
                </c:pt>
                <c:pt idx="43">
                  <c:v>6.3423439253510203</c:v>
                </c:pt>
                <c:pt idx="44">
                  <c:v>6.4420645029452448</c:v>
                </c:pt>
                <c:pt idx="45">
                  <c:v>6.5209982412183498</c:v>
                </c:pt>
                <c:pt idx="46">
                  <c:v>6.6328557305774751</c:v>
                </c:pt>
                <c:pt idx="47">
                  <c:v>6.7454992281179704</c:v>
                </c:pt>
                <c:pt idx="48">
                  <c:v>6.8636183664784634</c:v>
                </c:pt>
                <c:pt idx="49">
                  <c:v>7.0030531937982214</c:v>
                </c:pt>
                <c:pt idx="50">
                  <c:v>7.1106331988103175</c:v>
                </c:pt>
                <c:pt idx="51">
                  <c:v>7.1394662531804407</c:v>
                </c:pt>
                <c:pt idx="52">
                  <c:v>7.2776445997216985</c:v>
                </c:pt>
                <c:pt idx="53">
                  <c:v>7.3398691877560589</c:v>
                </c:pt>
                <c:pt idx="54">
                  <c:v>7.4586358756548155</c:v>
                </c:pt>
                <c:pt idx="55">
                  <c:v>7.5099977152316102</c:v>
                </c:pt>
                <c:pt idx="56">
                  <c:v>7.5842879562407308</c:v>
                </c:pt>
                <c:pt idx="57">
                  <c:v>7.6564940475775307</c:v>
                </c:pt>
                <c:pt idx="58">
                  <c:v>7.6728916087115957</c:v>
                </c:pt>
                <c:pt idx="59">
                  <c:v>7.7379965678177571</c:v>
                </c:pt>
                <c:pt idx="60">
                  <c:v>7.800433457553714</c:v>
                </c:pt>
                <c:pt idx="61">
                  <c:v>7.8122671208212457</c:v>
                </c:pt>
                <c:pt idx="62">
                  <c:v>7.8533399498614687</c:v>
                </c:pt>
                <c:pt idx="63">
                  <c:v>7.874728801101174</c:v>
                </c:pt>
                <c:pt idx="64">
                  <c:v>7.9043569832056919</c:v>
                </c:pt>
                <c:pt idx="65">
                  <c:v>7.9192682484626955</c:v>
                </c:pt>
                <c:pt idx="66">
                  <c:v>7.9369697002790334</c:v>
                </c:pt>
                <c:pt idx="67">
                  <c:v>7.9397032090896378</c:v>
                </c:pt>
                <c:pt idx="68">
                  <c:v>7.9602542061293295</c:v>
                </c:pt>
                <c:pt idx="69">
                  <c:v>7.9547617725717368</c:v>
                </c:pt>
                <c:pt idx="70">
                  <c:v>7.9575071664063799</c:v>
                </c:pt>
                <c:pt idx="71">
                  <c:v>7.9809277036164055</c:v>
                </c:pt>
                <c:pt idx="72">
                  <c:v>7.9781640361544017</c:v>
                </c:pt>
                <c:pt idx="73">
                  <c:v>7.9809277036164055</c:v>
                </c:pt>
                <c:pt idx="74">
                  <c:v>7.9892310397957651</c:v>
                </c:pt>
                <c:pt idx="75">
                  <c:v>7.9878458380268045</c:v>
                </c:pt>
                <c:pt idx="76">
                  <c:v>7.9892310397957651</c:v>
                </c:pt>
                <c:pt idx="77">
                  <c:v>7.9906167838562219</c:v>
                </c:pt>
                <c:pt idx="78">
                  <c:v>7.9920031204441733</c:v>
                </c:pt>
                <c:pt idx="79">
                  <c:v>7.9920031204441733</c:v>
                </c:pt>
                <c:pt idx="80">
                  <c:v>7.9920031204441733</c:v>
                </c:pt>
                <c:pt idx="81">
                  <c:v>7.9933900000000007</c:v>
                </c:pt>
                <c:pt idx="82">
                  <c:v>7.9933900000000007</c:v>
                </c:pt>
                <c:pt idx="83">
                  <c:v>7.9933900000000007</c:v>
                </c:pt>
                <c:pt idx="84">
                  <c:v>7.9933900000000007</c:v>
                </c:pt>
                <c:pt idx="85">
                  <c:v>7.9933900000000007</c:v>
                </c:pt>
                <c:pt idx="86">
                  <c:v>7.9933900000000007</c:v>
                </c:pt>
                <c:pt idx="87">
                  <c:v>7.9933900000000007</c:v>
                </c:pt>
                <c:pt idx="88">
                  <c:v>7.9933900000000007</c:v>
                </c:pt>
                <c:pt idx="89">
                  <c:v>7.9933900000000007</c:v>
                </c:pt>
                <c:pt idx="90">
                  <c:v>7.9933900000000007</c:v>
                </c:pt>
                <c:pt idx="91">
                  <c:v>7.9933900000000007</c:v>
                </c:pt>
                <c:pt idx="92">
                  <c:v>7.9933900000000007</c:v>
                </c:pt>
                <c:pt idx="93">
                  <c:v>7.9933900000000007</c:v>
                </c:pt>
                <c:pt idx="94">
                  <c:v>7.9933900000000007</c:v>
                </c:pt>
                <c:pt idx="95">
                  <c:v>7.9933900000000007</c:v>
                </c:pt>
                <c:pt idx="96">
                  <c:v>7.9933900000000007</c:v>
                </c:pt>
                <c:pt idx="97">
                  <c:v>7.9933900000000007</c:v>
                </c:pt>
                <c:pt idx="98">
                  <c:v>7.9933900000000007</c:v>
                </c:pt>
                <c:pt idx="99">
                  <c:v>7.9933900000000007</c:v>
                </c:pt>
                <c:pt idx="100">
                  <c:v>7.9933900000000007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F094-4BA7-B4FA-A6339B701B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75029023"/>
        <c:axId val="575030687"/>
      </c:scatterChart>
      <c:valAx>
        <c:axId val="575029023"/>
        <c:scaling>
          <c:orientation val="minMax"/>
          <c:max val="300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r>
                  <a:rPr lang="en-US"/>
                  <a:t>Implantation depth (nm)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endParaRPr lang="en-US"/>
          </a:p>
        </c:txPr>
        <c:crossAx val="575030687"/>
        <c:crosses val="autoZero"/>
        <c:crossBetween val="midCat"/>
        <c:majorUnit val="30"/>
      </c:valAx>
      <c:valAx>
        <c:axId val="575030687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r>
                  <a:rPr lang="en-US" altLang="zh-CN" i="0"/>
                  <a:t>Stopping Power (MeV/μm)</a:t>
                </a:r>
                <a:endParaRPr lang="en-US" i="0"/>
              </a:p>
            </c:rich>
          </c:tx>
          <c:layout>
            <c:manualLayout>
              <c:xMode val="edge"/>
              <c:yMode val="edge"/>
              <c:x val="4.9433391341936498E-3"/>
              <c:y val="7.830565085314431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+mn-cs"/>
                </a:defRPr>
              </a:pPr>
              <a:endParaRPr lang="en-US"/>
            </a:p>
          </c:txPr>
        </c:title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endParaRPr lang="en-US"/>
          </a:p>
        </c:txPr>
        <c:crossAx val="575029023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D9F38D-24EE-491F-87CA-9A527A3CAEEB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7D2D2B-CE40-4647-B157-783F9853D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369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EFB970-9EE5-4ACE-8E66-2E1E038C78DF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94129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TFile</a:t>
            </a:r>
            <a:r>
              <a:rPr lang="en-US" dirty="0"/>
              <a:t> *_file0 = </a:t>
            </a:r>
            <a:r>
              <a:rPr lang="en-US" dirty="0" err="1"/>
              <a:t>TFile</a:t>
            </a:r>
            <a:r>
              <a:rPr lang="en-US" dirty="0"/>
              <a:t>::Open("Test/Mg23_Gamma7787_Eg7791.00_Tau10.0_SP1.00_AD1.0_PureAu.root");</a:t>
            </a:r>
          </a:p>
          <a:p>
            <a:endParaRPr lang="en-US" dirty="0"/>
          </a:p>
          <a:p>
            <a:r>
              <a:rPr lang="en-US" dirty="0" err="1"/>
              <a:t>TCanvas</a:t>
            </a:r>
            <a:r>
              <a:rPr lang="en-US" dirty="0"/>
              <a:t>* </a:t>
            </a:r>
            <a:r>
              <a:rPr lang="en-US" dirty="0" err="1"/>
              <a:t>canvaspeak</a:t>
            </a:r>
            <a:r>
              <a:rPr lang="en-US" dirty="0"/>
              <a:t> = new </a:t>
            </a:r>
            <a:r>
              <a:rPr lang="en-US" dirty="0" err="1"/>
              <a:t>TCanvas</a:t>
            </a:r>
            <a:r>
              <a:rPr lang="en-US" dirty="0"/>
              <a:t>("</a:t>
            </a:r>
            <a:r>
              <a:rPr lang="en-US" dirty="0" err="1"/>
              <a:t>canvaspeak</a:t>
            </a:r>
            <a:r>
              <a:rPr lang="en-US" dirty="0"/>
              <a:t>", "</a:t>
            </a:r>
            <a:r>
              <a:rPr lang="en-US" dirty="0" err="1"/>
              <a:t>canvaspeak</a:t>
            </a:r>
            <a:r>
              <a:rPr lang="en-US" dirty="0"/>
              <a:t>", 1300, 700);</a:t>
            </a:r>
          </a:p>
          <a:p>
            <a:r>
              <a:rPr lang="en-US" dirty="0" err="1"/>
              <a:t>canvaspeak</a:t>
            </a:r>
            <a:r>
              <a:rPr lang="en-US" dirty="0"/>
              <a:t>-&gt;cd();//</a:t>
            </a:r>
          </a:p>
          <a:p>
            <a:r>
              <a:rPr lang="en-US" dirty="0" err="1"/>
              <a:t>canvaspeak</a:t>
            </a:r>
            <a:r>
              <a:rPr lang="en-US" dirty="0"/>
              <a:t>-&gt;</a:t>
            </a:r>
            <a:r>
              <a:rPr lang="en-US" dirty="0" err="1"/>
              <a:t>SetTopMargin</a:t>
            </a:r>
            <a:r>
              <a:rPr lang="en-US" dirty="0"/>
              <a:t>(0.038);</a:t>
            </a:r>
          </a:p>
          <a:p>
            <a:r>
              <a:rPr lang="en-US" dirty="0" err="1"/>
              <a:t>canvaspeak</a:t>
            </a:r>
            <a:r>
              <a:rPr lang="en-US" dirty="0"/>
              <a:t>-&gt;</a:t>
            </a:r>
            <a:r>
              <a:rPr lang="en-US" dirty="0" err="1"/>
              <a:t>SetRightMargin</a:t>
            </a:r>
            <a:r>
              <a:rPr lang="en-US" dirty="0"/>
              <a:t>(0.025);</a:t>
            </a:r>
          </a:p>
          <a:p>
            <a:r>
              <a:rPr lang="en-US" dirty="0" err="1"/>
              <a:t>canvaspeak</a:t>
            </a:r>
            <a:r>
              <a:rPr lang="en-US" dirty="0"/>
              <a:t>-&gt;</a:t>
            </a:r>
            <a:r>
              <a:rPr lang="en-US" dirty="0" err="1"/>
              <a:t>SetLeftMargin</a:t>
            </a:r>
            <a:r>
              <a:rPr lang="en-US" dirty="0"/>
              <a:t>(0.11);</a:t>
            </a:r>
          </a:p>
          <a:p>
            <a:r>
              <a:rPr lang="en-US" dirty="0" err="1"/>
              <a:t>canvaspeak</a:t>
            </a:r>
            <a:r>
              <a:rPr lang="en-US" dirty="0"/>
              <a:t>-&gt;</a:t>
            </a:r>
            <a:r>
              <a:rPr lang="en-US" dirty="0" err="1"/>
              <a:t>SetBottomMargin</a:t>
            </a:r>
            <a:r>
              <a:rPr lang="en-US" dirty="0"/>
              <a:t>(0.17);</a:t>
            </a:r>
          </a:p>
          <a:p>
            <a:r>
              <a:rPr lang="en-US" dirty="0" err="1"/>
              <a:t>gStyle</a:t>
            </a:r>
            <a:r>
              <a:rPr lang="en-US" dirty="0"/>
              <a:t>-&gt;</a:t>
            </a:r>
            <a:r>
              <a:rPr lang="en-US" dirty="0" err="1"/>
              <a:t>SetFrameLineWidth</a:t>
            </a:r>
            <a:r>
              <a:rPr lang="en-US" dirty="0"/>
              <a:t>(2);</a:t>
            </a:r>
          </a:p>
          <a:p>
            <a:r>
              <a:rPr lang="en-US" dirty="0" err="1"/>
              <a:t>canvaspeak</a:t>
            </a:r>
            <a:r>
              <a:rPr lang="en-US" dirty="0"/>
              <a:t>-&gt;</a:t>
            </a:r>
            <a:r>
              <a:rPr lang="en-US" dirty="0" err="1"/>
              <a:t>SetFrameLineWidth</a:t>
            </a:r>
            <a:r>
              <a:rPr lang="en-US" dirty="0"/>
              <a:t>(3);</a:t>
            </a:r>
          </a:p>
          <a:p>
            <a:endParaRPr lang="en-US" dirty="0"/>
          </a:p>
          <a:p>
            <a:r>
              <a:rPr lang="en-US" dirty="0"/>
              <a:t>//</a:t>
            </a:r>
            <a:r>
              <a:rPr lang="en-US" dirty="0" err="1"/>
              <a:t>gPad</a:t>
            </a:r>
            <a:r>
              <a:rPr lang="en-US" dirty="0"/>
              <a:t>-&gt;</a:t>
            </a:r>
            <a:r>
              <a:rPr lang="en-US" dirty="0" err="1"/>
              <a:t>SetLogy</a:t>
            </a:r>
            <a:r>
              <a:rPr lang="en-US" dirty="0"/>
              <a:t>();</a:t>
            </a:r>
          </a:p>
          <a:p>
            <a:r>
              <a:rPr lang="en-US" dirty="0"/>
              <a:t>TH1F* </a:t>
            </a:r>
            <a:r>
              <a:rPr lang="en-US" dirty="0" err="1"/>
              <a:t>Eg</a:t>
            </a:r>
            <a:r>
              <a:rPr lang="en-US" dirty="0"/>
              <a:t> = new TH1F("</a:t>
            </a:r>
            <a:r>
              <a:rPr lang="en-US" dirty="0" err="1"/>
              <a:t>Eg</a:t>
            </a:r>
            <a:r>
              <a:rPr lang="en-US" dirty="0"/>
              <a:t>", "</a:t>
            </a:r>
            <a:r>
              <a:rPr lang="en-US" dirty="0" err="1"/>
              <a:t>Eg</a:t>
            </a:r>
            <a:r>
              <a:rPr lang="en-US" dirty="0"/>
              <a:t>", 9000, 0, 9000);</a:t>
            </a:r>
          </a:p>
          <a:p>
            <a:r>
              <a:rPr lang="en-US" dirty="0"/>
              <a:t>//</a:t>
            </a:r>
            <a:r>
              <a:rPr lang="en-US" dirty="0" err="1"/>
              <a:t>Eg</a:t>
            </a:r>
            <a:r>
              <a:rPr lang="en-US" dirty="0"/>
              <a:t>-&gt;Sumw2(</a:t>
            </a:r>
            <a:r>
              <a:rPr lang="en-US" dirty="0" err="1"/>
              <a:t>kFALSE</a:t>
            </a:r>
            <a:r>
              <a:rPr lang="en-US" dirty="0"/>
              <a:t>);</a:t>
            </a:r>
          </a:p>
          <a:p>
            <a:r>
              <a:rPr lang="en-US" dirty="0"/>
              <a:t>//</a:t>
            </a:r>
            <a:r>
              <a:rPr lang="en-US" dirty="0" err="1"/>
              <a:t>Eg</a:t>
            </a:r>
            <a:r>
              <a:rPr lang="en-US" dirty="0"/>
              <a:t>-&gt;</a:t>
            </a:r>
            <a:r>
              <a:rPr lang="en-US" dirty="0" err="1"/>
              <a:t>SetBinErrorOption</a:t>
            </a:r>
            <a:r>
              <a:rPr lang="en-US" dirty="0"/>
              <a:t>(TH1::</a:t>
            </a:r>
            <a:r>
              <a:rPr lang="en-US" dirty="0" err="1"/>
              <a:t>kPoisson</a:t>
            </a:r>
            <a:r>
              <a:rPr lang="en-US" dirty="0"/>
              <a:t>);//TH1::</a:t>
            </a:r>
            <a:r>
              <a:rPr lang="en-US" dirty="0" err="1"/>
              <a:t>kNormal</a:t>
            </a:r>
            <a:r>
              <a:rPr lang="en-US" dirty="0"/>
              <a:t> or TH1::</a:t>
            </a:r>
            <a:r>
              <a:rPr lang="en-US" dirty="0" err="1"/>
              <a:t>kPoisson</a:t>
            </a:r>
            <a:endParaRPr lang="en-US" dirty="0"/>
          </a:p>
          <a:p>
            <a:r>
              <a:rPr lang="en-US" dirty="0" err="1"/>
              <a:t>Eg</a:t>
            </a:r>
            <a:r>
              <a:rPr lang="en-US" dirty="0"/>
              <a:t>-&gt;</a:t>
            </a:r>
            <a:r>
              <a:rPr lang="en-US" dirty="0" err="1"/>
              <a:t>SetLineWidth</a:t>
            </a:r>
            <a:r>
              <a:rPr lang="en-US" dirty="0"/>
              <a:t>(2);</a:t>
            </a:r>
          </a:p>
          <a:p>
            <a:r>
              <a:rPr lang="en-US" dirty="0" err="1"/>
              <a:t>Eg</a:t>
            </a:r>
            <a:r>
              <a:rPr lang="en-US" dirty="0"/>
              <a:t>-&gt;</a:t>
            </a:r>
            <a:r>
              <a:rPr lang="en-US" dirty="0" err="1"/>
              <a:t>Rebin</a:t>
            </a:r>
            <a:r>
              <a:rPr lang="en-US" dirty="0"/>
              <a:t>(1);</a:t>
            </a:r>
          </a:p>
          <a:p>
            <a:r>
              <a:rPr lang="en-US" dirty="0" err="1"/>
              <a:t>Eg</a:t>
            </a:r>
            <a:r>
              <a:rPr lang="en-US" dirty="0"/>
              <a:t>-&gt;</a:t>
            </a:r>
            <a:r>
              <a:rPr lang="en-US" dirty="0" err="1"/>
              <a:t>SetLineColor</a:t>
            </a:r>
            <a:r>
              <a:rPr lang="en-US" dirty="0"/>
              <a:t>(</a:t>
            </a:r>
            <a:r>
              <a:rPr lang="en-US" dirty="0" err="1"/>
              <a:t>kAzure</a:t>
            </a:r>
            <a:r>
              <a:rPr lang="en-US" dirty="0"/>
              <a:t>);</a:t>
            </a:r>
          </a:p>
          <a:p>
            <a:r>
              <a:rPr lang="en-US" dirty="0" err="1"/>
              <a:t>Eg</a:t>
            </a:r>
            <a:r>
              <a:rPr lang="en-US" dirty="0"/>
              <a:t>-&gt;</a:t>
            </a:r>
            <a:r>
              <a:rPr lang="en-US" dirty="0" err="1"/>
              <a:t>SetStats</a:t>
            </a:r>
            <a:r>
              <a:rPr lang="en-US" dirty="0"/>
              <a:t>(0);</a:t>
            </a:r>
          </a:p>
          <a:p>
            <a:r>
              <a:rPr lang="en-US" dirty="0" err="1"/>
              <a:t>Eg</a:t>
            </a:r>
            <a:r>
              <a:rPr lang="en-US" dirty="0"/>
              <a:t>-&gt;</a:t>
            </a:r>
            <a:r>
              <a:rPr lang="en-US" dirty="0" err="1"/>
              <a:t>SetTitle</a:t>
            </a:r>
            <a:r>
              <a:rPr lang="en-US" dirty="0"/>
              <a:t>("");</a:t>
            </a:r>
          </a:p>
          <a:p>
            <a:r>
              <a:rPr lang="en-US" dirty="0" err="1"/>
              <a:t>Eg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SetTitle</a:t>
            </a:r>
            <a:r>
              <a:rPr lang="en-US" dirty="0"/>
              <a:t>("Energy (keV)");</a:t>
            </a:r>
          </a:p>
          <a:p>
            <a:r>
              <a:rPr lang="en-US" dirty="0" err="1"/>
              <a:t>Eg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SetTitle</a:t>
            </a:r>
            <a:r>
              <a:rPr lang="en-US" dirty="0"/>
              <a:t>("Counts per 1 keV");</a:t>
            </a:r>
          </a:p>
          <a:p>
            <a:r>
              <a:rPr lang="en-US" dirty="0" err="1"/>
              <a:t>Eg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CenterTitle</a:t>
            </a:r>
            <a:r>
              <a:rPr lang="en-US" dirty="0"/>
              <a:t>();</a:t>
            </a:r>
          </a:p>
          <a:p>
            <a:r>
              <a:rPr lang="en-US" dirty="0" err="1"/>
              <a:t>Eg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CenterTitle</a:t>
            </a:r>
            <a:r>
              <a:rPr lang="en-US" dirty="0"/>
              <a:t>();</a:t>
            </a:r>
          </a:p>
          <a:p>
            <a:r>
              <a:rPr lang="en-US" dirty="0" err="1"/>
              <a:t>Eg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SetLabelFont</a:t>
            </a:r>
            <a:r>
              <a:rPr lang="en-US" dirty="0"/>
              <a:t>(132);</a:t>
            </a:r>
          </a:p>
          <a:p>
            <a:r>
              <a:rPr lang="en-US" dirty="0" err="1"/>
              <a:t>Eg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SetLabelFont</a:t>
            </a:r>
            <a:r>
              <a:rPr lang="en-US" dirty="0"/>
              <a:t>(132);</a:t>
            </a:r>
          </a:p>
          <a:p>
            <a:r>
              <a:rPr lang="en-US" dirty="0" err="1"/>
              <a:t>Eg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SetLabelSize</a:t>
            </a:r>
            <a:r>
              <a:rPr lang="en-US" dirty="0"/>
              <a:t>(0.07);</a:t>
            </a:r>
          </a:p>
          <a:p>
            <a:r>
              <a:rPr lang="en-US" dirty="0" err="1"/>
              <a:t>Eg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SetLabelSize</a:t>
            </a:r>
            <a:r>
              <a:rPr lang="en-US" dirty="0"/>
              <a:t>(0.07);</a:t>
            </a:r>
          </a:p>
          <a:p>
            <a:r>
              <a:rPr lang="en-US" dirty="0" err="1"/>
              <a:t>Eg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SetTitleFont</a:t>
            </a:r>
            <a:r>
              <a:rPr lang="en-US" dirty="0"/>
              <a:t>(132);</a:t>
            </a:r>
          </a:p>
          <a:p>
            <a:r>
              <a:rPr lang="en-US" dirty="0" err="1"/>
              <a:t>Eg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SetTitleFont</a:t>
            </a:r>
            <a:r>
              <a:rPr lang="en-US" dirty="0"/>
              <a:t>(132);</a:t>
            </a:r>
          </a:p>
          <a:p>
            <a:r>
              <a:rPr lang="en-US" dirty="0" err="1"/>
              <a:t>Eg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SetTitleOffset</a:t>
            </a:r>
            <a:r>
              <a:rPr lang="en-US" dirty="0"/>
              <a:t>(1.0);</a:t>
            </a:r>
          </a:p>
          <a:p>
            <a:r>
              <a:rPr lang="en-US" dirty="0" err="1"/>
              <a:t>Eg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SetTitleOffset</a:t>
            </a:r>
            <a:r>
              <a:rPr lang="en-US" dirty="0"/>
              <a:t>(0.7);</a:t>
            </a:r>
          </a:p>
          <a:p>
            <a:r>
              <a:rPr lang="en-US" dirty="0" err="1"/>
              <a:t>Eg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SetTitleSize</a:t>
            </a:r>
            <a:r>
              <a:rPr lang="en-US" dirty="0"/>
              <a:t>(0.08);</a:t>
            </a:r>
          </a:p>
          <a:p>
            <a:r>
              <a:rPr lang="en-US" dirty="0" err="1"/>
              <a:t>Eg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SetTitleSize</a:t>
            </a:r>
            <a:r>
              <a:rPr lang="en-US" dirty="0"/>
              <a:t>(0.08);</a:t>
            </a:r>
          </a:p>
          <a:p>
            <a:r>
              <a:rPr lang="en-US" dirty="0" err="1"/>
              <a:t>Eg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SetTickLength</a:t>
            </a:r>
            <a:r>
              <a:rPr lang="en-US" dirty="0"/>
              <a:t>(0.015);</a:t>
            </a:r>
          </a:p>
          <a:p>
            <a:r>
              <a:rPr lang="en-US" dirty="0" err="1"/>
              <a:t>Eg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SetRangeUser</a:t>
            </a:r>
            <a:r>
              <a:rPr lang="en-US" dirty="0"/>
              <a:t>(7660, 7890);</a:t>
            </a:r>
          </a:p>
          <a:p>
            <a:r>
              <a:rPr lang="en-US" dirty="0" err="1"/>
              <a:t>Eg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SetNdivisions</a:t>
            </a:r>
            <a:r>
              <a:rPr lang="en-US" dirty="0"/>
              <a:t>(105);</a:t>
            </a:r>
          </a:p>
          <a:p>
            <a:r>
              <a:rPr lang="en-US" dirty="0" err="1"/>
              <a:t>Eg</a:t>
            </a:r>
            <a:r>
              <a:rPr lang="en-US" dirty="0"/>
              <a:t>-&gt;Scale(0.2);</a:t>
            </a:r>
          </a:p>
          <a:p>
            <a:r>
              <a:rPr lang="en-US" dirty="0"/>
              <a:t>//</a:t>
            </a:r>
            <a:r>
              <a:rPr lang="en-US" dirty="0" err="1"/>
              <a:t>Eg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SetRangeUser</a:t>
            </a:r>
            <a:r>
              <a:rPr lang="en-US" dirty="0"/>
              <a:t>(1, 4e5);</a:t>
            </a:r>
          </a:p>
          <a:p>
            <a:endParaRPr lang="en-US" dirty="0"/>
          </a:p>
          <a:p>
            <a:r>
              <a:rPr lang="en-US" dirty="0"/>
              <a:t>tree-&gt;Draw("</a:t>
            </a:r>
            <a:r>
              <a:rPr lang="en-US" dirty="0" err="1"/>
              <a:t>Clovere</a:t>
            </a:r>
            <a:r>
              <a:rPr lang="en-US" dirty="0"/>
              <a:t>&gt;&gt;</a:t>
            </a:r>
            <a:r>
              <a:rPr lang="en-US" dirty="0" err="1"/>
              <a:t>Eg</a:t>
            </a:r>
            <a:r>
              <a:rPr lang="en-US" dirty="0"/>
              <a:t>", "</a:t>
            </a:r>
            <a:r>
              <a:rPr lang="en-US" dirty="0" err="1"/>
              <a:t>Clovere</a:t>
            </a:r>
            <a:r>
              <a:rPr lang="en-US" dirty="0"/>
              <a:t>&gt;0&amp;&amp;</a:t>
            </a:r>
            <a:r>
              <a:rPr lang="en-US" dirty="0" err="1"/>
              <a:t>Clovere</a:t>
            </a:r>
            <a:r>
              <a:rPr lang="en-US" dirty="0"/>
              <a:t>&lt;9000","hist");</a:t>
            </a:r>
          </a:p>
          <a:p>
            <a:endParaRPr lang="en-US" dirty="0"/>
          </a:p>
          <a:p>
            <a:r>
              <a:rPr lang="en-US" dirty="0" err="1"/>
              <a:t>TFile</a:t>
            </a:r>
            <a:r>
              <a:rPr lang="en-US" dirty="0"/>
              <a:t> *_file1 = </a:t>
            </a:r>
            <a:r>
              <a:rPr lang="en-US" dirty="0" err="1"/>
              <a:t>TFile</a:t>
            </a:r>
            <a:r>
              <a:rPr lang="en-US" dirty="0"/>
              <a:t>::Open("Test/Mg23_Gamma7787_Eg7791.00_Tau10.0_SP1.00_AD1.0_LowAu.root");</a:t>
            </a:r>
          </a:p>
          <a:p>
            <a:endParaRPr lang="en-US" dirty="0"/>
          </a:p>
          <a:p>
            <a:r>
              <a:rPr lang="en-US" dirty="0"/>
              <a:t>tree-&gt;</a:t>
            </a:r>
            <a:r>
              <a:rPr lang="en-US" dirty="0" err="1"/>
              <a:t>SetLineColor</a:t>
            </a:r>
            <a:r>
              <a:rPr lang="en-US" dirty="0"/>
              <a:t>(</a:t>
            </a:r>
            <a:r>
              <a:rPr lang="en-US" dirty="0" err="1"/>
              <a:t>kRed</a:t>
            </a:r>
            <a:r>
              <a:rPr lang="en-US" dirty="0"/>
              <a:t>);</a:t>
            </a:r>
          </a:p>
          <a:p>
            <a:r>
              <a:rPr lang="en-US" dirty="0"/>
              <a:t>tree-&gt;</a:t>
            </a:r>
            <a:r>
              <a:rPr lang="en-US" dirty="0" err="1"/>
              <a:t>SetLineWidth</a:t>
            </a:r>
            <a:r>
              <a:rPr lang="en-US" dirty="0"/>
              <a:t>(2);</a:t>
            </a:r>
          </a:p>
          <a:p>
            <a:r>
              <a:rPr lang="en-US" dirty="0"/>
              <a:t>tree-&gt;Draw("</a:t>
            </a:r>
            <a:r>
              <a:rPr lang="en-US" dirty="0" err="1"/>
              <a:t>Clovere</a:t>
            </a:r>
            <a:r>
              <a:rPr lang="en-US" dirty="0"/>
              <a:t>", Form("</a:t>
            </a:r>
            <a:r>
              <a:rPr lang="en-US" dirty="0" err="1"/>
              <a:t>Clovere</a:t>
            </a:r>
            <a:r>
              <a:rPr lang="en-US" dirty="0"/>
              <a:t>&gt;0&amp;&amp;</a:t>
            </a:r>
            <a:r>
              <a:rPr lang="en-US" dirty="0" err="1"/>
              <a:t>Clovere</a:t>
            </a:r>
            <a:r>
              <a:rPr lang="en-US" dirty="0"/>
              <a:t>&lt;9000"),"</a:t>
            </a:r>
            <a:r>
              <a:rPr lang="en-US" dirty="0" err="1"/>
              <a:t>hsame</a:t>
            </a:r>
            <a:r>
              <a:rPr lang="en-US" dirty="0"/>
              <a:t>");</a:t>
            </a:r>
          </a:p>
          <a:p>
            <a:r>
              <a:rPr lang="en-US" dirty="0" err="1"/>
              <a:t>gPad</a:t>
            </a:r>
            <a:r>
              <a:rPr lang="en-US" dirty="0"/>
              <a:t>-&gt;</a:t>
            </a:r>
            <a:r>
              <a:rPr lang="en-US" dirty="0" err="1"/>
              <a:t>RedrawAxis</a:t>
            </a:r>
            <a:r>
              <a:rPr lang="en-US" dirty="0"/>
              <a:t>();</a:t>
            </a:r>
          </a:p>
          <a:p>
            <a:endParaRPr lang="en-US" dirty="0"/>
          </a:p>
          <a:p>
            <a:r>
              <a:rPr lang="en-US" dirty="0" err="1"/>
              <a:t>canvaspeak</a:t>
            </a:r>
            <a:r>
              <a:rPr lang="en-US" dirty="0"/>
              <a:t>-&gt;</a:t>
            </a:r>
            <a:r>
              <a:rPr lang="en-US" dirty="0" err="1"/>
              <a:t>SaveAs</a:t>
            </a:r>
            <a:r>
              <a:rPr lang="en-US" dirty="0"/>
              <a:t>("HeAu.png");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EFB970-9EE5-4ACE-8E66-2E1E038C78DF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4685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07361-7E48-4090-AD75-69C947B0107C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5B942-731B-4A1D-BB8D-4CE3B02BA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135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07361-7E48-4090-AD75-69C947B0107C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5B942-731B-4A1D-BB8D-4CE3B02BA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65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07361-7E48-4090-AD75-69C947B0107C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5B942-731B-4A1D-BB8D-4CE3B02BA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146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07361-7E48-4090-AD75-69C947B0107C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5B942-731B-4A1D-BB8D-4CE3B02BA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799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07361-7E48-4090-AD75-69C947B0107C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5B942-731B-4A1D-BB8D-4CE3B02BA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506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07361-7E48-4090-AD75-69C947B0107C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5B942-731B-4A1D-BB8D-4CE3B02BA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536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07361-7E48-4090-AD75-69C947B0107C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5B942-731B-4A1D-BB8D-4CE3B02BA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652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07361-7E48-4090-AD75-69C947B0107C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5B942-731B-4A1D-BB8D-4CE3B02BA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918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07361-7E48-4090-AD75-69C947B0107C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5B942-731B-4A1D-BB8D-4CE3B02BA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11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07361-7E48-4090-AD75-69C947B0107C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5B942-731B-4A1D-BB8D-4CE3B02BA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716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07361-7E48-4090-AD75-69C947B0107C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5B942-731B-4A1D-BB8D-4CE3B02BA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373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107361-7E48-4090-AD75-69C947B0107C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95B942-731B-4A1D-BB8D-4CE3B02BA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759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6748A-0868-47DC-9436-92A37F6F3C4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Stopping Power </a:t>
            </a:r>
            <a:r>
              <a:rPr lang="en-US" altLang="zh-CN" sz="3600" dirty="0"/>
              <a:t>change </a:t>
            </a:r>
            <a:r>
              <a:rPr lang="en-US" sz="3600" dirty="0"/>
              <a:t>due to </a:t>
            </a:r>
            <a:r>
              <a:rPr lang="en-US" sz="3600" baseline="30000" dirty="0"/>
              <a:t>3</a:t>
            </a:r>
            <a:r>
              <a:rPr lang="en-US" sz="3600" dirty="0"/>
              <a:t>He </a:t>
            </a:r>
            <a:r>
              <a:rPr lang="en-US" altLang="zh-CN" sz="3600" dirty="0"/>
              <a:t>implantation</a:t>
            </a: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36EFF0-67BF-4772-B8D3-BF1D5482B9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S2193</a:t>
            </a:r>
          </a:p>
        </p:txBody>
      </p:sp>
    </p:spTree>
    <p:extLst>
      <p:ext uri="{BB962C8B-B14F-4D97-AF65-F5344CB8AC3E}">
        <p14:creationId xmlns:p14="http://schemas.microsoft.com/office/powerpoint/2010/main" val="37578819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Picture 32">
            <a:extLst>
              <a:ext uri="{FF2B5EF4-FFF2-40B4-BE49-F238E27FC236}">
                <a16:creationId xmlns:a16="http://schemas.microsoft.com/office/drawing/2014/main" id="{902E3148-4F9E-4D18-9BDA-E35A9B65C1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3503012"/>
            <a:ext cx="4572000" cy="2929366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58D3CD76-DB58-45A0-9C97-51F6074F27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503012"/>
            <a:ext cx="4572000" cy="2803072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CB288F4-28C7-4719-8EFC-B99486B275DB}"/>
              </a:ext>
            </a:extLst>
          </p:cNvPr>
          <p:cNvSpPr/>
          <p:nvPr/>
        </p:nvSpPr>
        <p:spPr>
          <a:xfrm rot="16200000">
            <a:off x="-104395" y="336368"/>
            <a:ext cx="1273629" cy="849086"/>
          </a:xfrm>
          <a:prstGeom prst="rect">
            <a:avLst/>
          </a:prstGeom>
          <a:solidFill>
            <a:srgbClr val="99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B12A08C-B153-4531-A24D-DBD832773880}"/>
              </a:ext>
            </a:extLst>
          </p:cNvPr>
          <p:cNvSpPr/>
          <p:nvPr/>
        </p:nvSpPr>
        <p:spPr>
          <a:xfrm rot="16200000">
            <a:off x="3752824" y="-2671763"/>
            <a:ext cx="1273628" cy="6865345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8946D3C0-AAA3-4279-8A83-DA3A600B91E7}"/>
              </a:ext>
            </a:extLst>
          </p:cNvPr>
          <p:cNvCxnSpPr>
            <a:cxnSpLocks/>
            <a:stCxn id="4" idx="0"/>
          </p:cNvCxnSpPr>
          <p:nvPr/>
        </p:nvCxnSpPr>
        <p:spPr>
          <a:xfrm flipV="1">
            <a:off x="107877" y="750476"/>
            <a:ext cx="2861534" cy="10435"/>
          </a:xfrm>
          <a:prstGeom prst="straightConnector1">
            <a:avLst/>
          </a:prstGeom>
          <a:ln>
            <a:solidFill>
              <a:srgbClr val="0033FF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7F90A9B4-7D8E-471B-89C6-059AB359624F}"/>
              </a:ext>
            </a:extLst>
          </p:cNvPr>
          <p:cNvSpPr txBox="1"/>
          <p:nvPr/>
        </p:nvSpPr>
        <p:spPr>
          <a:xfrm>
            <a:off x="60249" y="166047"/>
            <a:ext cx="9573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0.21 </a:t>
            </a:r>
            <a:r>
              <a:rPr lang="en-US" altLang="zh-CN" dirty="0"/>
              <a:t>μm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DEC989F-D647-4D3E-9A25-482274455FED}"/>
              </a:ext>
            </a:extLst>
          </p:cNvPr>
          <p:cNvSpPr txBox="1"/>
          <p:nvPr/>
        </p:nvSpPr>
        <p:spPr>
          <a:xfrm>
            <a:off x="3902187" y="166047"/>
            <a:ext cx="1074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24.79 </a:t>
            </a:r>
            <a:r>
              <a:rPr lang="en-US" altLang="zh-CN" dirty="0"/>
              <a:t>μm</a:t>
            </a:r>
            <a:endParaRPr lang="en-US" dirty="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D900E722-2F68-4D80-810C-BA7D44029624}"/>
              </a:ext>
            </a:extLst>
          </p:cNvPr>
          <p:cNvCxnSpPr>
            <a:cxnSpLocks/>
          </p:cNvCxnSpPr>
          <p:nvPr/>
        </p:nvCxnSpPr>
        <p:spPr>
          <a:xfrm>
            <a:off x="107876" y="575208"/>
            <a:ext cx="840295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8FB6D40-C1A7-4234-A60D-74D6CAC19064}"/>
              </a:ext>
            </a:extLst>
          </p:cNvPr>
          <p:cNvCxnSpPr>
            <a:cxnSpLocks/>
          </p:cNvCxnSpPr>
          <p:nvPr/>
        </p:nvCxnSpPr>
        <p:spPr>
          <a:xfrm>
            <a:off x="948171" y="578021"/>
            <a:ext cx="6874138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BFB14FE-FA9E-42E7-80BB-A7788DC5FDFE}"/>
              </a:ext>
            </a:extLst>
          </p:cNvPr>
          <p:cNvCxnSpPr>
            <a:cxnSpLocks/>
          </p:cNvCxnSpPr>
          <p:nvPr/>
        </p:nvCxnSpPr>
        <p:spPr>
          <a:xfrm>
            <a:off x="965757" y="1188344"/>
            <a:ext cx="2012448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5699985F-9ABC-4E1A-8888-299B40BF7481}"/>
              </a:ext>
            </a:extLst>
          </p:cNvPr>
          <p:cNvSpPr txBox="1"/>
          <p:nvPr/>
        </p:nvSpPr>
        <p:spPr>
          <a:xfrm>
            <a:off x="1484530" y="788804"/>
            <a:ext cx="10903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48.3 </a:t>
            </a:r>
            <a:r>
              <a:rPr lang="en-US" altLang="zh-CN" dirty="0"/>
              <a:t>MeV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67552C5-3C87-487E-9E59-2080A3914033}"/>
              </a:ext>
            </a:extLst>
          </p:cNvPr>
          <p:cNvSpPr txBox="1"/>
          <p:nvPr/>
        </p:nvSpPr>
        <p:spPr>
          <a:xfrm>
            <a:off x="2978205" y="574569"/>
            <a:ext cx="14318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50 MeV </a:t>
            </a:r>
            <a:r>
              <a:rPr lang="en-US" baseline="30000" dirty="0"/>
              <a:t>23</a:t>
            </a:r>
            <a:r>
              <a:rPr lang="en-US" dirty="0"/>
              <a:t>Mg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467DD20-584B-494B-A68B-0D07C5C7C9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876" y="1768458"/>
            <a:ext cx="5810250" cy="1485900"/>
          </a:xfrm>
          <a:prstGeom prst="rect">
            <a:avLst/>
          </a:prstGeom>
        </p:spPr>
      </p:pic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87494A9A-5866-440D-BBEC-6303541024A6}"/>
              </a:ext>
            </a:extLst>
          </p:cNvPr>
          <p:cNvCxnSpPr>
            <a:cxnSpLocks/>
          </p:cNvCxnSpPr>
          <p:nvPr/>
        </p:nvCxnSpPr>
        <p:spPr>
          <a:xfrm>
            <a:off x="107876" y="1188344"/>
            <a:ext cx="840295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C38A5207-2634-4171-9D16-44CDD1D2F8DF}"/>
              </a:ext>
            </a:extLst>
          </p:cNvPr>
          <p:cNvSpPr txBox="1"/>
          <p:nvPr/>
        </p:nvSpPr>
        <p:spPr>
          <a:xfrm>
            <a:off x="60249" y="788804"/>
            <a:ext cx="9733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1.7 </a:t>
            </a:r>
            <a:r>
              <a:rPr lang="en-US" altLang="zh-CN" dirty="0"/>
              <a:t>MeV</a:t>
            </a:r>
            <a:endParaRPr 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C95B224-3931-4593-9FD2-B4B0466D3F90}"/>
              </a:ext>
            </a:extLst>
          </p:cNvPr>
          <p:cNvSpPr txBox="1"/>
          <p:nvPr/>
        </p:nvSpPr>
        <p:spPr>
          <a:xfrm>
            <a:off x="308251" y="1429335"/>
            <a:ext cx="439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Au</a:t>
            </a:r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7FFDC33-6198-4911-9EBB-B405E003DD5A}"/>
              </a:ext>
            </a:extLst>
          </p:cNvPr>
          <p:cNvSpPr txBox="1"/>
          <p:nvPr/>
        </p:nvSpPr>
        <p:spPr>
          <a:xfrm>
            <a:off x="1752209" y="1400903"/>
            <a:ext cx="439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Au</a:t>
            </a:r>
            <a:endParaRPr lang="en-US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3CEB880-D8CA-4906-A2DB-356BCE16FC28}"/>
              </a:ext>
            </a:extLst>
          </p:cNvPr>
          <p:cNvSpPr txBox="1"/>
          <p:nvPr/>
        </p:nvSpPr>
        <p:spPr>
          <a:xfrm>
            <a:off x="6692597" y="4258216"/>
            <a:ext cx="20799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First step in Au layer</a:t>
            </a:r>
          </a:p>
          <a:p>
            <a:r>
              <a:rPr lang="en-US" dirty="0"/>
              <a:t>TOF = 10.3 fs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3C5A09C-99F5-479E-93B2-94CF1D862F88}"/>
              </a:ext>
            </a:extLst>
          </p:cNvPr>
          <p:cNvSpPr txBox="1"/>
          <p:nvPr/>
        </p:nvSpPr>
        <p:spPr>
          <a:xfrm>
            <a:off x="2409337" y="4258217"/>
            <a:ext cx="16955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Eloss</a:t>
            </a:r>
            <a:r>
              <a:rPr lang="en-US" dirty="0"/>
              <a:t> in Au layer</a:t>
            </a:r>
          </a:p>
          <a:p>
            <a:r>
              <a:rPr lang="en-US" dirty="0"/>
              <a:t>48.3 MeV</a:t>
            </a:r>
          </a:p>
        </p:txBody>
      </p:sp>
    </p:spTree>
    <p:extLst>
      <p:ext uri="{BB962C8B-B14F-4D97-AF65-F5344CB8AC3E}">
        <p14:creationId xmlns:p14="http://schemas.microsoft.com/office/powerpoint/2010/main" val="14694927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6500482-4CE2-44EC-9941-8E39419128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55" y="2273906"/>
            <a:ext cx="5829300" cy="154305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4E2342B-7E5A-4E65-BCD8-C4C0AF92D5D3}"/>
              </a:ext>
            </a:extLst>
          </p:cNvPr>
          <p:cNvSpPr/>
          <p:nvPr/>
        </p:nvSpPr>
        <p:spPr>
          <a:xfrm rot="16200000">
            <a:off x="-104395" y="336368"/>
            <a:ext cx="1273629" cy="849086"/>
          </a:xfrm>
          <a:prstGeom prst="rect">
            <a:avLst/>
          </a:prstGeom>
          <a:solidFill>
            <a:srgbClr val="99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1671612-1F6C-424D-89A1-BD249ECBAEB0}"/>
              </a:ext>
            </a:extLst>
          </p:cNvPr>
          <p:cNvSpPr/>
          <p:nvPr/>
        </p:nvSpPr>
        <p:spPr>
          <a:xfrm rot="16200000">
            <a:off x="3752824" y="-2671763"/>
            <a:ext cx="1273628" cy="6865345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B5D54652-9E97-44B4-846A-2DE51D6EA6A0}"/>
              </a:ext>
            </a:extLst>
          </p:cNvPr>
          <p:cNvCxnSpPr>
            <a:cxnSpLocks/>
            <a:stCxn id="4" idx="0"/>
          </p:cNvCxnSpPr>
          <p:nvPr/>
        </p:nvCxnSpPr>
        <p:spPr>
          <a:xfrm flipV="1">
            <a:off x="107877" y="750476"/>
            <a:ext cx="2861534" cy="10435"/>
          </a:xfrm>
          <a:prstGeom prst="straightConnector1">
            <a:avLst/>
          </a:prstGeom>
          <a:ln>
            <a:solidFill>
              <a:srgbClr val="0033FF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6B264D6A-E574-436C-996D-BBE67425B09E}"/>
              </a:ext>
            </a:extLst>
          </p:cNvPr>
          <p:cNvSpPr txBox="1"/>
          <p:nvPr/>
        </p:nvSpPr>
        <p:spPr>
          <a:xfrm>
            <a:off x="60249" y="166047"/>
            <a:ext cx="9573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0.21 </a:t>
            </a:r>
            <a:r>
              <a:rPr lang="en-US" altLang="zh-CN" dirty="0"/>
              <a:t>μm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675CF49-5418-4336-8C19-4D73B4A8C9D9}"/>
              </a:ext>
            </a:extLst>
          </p:cNvPr>
          <p:cNvSpPr txBox="1"/>
          <p:nvPr/>
        </p:nvSpPr>
        <p:spPr>
          <a:xfrm>
            <a:off x="3902187" y="166047"/>
            <a:ext cx="1074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24.79 </a:t>
            </a:r>
            <a:r>
              <a:rPr lang="en-US" altLang="zh-CN" dirty="0"/>
              <a:t>μm</a:t>
            </a:r>
            <a:endParaRPr lang="en-US" dirty="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4B77847-3CB3-41D5-90DA-D7EB72A79204}"/>
              </a:ext>
            </a:extLst>
          </p:cNvPr>
          <p:cNvCxnSpPr>
            <a:cxnSpLocks/>
          </p:cNvCxnSpPr>
          <p:nvPr/>
        </p:nvCxnSpPr>
        <p:spPr>
          <a:xfrm>
            <a:off x="107876" y="575208"/>
            <a:ext cx="840295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465266B1-F874-4E25-A898-0C3AE8206DF9}"/>
              </a:ext>
            </a:extLst>
          </p:cNvPr>
          <p:cNvCxnSpPr>
            <a:cxnSpLocks/>
          </p:cNvCxnSpPr>
          <p:nvPr/>
        </p:nvCxnSpPr>
        <p:spPr>
          <a:xfrm>
            <a:off x="948171" y="578021"/>
            <a:ext cx="6874138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23EB3C13-242C-47BC-8853-AD380B2CC53F}"/>
              </a:ext>
            </a:extLst>
          </p:cNvPr>
          <p:cNvCxnSpPr>
            <a:cxnSpLocks/>
          </p:cNvCxnSpPr>
          <p:nvPr/>
        </p:nvCxnSpPr>
        <p:spPr>
          <a:xfrm>
            <a:off x="965757" y="1188344"/>
            <a:ext cx="2012448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DA9D3C81-AFEA-42F0-8CC6-137C2926CCC4}"/>
              </a:ext>
            </a:extLst>
          </p:cNvPr>
          <p:cNvSpPr txBox="1"/>
          <p:nvPr/>
        </p:nvSpPr>
        <p:spPr>
          <a:xfrm>
            <a:off x="1484530" y="788804"/>
            <a:ext cx="10903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48.9 </a:t>
            </a:r>
            <a:r>
              <a:rPr lang="en-US" altLang="zh-CN" dirty="0"/>
              <a:t>MeV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F87A8B5-AE4D-41F8-87A9-142DD7F94192}"/>
              </a:ext>
            </a:extLst>
          </p:cNvPr>
          <p:cNvSpPr txBox="1"/>
          <p:nvPr/>
        </p:nvSpPr>
        <p:spPr>
          <a:xfrm>
            <a:off x="2978205" y="574569"/>
            <a:ext cx="14318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50 MeV </a:t>
            </a:r>
            <a:r>
              <a:rPr lang="en-US" baseline="30000" dirty="0"/>
              <a:t>23</a:t>
            </a:r>
            <a:r>
              <a:rPr lang="en-US" dirty="0"/>
              <a:t>Mg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50EE516E-2187-4330-A403-4DAECD393140}"/>
              </a:ext>
            </a:extLst>
          </p:cNvPr>
          <p:cNvCxnSpPr>
            <a:cxnSpLocks/>
          </p:cNvCxnSpPr>
          <p:nvPr/>
        </p:nvCxnSpPr>
        <p:spPr>
          <a:xfrm>
            <a:off x="107876" y="1188344"/>
            <a:ext cx="840295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BE388029-AD08-409A-97FF-9C246369373E}"/>
              </a:ext>
            </a:extLst>
          </p:cNvPr>
          <p:cNvSpPr txBox="1"/>
          <p:nvPr/>
        </p:nvSpPr>
        <p:spPr>
          <a:xfrm>
            <a:off x="60249" y="788804"/>
            <a:ext cx="9733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1.1 </a:t>
            </a:r>
            <a:r>
              <a:rPr lang="en-US" altLang="zh-CN" dirty="0"/>
              <a:t>MeV</a:t>
            </a:r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8BF42C0-C012-48A1-B3F4-5FF135604D2B}"/>
              </a:ext>
            </a:extLst>
          </p:cNvPr>
          <p:cNvSpPr txBox="1"/>
          <p:nvPr/>
        </p:nvSpPr>
        <p:spPr>
          <a:xfrm>
            <a:off x="32686" y="1411561"/>
            <a:ext cx="132190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68%</a:t>
            </a:r>
          </a:p>
          <a:p>
            <a:r>
              <a:rPr lang="en-US" altLang="zh-CN" dirty="0"/>
              <a:t>Low-density</a:t>
            </a:r>
          </a:p>
          <a:p>
            <a:r>
              <a:rPr lang="en-US" altLang="zh-CN" dirty="0"/>
              <a:t>Au</a:t>
            </a:r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0A33884-C85D-42D1-90CD-4C992889E5A6}"/>
              </a:ext>
            </a:extLst>
          </p:cNvPr>
          <p:cNvSpPr txBox="1"/>
          <p:nvPr/>
        </p:nvSpPr>
        <p:spPr>
          <a:xfrm>
            <a:off x="1752209" y="1400903"/>
            <a:ext cx="439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Au</a:t>
            </a:r>
            <a:endParaRPr lang="en-US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8232223F-6CFB-47F6-8DAD-51489468C7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930832"/>
            <a:ext cx="4572000" cy="2803072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CD5A2A04-F177-445D-852F-3E097C821C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930832"/>
            <a:ext cx="4572000" cy="2857500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90AFF7B7-65BD-4B60-9755-E004B4C517CC}"/>
              </a:ext>
            </a:extLst>
          </p:cNvPr>
          <p:cNvSpPr txBox="1"/>
          <p:nvPr/>
        </p:nvSpPr>
        <p:spPr>
          <a:xfrm>
            <a:off x="6654497" y="4626880"/>
            <a:ext cx="20799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First step in Au layer</a:t>
            </a:r>
          </a:p>
          <a:p>
            <a:r>
              <a:rPr lang="en-US" dirty="0"/>
              <a:t>TOF = 10.3 fs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D58EBA4-E3EE-456B-9260-DD739D26C40F}"/>
              </a:ext>
            </a:extLst>
          </p:cNvPr>
          <p:cNvSpPr txBox="1"/>
          <p:nvPr/>
        </p:nvSpPr>
        <p:spPr>
          <a:xfrm>
            <a:off x="2371237" y="4626881"/>
            <a:ext cx="16955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Eloss</a:t>
            </a:r>
            <a:r>
              <a:rPr lang="en-US" dirty="0"/>
              <a:t> in Au layer</a:t>
            </a:r>
          </a:p>
          <a:p>
            <a:r>
              <a:rPr lang="en-US" dirty="0"/>
              <a:t>48.9 MeV</a:t>
            </a:r>
          </a:p>
        </p:txBody>
      </p:sp>
    </p:spTree>
    <p:extLst>
      <p:ext uri="{BB962C8B-B14F-4D97-AF65-F5344CB8AC3E}">
        <p14:creationId xmlns:p14="http://schemas.microsoft.com/office/powerpoint/2010/main" val="19585304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3F12EA4-0BB7-4114-8ED9-EEB88FC9D7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479242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58B0641-DCDE-49BD-88BC-DCE3A8466812}"/>
              </a:ext>
            </a:extLst>
          </p:cNvPr>
          <p:cNvSpPr txBox="1"/>
          <p:nvPr/>
        </p:nvSpPr>
        <p:spPr>
          <a:xfrm>
            <a:off x="1143000" y="247650"/>
            <a:ext cx="401597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i="1" dirty="0">
                <a:latin typeface="Cambria" panose="02040503050406030204" pitchFamily="18" charset="0"/>
                <a:ea typeface="Cambria" panose="02040503050406030204" pitchFamily="18" charset="0"/>
              </a:rPr>
              <a:t>τ</a:t>
            </a:r>
            <a:r>
              <a:rPr lang="en-US" altLang="zh-CN" sz="2000" dirty="0">
                <a:latin typeface="Cambria" panose="02040503050406030204" pitchFamily="18" charset="0"/>
                <a:ea typeface="Cambria" panose="02040503050406030204" pitchFamily="18" charset="0"/>
              </a:rPr>
              <a:t> = 10 fs</a:t>
            </a:r>
          </a:p>
          <a:p>
            <a:r>
              <a:rPr lang="en-US" sz="2000" i="1" dirty="0">
                <a:latin typeface="Cambria" panose="02040503050406030204" pitchFamily="18" charset="0"/>
                <a:ea typeface="Cambria" panose="02040503050406030204" pitchFamily="18" charset="0"/>
              </a:rPr>
              <a:t>E</a:t>
            </a:r>
            <a:r>
              <a:rPr lang="en-US" sz="2000" i="1" baseline="-25000" dirty="0">
                <a:latin typeface="Cambria" panose="02040503050406030204" pitchFamily="18" charset="0"/>
                <a:ea typeface="Cambria" panose="02040503050406030204" pitchFamily="18" charset="0"/>
              </a:rPr>
              <a:t>x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= 7787 k</a:t>
            </a:r>
            <a:r>
              <a:rPr lang="en-US" altLang="zh-CN" sz="2000" dirty="0">
                <a:latin typeface="Cambria" panose="02040503050406030204" pitchFamily="18" charset="0"/>
                <a:ea typeface="Cambria" panose="02040503050406030204" pitchFamily="18" charset="0"/>
              </a:rPr>
              <a:t>eV</a:t>
            </a: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2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68% Au 200 nm + pure Au 24.8 </a:t>
            </a:r>
            <a:r>
              <a:rPr lang="en-US" altLang="zh-CN" sz="2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μ</a:t>
            </a:r>
            <a:r>
              <a:rPr lang="en-US" sz="2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</a:t>
            </a:r>
          </a:p>
          <a:p>
            <a:r>
              <a:rPr lang="en-US" sz="2000" dirty="0">
                <a:solidFill>
                  <a:srgbClr val="0033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Pure Au 25 </a:t>
            </a:r>
            <a:r>
              <a:rPr lang="en-US" altLang="zh-CN" sz="2000" dirty="0">
                <a:solidFill>
                  <a:srgbClr val="0033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μm</a:t>
            </a:r>
            <a:endParaRPr lang="en-US" sz="2000" dirty="0">
              <a:solidFill>
                <a:srgbClr val="0033F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CE07E33-2AEC-46C3-9CE0-6B196BB681C9}"/>
              </a:ext>
            </a:extLst>
          </p:cNvPr>
          <p:cNvSpPr txBox="1"/>
          <p:nvPr/>
        </p:nvSpPr>
        <p:spPr>
          <a:xfrm>
            <a:off x="0" y="5499462"/>
            <a:ext cx="91440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i="0" dirty="0">
                <a:solidFill>
                  <a:srgbClr val="1C1C1C"/>
                </a:solidFill>
                <a:effectLst/>
                <a:latin typeface="Inter"/>
              </a:rPr>
              <a:t>68% represents the lowest-density layer.</a:t>
            </a:r>
          </a:p>
          <a:p>
            <a:r>
              <a:rPr lang="en-US" dirty="0">
                <a:solidFill>
                  <a:srgbClr val="1C1C1C"/>
                </a:solidFill>
                <a:latin typeface="Inter"/>
              </a:rPr>
              <a:t>Not </a:t>
            </a:r>
            <a:r>
              <a:rPr lang="en-US" b="0" i="0" dirty="0">
                <a:solidFill>
                  <a:srgbClr val="1C1C1C"/>
                </a:solidFill>
                <a:effectLst/>
                <a:latin typeface="Inter"/>
              </a:rPr>
              <a:t>the entire 200-nm layer reduced that much.</a:t>
            </a:r>
          </a:p>
          <a:p>
            <a:r>
              <a:rPr lang="en-US" b="0" i="0" dirty="0">
                <a:solidFill>
                  <a:srgbClr val="1C1C1C"/>
                </a:solidFill>
                <a:effectLst/>
                <a:latin typeface="Inter"/>
              </a:rPr>
              <a:t>The red spectrum </a:t>
            </a:r>
            <a:r>
              <a:rPr lang="en-US" altLang="zh-CN" b="0" i="0" dirty="0">
                <a:solidFill>
                  <a:srgbClr val="1C1C1C"/>
                </a:solidFill>
                <a:effectLst/>
                <a:latin typeface="Inter"/>
              </a:rPr>
              <a:t>represents a </a:t>
            </a:r>
            <a:r>
              <a:rPr lang="en-US" b="0" i="0" dirty="0">
                <a:solidFill>
                  <a:srgbClr val="1C1C1C"/>
                </a:solidFill>
                <a:effectLst/>
                <a:latin typeface="Inter"/>
              </a:rPr>
              <a:t>somewhat exaggerated effect.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77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B43B499-B996-4644-9891-F06C6D38A20C}"/>
              </a:ext>
            </a:extLst>
          </p:cNvPr>
          <p:cNvSpPr txBox="1"/>
          <p:nvPr/>
        </p:nvSpPr>
        <p:spPr>
          <a:xfrm>
            <a:off x="0" y="0"/>
            <a:ext cx="91440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Letting </a:t>
            </a:r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</a:rPr>
              <a:t>c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</a:rPr>
              <a:t>x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) denote the local relative concentration of </a:t>
            </a:r>
            <a:r>
              <a:rPr lang="en-US" baseline="30000" dirty="0"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He at depth </a:t>
            </a:r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</a:rPr>
              <a:t>x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in the target, the local swelling is given by </a:t>
            </a:r>
            <a:r>
              <a:rPr lang="en-US" altLang="zh-CN" dirty="0">
                <a:latin typeface="Cambria" panose="02040503050406030204" pitchFamily="18" charset="0"/>
                <a:ea typeface="Cambria" panose="02040503050406030204" pitchFamily="18" charset="0"/>
              </a:rPr>
              <a:t>Δ</a:t>
            </a:r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</a:rPr>
              <a:t>V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/</a:t>
            </a:r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</a:rPr>
              <a:t>V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= </a:t>
            </a:r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</a:rPr>
              <a:t>Ac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</a:rPr>
              <a:t>x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), where </a:t>
            </a:r>
            <a:r>
              <a:rPr lang="en-US" altLang="zh-CN" i="1" dirty="0">
                <a:latin typeface="Cambria" panose="02040503050406030204" pitchFamily="18" charset="0"/>
                <a:ea typeface="Cambria" panose="02040503050406030204" pitchFamily="18" charset="0"/>
              </a:rPr>
              <a:t>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= 0.75 ± 0.25.</a:t>
            </a:r>
          </a:p>
          <a:p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We take </a:t>
            </a:r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</a:rPr>
              <a:t>c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</a:rPr>
              <a:t>x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) to be the </a:t>
            </a:r>
            <a:r>
              <a:rPr lang="en-US" baseline="30000" dirty="0"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He depth profile predicted by SRIM normalized to the total number of implanted </a:t>
            </a:r>
            <a:r>
              <a:rPr lang="en-US" baseline="30000" dirty="0"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He atoms, 6.6 × 10</a:t>
            </a:r>
            <a:r>
              <a:rPr lang="en-US" baseline="30000" dirty="0">
                <a:latin typeface="Cambria" panose="02040503050406030204" pitchFamily="18" charset="0"/>
                <a:ea typeface="Cambria" panose="02040503050406030204" pitchFamily="18" charset="0"/>
              </a:rPr>
              <a:t>17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cm</a:t>
            </a:r>
            <a:r>
              <a:rPr lang="en-US" baseline="30000" dirty="0">
                <a:latin typeface="Cambria" panose="02040503050406030204" pitchFamily="18" charset="0"/>
                <a:ea typeface="Cambria" panose="02040503050406030204" pitchFamily="18" charset="0"/>
              </a:rPr>
              <a:t>−2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 [</a:t>
            </a:r>
            <a:r>
              <a:rPr lang="en-US" altLang="zh-CN" dirty="0">
                <a:latin typeface="Cambria" panose="02040503050406030204" pitchFamily="18" charset="0"/>
                <a:ea typeface="Cambria" panose="02040503050406030204" pitchFamily="18" charset="0"/>
              </a:rPr>
              <a:t>S2193: 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4.68 × 10</a:t>
            </a:r>
            <a:r>
              <a:rPr lang="en-US" baseline="30000" dirty="0">
                <a:latin typeface="Cambria" panose="02040503050406030204" pitchFamily="18" charset="0"/>
                <a:ea typeface="Cambria" panose="02040503050406030204" pitchFamily="18" charset="0"/>
              </a:rPr>
              <a:t>17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cm</a:t>
            </a:r>
            <a:r>
              <a:rPr lang="en-US" baseline="30000" dirty="0">
                <a:latin typeface="Cambria" panose="02040503050406030204" pitchFamily="18" charset="0"/>
                <a:ea typeface="Cambria" panose="02040503050406030204" pitchFamily="18" charset="0"/>
              </a:rPr>
              <a:t>−2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]</a:t>
            </a:r>
          </a:p>
          <a:p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altLang="zh-CN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he concentration peaks at a depth of </a:t>
            </a:r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</a:rPr>
              <a:t>x</a:t>
            </a:r>
            <a:r>
              <a:rPr lang="en-US" baseline="-25000" dirty="0">
                <a:latin typeface="Cambria" panose="02040503050406030204" pitchFamily="18" charset="0"/>
                <a:ea typeface="Cambria" panose="02040503050406030204" pitchFamily="18" charset="0"/>
              </a:rPr>
              <a:t>0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= 0.07 μm, reaching a maximum value of </a:t>
            </a:r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</a:rPr>
              <a:t>c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</a:rPr>
              <a:t>x</a:t>
            </a:r>
            <a:r>
              <a:rPr lang="en-US" baseline="-25000" dirty="0">
                <a:latin typeface="Cambria" panose="02040503050406030204" pitchFamily="18" charset="0"/>
                <a:ea typeface="Cambria" panose="02040503050406030204" pitchFamily="18" charset="0"/>
              </a:rPr>
              <a:t>0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) = 1.05. </a:t>
            </a:r>
            <a:r>
              <a:rPr lang="en-US" dirty="0">
                <a:solidFill>
                  <a:srgbClr val="00CC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(verified)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64DCF9B-DE65-441E-AAE8-476517532F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2556407"/>
            <a:ext cx="7167731" cy="872593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8A0AA4D-02A1-4652-B0D7-A440CC81D37A}"/>
              </a:ext>
            </a:extLst>
          </p:cNvPr>
          <p:cNvGraphicFramePr>
            <a:graphicFrameLocks noGrp="1"/>
          </p:cNvGraphicFramePr>
          <p:nvPr/>
        </p:nvGraphicFramePr>
        <p:xfrm>
          <a:off x="190500" y="4474372"/>
          <a:ext cx="7010850" cy="2255520"/>
        </p:xfrm>
        <a:graphic>
          <a:graphicData uri="http://schemas.openxmlformats.org/drawingml/2006/table">
            <a:tbl>
              <a:tblPr/>
              <a:tblGrid>
                <a:gridCol w="2350154">
                  <a:extLst>
                    <a:ext uri="{9D8B030D-6E8A-4147-A177-3AD203B41FA5}">
                      <a16:colId xmlns:a16="http://schemas.microsoft.com/office/drawing/2014/main" val="6264536"/>
                    </a:ext>
                  </a:extLst>
                </a:gridCol>
                <a:gridCol w="2330348">
                  <a:extLst>
                    <a:ext uri="{9D8B030D-6E8A-4147-A177-3AD203B41FA5}">
                      <a16:colId xmlns:a16="http://schemas.microsoft.com/office/drawing/2014/main" val="1231357870"/>
                    </a:ext>
                  </a:extLst>
                </a:gridCol>
                <a:gridCol w="2330348">
                  <a:extLst>
                    <a:ext uri="{9D8B030D-6E8A-4147-A177-3AD203B41FA5}">
                      <a16:colId xmlns:a16="http://schemas.microsoft.com/office/drawing/2014/main" val="989153449"/>
                    </a:ext>
                  </a:extLst>
                </a:gridCol>
              </a:tblGrid>
              <a:tr h="167640"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LISE++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SRIM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4659578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MeV / (mg/cm2)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MeV / (mg/cm2)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9153717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4.28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4.14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6017573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21.01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23.21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9996964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LISE++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SRIM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848990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MeV/um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MeV/um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4706517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45MeV 23Mg in Au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8.269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7.993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108487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45MeV 23Mg in He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0.265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0.292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2398654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F72B81D2-C8EE-426B-B3CE-533FC9D748CD}"/>
              </a:ext>
            </a:extLst>
          </p:cNvPr>
          <p:cNvSpPr txBox="1"/>
          <p:nvPr/>
        </p:nvSpPr>
        <p:spPr>
          <a:xfrm>
            <a:off x="1" y="3648691"/>
            <a:ext cx="914399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where </a:t>
            </a:r>
            <a:r>
              <a:rPr lang="en-US" i="1" dirty="0" err="1">
                <a:latin typeface="Cambria" panose="02040503050406030204" pitchFamily="18" charset="0"/>
                <a:ea typeface="Cambria" panose="02040503050406030204" pitchFamily="18" charset="0"/>
              </a:rPr>
              <a:t>ρ</a:t>
            </a:r>
            <a:r>
              <a:rPr lang="en-US" baseline="-25000" dirty="0" err="1">
                <a:latin typeface="Cambria" panose="02040503050406030204" pitchFamily="18" charset="0"/>
                <a:ea typeface="Cambria" panose="02040503050406030204" pitchFamily="18" charset="0"/>
              </a:rPr>
              <a:t>Au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= 19.30 g/cm</a:t>
            </a:r>
            <a:r>
              <a:rPr lang="en-US" baseline="30000" dirty="0"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is the density of gold and (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</a:t>
            </a:r>
            <a:r>
              <a:rPr lang="en-US" i="1" dirty="0" err="1">
                <a:latin typeface="Cambria" panose="02040503050406030204" pitchFamily="18" charset="0"/>
                <a:ea typeface="Cambria" panose="02040503050406030204" pitchFamily="18" charset="0"/>
              </a:rPr>
              <a:t>E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/</a:t>
            </a:r>
            <a:r>
              <a:rPr lang="en-US" i="1" dirty="0" err="1">
                <a:latin typeface="Cambria" panose="02040503050406030204" pitchFamily="18" charset="0"/>
                <a:ea typeface="Cambria" panose="02040503050406030204" pitchFamily="18" charset="0"/>
              </a:rPr>
              <a:t>ρ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</a:t>
            </a:r>
            <a:r>
              <a:rPr lang="en-US" i="1" dirty="0" err="1">
                <a:latin typeface="Cambria" panose="02040503050406030204" pitchFamily="18" charset="0"/>
                <a:ea typeface="Cambria" panose="02040503050406030204" pitchFamily="18" charset="0"/>
              </a:rPr>
              <a:t>x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  <a:r>
              <a:rPr lang="en-US" baseline="-25000" dirty="0">
                <a:latin typeface="Cambria" panose="02040503050406030204" pitchFamily="18" charset="0"/>
                <a:ea typeface="Cambria" panose="02040503050406030204" pitchFamily="18" charset="0"/>
              </a:rPr>
              <a:t>Au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and (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</a:t>
            </a:r>
            <a:r>
              <a:rPr lang="en-US" i="1" dirty="0" err="1">
                <a:latin typeface="Cambria" panose="02040503050406030204" pitchFamily="18" charset="0"/>
                <a:ea typeface="Cambria" panose="02040503050406030204" pitchFamily="18" charset="0"/>
              </a:rPr>
              <a:t>E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/</a:t>
            </a:r>
            <a:r>
              <a:rPr lang="en-US" i="1" dirty="0" err="1">
                <a:latin typeface="Cambria" panose="02040503050406030204" pitchFamily="18" charset="0"/>
                <a:ea typeface="Cambria" panose="02040503050406030204" pitchFamily="18" charset="0"/>
              </a:rPr>
              <a:t>ρ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</a:t>
            </a:r>
            <a:r>
              <a:rPr lang="en-US" i="1" dirty="0" err="1">
                <a:latin typeface="Cambria" panose="02040503050406030204" pitchFamily="18" charset="0"/>
                <a:ea typeface="Cambria" panose="02040503050406030204" pitchFamily="18" charset="0"/>
              </a:rPr>
              <a:t>x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  <a:r>
              <a:rPr lang="en-US" baseline="-25000" dirty="0">
                <a:latin typeface="Cambria" panose="02040503050406030204" pitchFamily="18" charset="0"/>
                <a:ea typeface="Cambria" panose="02040503050406030204" pitchFamily="18" charset="0"/>
              </a:rPr>
              <a:t>3He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are the stopping powers in Au and </a:t>
            </a:r>
            <a:r>
              <a:rPr lang="en-US" baseline="30000" dirty="0"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He in units of MeV/(g/cm</a:t>
            </a:r>
            <a:r>
              <a:rPr lang="en-US" baseline="30000" dirty="0"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1429617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9DC31E5D-F67F-413D-AC90-61C5F959215A}"/>
              </a:ext>
            </a:extLst>
          </p:cNvPr>
          <p:cNvGraphicFramePr>
            <a:graphicFrameLocks/>
          </p:cNvGraphicFramePr>
          <p:nvPr/>
        </p:nvGraphicFramePr>
        <p:xfrm>
          <a:off x="0" y="0"/>
          <a:ext cx="914400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30CE5833-E019-4BD4-B518-D67623D498E0}"/>
              </a:ext>
            </a:extLst>
          </p:cNvPr>
          <p:cNvGraphicFramePr>
            <a:graphicFrameLocks/>
          </p:cNvGraphicFramePr>
          <p:nvPr/>
        </p:nvGraphicFramePr>
        <p:xfrm>
          <a:off x="0" y="3429000"/>
          <a:ext cx="914400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A244EA2-18C7-4733-9546-44BF43598398}"/>
              </a:ext>
            </a:extLst>
          </p:cNvPr>
          <p:cNvSpPr txBox="1"/>
          <p:nvPr/>
        </p:nvSpPr>
        <p:spPr>
          <a:xfrm>
            <a:off x="5006136" y="225910"/>
            <a:ext cx="413786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From TRIM</a:t>
            </a:r>
          </a:p>
          <a:p>
            <a:r>
              <a:rPr lang="en-US" dirty="0"/>
              <a:t>Converted to a ROOT file</a:t>
            </a:r>
          </a:p>
          <a:p>
            <a:r>
              <a:rPr lang="en-US" dirty="0"/>
              <a:t>Geant4 samples from the ROOT histogram</a:t>
            </a:r>
          </a:p>
        </p:txBody>
      </p:sp>
    </p:spTree>
    <p:extLst>
      <p:ext uri="{BB962C8B-B14F-4D97-AF65-F5344CB8AC3E}">
        <p14:creationId xmlns:p14="http://schemas.microsoft.com/office/powerpoint/2010/main" val="102351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8DC0F28-FD1E-4F75-B7C8-449E6ADF6F6D}"/>
              </a:ext>
            </a:extLst>
          </p:cNvPr>
          <p:cNvGraphicFramePr>
            <a:graphicFrameLocks/>
          </p:cNvGraphicFramePr>
          <p:nvPr/>
        </p:nvGraphicFramePr>
        <p:xfrm>
          <a:off x="0" y="0"/>
          <a:ext cx="914400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073AD66-319C-4060-B218-2BA6D6D0D1EF}"/>
              </a:ext>
            </a:extLst>
          </p:cNvPr>
          <p:cNvGraphicFramePr>
            <a:graphicFrameLocks/>
          </p:cNvGraphicFramePr>
          <p:nvPr/>
        </p:nvGraphicFramePr>
        <p:xfrm>
          <a:off x="0" y="3429000"/>
          <a:ext cx="914400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2245747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inematics plot">
            <a:extLst>
              <a:ext uri="{FF2B5EF4-FFF2-40B4-BE49-F238E27FC236}">
                <a16:creationId xmlns:a16="http://schemas.microsoft.com/office/drawing/2014/main" id="{662C0661-7C57-4BB0-BB2B-0F3BDD28A5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572000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kinematics plot">
            <a:extLst>
              <a:ext uri="{FF2B5EF4-FFF2-40B4-BE49-F238E27FC236}">
                <a16:creationId xmlns:a16="http://schemas.microsoft.com/office/drawing/2014/main" id="{51804ED8-D1B8-4A0D-A7CD-EC00C03209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0"/>
            <a:ext cx="4572000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kinematics plot">
            <a:extLst>
              <a:ext uri="{FF2B5EF4-FFF2-40B4-BE49-F238E27FC236}">
                <a16:creationId xmlns:a16="http://schemas.microsoft.com/office/drawing/2014/main" id="{C083DF6F-47CF-4E38-BD02-2A7DF74C54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00400"/>
            <a:ext cx="4572000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kinematics plot">
            <a:extLst>
              <a:ext uri="{FF2B5EF4-FFF2-40B4-BE49-F238E27FC236}">
                <a16:creationId xmlns:a16="http://schemas.microsoft.com/office/drawing/2014/main" id="{BCC21C53-B90B-40EB-A252-E9AD8F9AD7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200400"/>
            <a:ext cx="4572000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1065118-D3FC-40EB-9E13-436E91B4A1E5}"/>
              </a:ext>
            </a:extLst>
          </p:cNvPr>
          <p:cNvSpPr/>
          <p:nvPr/>
        </p:nvSpPr>
        <p:spPr>
          <a:xfrm>
            <a:off x="600891" y="4650377"/>
            <a:ext cx="3304903" cy="849086"/>
          </a:xfrm>
          <a:prstGeom prst="rect">
            <a:avLst/>
          </a:prstGeom>
          <a:solidFill>
            <a:srgbClr val="FF0000">
              <a:alpha val="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250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BBAE2B5-E0A5-490B-B4C1-A36374C22792}"/>
              </a:ext>
            </a:extLst>
          </p:cNvPr>
          <p:cNvSpPr/>
          <p:nvPr/>
        </p:nvSpPr>
        <p:spPr>
          <a:xfrm rot="16200000">
            <a:off x="-479483" y="1352005"/>
            <a:ext cx="3304903" cy="849086"/>
          </a:xfrm>
          <a:prstGeom prst="rect">
            <a:avLst/>
          </a:prstGeom>
          <a:solidFill>
            <a:srgbClr val="99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CFE094B-D1AA-4F87-BB0F-7DDC4BEE996C}"/>
              </a:ext>
            </a:extLst>
          </p:cNvPr>
          <p:cNvSpPr/>
          <p:nvPr/>
        </p:nvSpPr>
        <p:spPr>
          <a:xfrm rot="16200000">
            <a:off x="3377734" y="-1656124"/>
            <a:ext cx="3304903" cy="6865345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7C80B177-D765-4C0A-BE51-4A481816D4BB}"/>
              </a:ext>
            </a:extLst>
          </p:cNvPr>
          <p:cNvCxnSpPr>
            <a:cxnSpLocks/>
            <a:stCxn id="2" idx="0"/>
          </p:cNvCxnSpPr>
          <p:nvPr/>
        </p:nvCxnSpPr>
        <p:spPr>
          <a:xfrm>
            <a:off x="748425" y="1776548"/>
            <a:ext cx="2861535" cy="0"/>
          </a:xfrm>
          <a:prstGeom prst="straightConnector1">
            <a:avLst/>
          </a:prstGeom>
          <a:ln>
            <a:solidFill>
              <a:srgbClr val="0033FF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5B420787-4E09-48FC-9F3D-E627555A7060}"/>
              </a:ext>
            </a:extLst>
          </p:cNvPr>
          <p:cNvSpPr txBox="1"/>
          <p:nvPr/>
        </p:nvSpPr>
        <p:spPr>
          <a:xfrm>
            <a:off x="748425" y="243123"/>
            <a:ext cx="840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0.2 </a:t>
            </a:r>
            <a:r>
              <a:rPr lang="en-US" altLang="zh-CN" dirty="0"/>
              <a:t>μm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A88CFBE-62DE-411A-9B10-6666450E1C9D}"/>
              </a:ext>
            </a:extLst>
          </p:cNvPr>
          <p:cNvSpPr txBox="1"/>
          <p:nvPr/>
        </p:nvSpPr>
        <p:spPr>
          <a:xfrm>
            <a:off x="4542736" y="278967"/>
            <a:ext cx="9573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24.8 </a:t>
            </a:r>
            <a:r>
              <a:rPr lang="en-US" altLang="zh-CN" dirty="0"/>
              <a:t>μm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54F3A8D-9164-47A0-95B9-76C9279918DE}"/>
              </a:ext>
            </a:extLst>
          </p:cNvPr>
          <p:cNvSpPr txBox="1"/>
          <p:nvPr/>
        </p:nvSpPr>
        <p:spPr>
          <a:xfrm>
            <a:off x="0" y="3671785"/>
            <a:ext cx="4626203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50 MeV </a:t>
            </a:r>
            <a:r>
              <a:rPr lang="en-US" sz="2000" baseline="30000" dirty="0">
                <a:latin typeface="Cambria" panose="02040503050406030204" pitchFamily="18" charset="0"/>
                <a:ea typeface="Cambria" panose="02040503050406030204" pitchFamily="18" charset="0"/>
              </a:rPr>
              <a:t>23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Mg</a:t>
            </a:r>
          </a:p>
          <a:p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Range = 7.7 </a:t>
            </a:r>
            <a:r>
              <a:rPr lang="en-US" altLang="zh-CN" sz="2000" dirty="0">
                <a:latin typeface="Cambria" panose="02040503050406030204" pitchFamily="18" charset="0"/>
                <a:ea typeface="Cambria" panose="02040503050406030204" pitchFamily="18" charset="0"/>
              </a:rPr>
              <a:t>μm in Au</a:t>
            </a: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E</a:t>
            </a:r>
            <a:r>
              <a:rPr lang="en-US" sz="2000" baseline="-25000" dirty="0" err="1">
                <a:latin typeface="Cambria" panose="02040503050406030204" pitchFamily="18" charset="0"/>
                <a:ea typeface="Cambria" panose="02040503050406030204" pitchFamily="18" charset="0"/>
              </a:rPr>
              <a:t>loss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= 0.05 MeV in 0.2 </a:t>
            </a:r>
            <a:r>
              <a:rPr lang="en-US" altLang="zh-CN" sz="2000" dirty="0">
                <a:latin typeface="Cambria" panose="02040503050406030204" pitchFamily="18" charset="0"/>
                <a:ea typeface="Cambria" panose="02040503050406030204" pitchFamily="18" charset="0"/>
              </a:rPr>
              <a:t>μm thick </a:t>
            </a:r>
            <a:r>
              <a:rPr lang="en-US" sz="2000" baseline="30000" dirty="0"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He layer</a:t>
            </a:r>
          </a:p>
          <a:p>
            <a:r>
              <a:rPr lang="en-US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E</a:t>
            </a:r>
            <a:r>
              <a:rPr lang="en-US" sz="2000" baseline="-25000" dirty="0" err="1">
                <a:latin typeface="Cambria" panose="02040503050406030204" pitchFamily="18" charset="0"/>
                <a:ea typeface="Cambria" panose="02040503050406030204" pitchFamily="18" charset="0"/>
              </a:rPr>
              <a:t>loss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= 1.61 MeV in 0.2 </a:t>
            </a:r>
            <a:r>
              <a:rPr lang="en-US" altLang="zh-CN" sz="2000" dirty="0">
                <a:latin typeface="Cambria" panose="02040503050406030204" pitchFamily="18" charset="0"/>
                <a:ea typeface="Cambria" panose="02040503050406030204" pitchFamily="18" charset="0"/>
              </a:rPr>
              <a:t>μm thick 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Au</a:t>
            </a:r>
          </a:p>
          <a:p>
            <a:r>
              <a:rPr lang="en-US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E</a:t>
            </a:r>
            <a:r>
              <a:rPr lang="en-US" sz="2000" baseline="-25000" dirty="0" err="1">
                <a:latin typeface="Cambria" panose="02040503050406030204" pitchFamily="18" charset="0"/>
                <a:ea typeface="Cambria" panose="02040503050406030204" pitchFamily="18" charset="0"/>
              </a:rPr>
              <a:t>loss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= 49.95-48.4 </a:t>
            </a:r>
            <a:r>
              <a:rPr lang="en-US" altLang="zh-CN" sz="2000" dirty="0">
                <a:latin typeface="Cambria" panose="02040503050406030204" pitchFamily="18" charset="0"/>
                <a:ea typeface="Cambria" panose="02040503050406030204" pitchFamily="18" charset="0"/>
              </a:rPr>
              <a:t>MeV in Au foil</a:t>
            </a:r>
          </a:p>
          <a:p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altLang="zh-CN" sz="2000" i="1" dirty="0">
                <a:latin typeface="Cambria" panose="02040503050406030204" pitchFamily="18" charset="0"/>
                <a:ea typeface="Cambria" panose="02040503050406030204" pitchFamily="18" charset="0"/>
              </a:rPr>
              <a:t>v</a:t>
            </a:r>
            <a:r>
              <a:rPr lang="en-US" altLang="zh-CN" sz="2000" dirty="0">
                <a:latin typeface="Cambria" panose="02040503050406030204" pitchFamily="18" charset="0"/>
                <a:ea typeface="Cambria" panose="02040503050406030204" pitchFamily="18" charset="0"/>
              </a:rPr>
              <a:t> = 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2.0 cm/ns = 2</a:t>
            </a:r>
            <a:r>
              <a:rPr lang="en-US" altLang="zh-CN" sz="2000" dirty="0">
                <a:latin typeface="Cambria" panose="02040503050406030204" pitchFamily="18" charset="0"/>
                <a:ea typeface="Cambria" panose="02040503050406030204" pitchFamily="18" charset="0"/>
              </a:rPr>
              <a:t>×10</a:t>
            </a:r>
            <a:r>
              <a:rPr lang="en-US" altLang="zh-CN" sz="2000" baseline="30000" dirty="0">
                <a:latin typeface="Cambria" panose="02040503050406030204" pitchFamily="18" charset="0"/>
                <a:ea typeface="Cambria" panose="02040503050406030204" pitchFamily="18" charset="0"/>
              </a:rPr>
              <a:t>7</a:t>
            </a:r>
            <a:r>
              <a:rPr lang="en-US" altLang="zh-CN" sz="2000" dirty="0">
                <a:latin typeface="Cambria" panose="02040503050406030204" pitchFamily="18" charset="0"/>
                <a:ea typeface="Cambria" panose="02040503050406030204" pitchFamily="18" charset="0"/>
              </a:rPr>
              <a:t> m/s</a:t>
            </a:r>
          </a:p>
          <a:p>
            <a:r>
              <a:rPr lang="en-US" sz="2000" i="1" dirty="0">
                <a:latin typeface="Cambria" panose="02040503050406030204" pitchFamily="18" charset="0"/>
                <a:ea typeface="Cambria" panose="02040503050406030204" pitchFamily="18" charset="0"/>
              </a:rPr>
              <a:t>d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= 0.2 </a:t>
            </a:r>
            <a:r>
              <a:rPr lang="en-US" altLang="zh-CN" sz="2000" dirty="0">
                <a:latin typeface="Cambria" panose="02040503050406030204" pitchFamily="18" charset="0"/>
                <a:ea typeface="Cambria" panose="02040503050406030204" pitchFamily="18" charset="0"/>
              </a:rPr>
              <a:t>μm = 2×10</a:t>
            </a:r>
            <a:r>
              <a:rPr lang="en-US" altLang="zh-CN" sz="2000" baseline="30000" dirty="0">
                <a:latin typeface="Cambria" panose="02040503050406030204" pitchFamily="18" charset="0"/>
                <a:ea typeface="Cambria" panose="02040503050406030204" pitchFamily="18" charset="0"/>
              </a:rPr>
              <a:t>–7</a:t>
            </a:r>
            <a:r>
              <a:rPr lang="en-US" altLang="zh-CN" sz="2000" dirty="0">
                <a:latin typeface="Cambria" panose="02040503050406030204" pitchFamily="18" charset="0"/>
                <a:ea typeface="Cambria" panose="02040503050406030204" pitchFamily="18" charset="0"/>
              </a:rPr>
              <a:t> m</a:t>
            </a:r>
          </a:p>
          <a:p>
            <a:r>
              <a:rPr lang="en-US" altLang="zh-CN" sz="2000" i="1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  <a:r>
              <a:rPr lang="en-US" altLang="zh-CN" sz="2000" dirty="0">
                <a:latin typeface="Cambria" panose="02040503050406030204" pitchFamily="18" charset="0"/>
                <a:ea typeface="Cambria" panose="02040503050406030204" pitchFamily="18" charset="0"/>
              </a:rPr>
              <a:t> = </a:t>
            </a:r>
            <a:r>
              <a:rPr lang="en-US" altLang="zh-CN" sz="2000" i="1" dirty="0">
                <a:latin typeface="Cambria" panose="02040503050406030204" pitchFamily="18" charset="0"/>
                <a:ea typeface="Cambria" panose="02040503050406030204" pitchFamily="18" charset="0"/>
              </a:rPr>
              <a:t>d</a:t>
            </a:r>
            <a:r>
              <a:rPr lang="en-US" altLang="zh-CN" sz="2000" dirty="0">
                <a:latin typeface="Cambria" panose="02040503050406030204" pitchFamily="18" charset="0"/>
                <a:ea typeface="Cambria" panose="02040503050406030204" pitchFamily="18" charset="0"/>
              </a:rPr>
              <a:t>/</a:t>
            </a:r>
            <a:r>
              <a:rPr lang="en-US" altLang="zh-CN" sz="2000" i="1" dirty="0">
                <a:latin typeface="Cambria" panose="02040503050406030204" pitchFamily="18" charset="0"/>
                <a:ea typeface="Cambria" panose="02040503050406030204" pitchFamily="18" charset="0"/>
              </a:rPr>
              <a:t>v</a:t>
            </a:r>
            <a:r>
              <a:rPr lang="en-US" altLang="zh-CN" sz="2000" dirty="0">
                <a:latin typeface="Cambria" panose="02040503050406030204" pitchFamily="18" charset="0"/>
                <a:ea typeface="Cambria" panose="02040503050406030204" pitchFamily="18" charset="0"/>
              </a:rPr>
              <a:t> = 1×10</a:t>
            </a:r>
            <a:r>
              <a:rPr lang="en-US" altLang="zh-CN" sz="2000" baseline="30000" dirty="0">
                <a:latin typeface="Cambria" panose="02040503050406030204" pitchFamily="18" charset="0"/>
                <a:ea typeface="Cambria" panose="02040503050406030204" pitchFamily="18" charset="0"/>
              </a:rPr>
              <a:t>14</a:t>
            </a:r>
            <a:r>
              <a:rPr lang="en-US" altLang="zh-CN" sz="2000" dirty="0">
                <a:latin typeface="Cambria" panose="02040503050406030204" pitchFamily="18" charset="0"/>
                <a:ea typeface="Cambria" panose="02040503050406030204" pitchFamily="18" charset="0"/>
              </a:rPr>
              <a:t> s = 10 fs</a:t>
            </a: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5904BAA2-6970-47EE-8D23-381A582EF97D}"/>
              </a:ext>
            </a:extLst>
          </p:cNvPr>
          <p:cNvCxnSpPr>
            <a:cxnSpLocks/>
          </p:cNvCxnSpPr>
          <p:nvPr/>
        </p:nvCxnSpPr>
        <p:spPr>
          <a:xfrm>
            <a:off x="748425" y="689509"/>
            <a:ext cx="840295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1ABBFE9E-0B73-4352-B19F-A03A7E93CF85}"/>
              </a:ext>
            </a:extLst>
          </p:cNvPr>
          <p:cNvCxnSpPr>
            <a:cxnSpLocks/>
          </p:cNvCxnSpPr>
          <p:nvPr/>
        </p:nvCxnSpPr>
        <p:spPr>
          <a:xfrm>
            <a:off x="1588720" y="692322"/>
            <a:ext cx="6874138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D4B2236B-6E43-4A81-A95A-62F949500FFC}"/>
              </a:ext>
            </a:extLst>
          </p:cNvPr>
          <p:cNvCxnSpPr>
            <a:cxnSpLocks/>
          </p:cNvCxnSpPr>
          <p:nvPr/>
        </p:nvCxnSpPr>
        <p:spPr>
          <a:xfrm>
            <a:off x="1597512" y="1541156"/>
            <a:ext cx="2012448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A2996E12-65BE-454B-8194-4C35949D1618}"/>
              </a:ext>
            </a:extLst>
          </p:cNvPr>
          <p:cNvSpPr txBox="1"/>
          <p:nvPr/>
        </p:nvSpPr>
        <p:spPr>
          <a:xfrm>
            <a:off x="2125079" y="1121099"/>
            <a:ext cx="8402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7.5 </a:t>
            </a:r>
            <a:r>
              <a:rPr lang="en-US" altLang="zh-CN" dirty="0"/>
              <a:t>μm</a:t>
            </a:r>
            <a:endParaRPr lang="en-US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7BC3E11-72AF-45FB-83DA-0AE726F19EED}"/>
              </a:ext>
            </a:extLst>
          </p:cNvPr>
          <p:cNvSpPr txBox="1"/>
          <p:nvPr/>
        </p:nvSpPr>
        <p:spPr>
          <a:xfrm>
            <a:off x="3618752" y="1572992"/>
            <a:ext cx="14318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50 MeV </a:t>
            </a:r>
            <a:r>
              <a:rPr lang="en-US" baseline="30000" dirty="0"/>
              <a:t>23</a:t>
            </a:r>
            <a:r>
              <a:rPr lang="en-US" dirty="0"/>
              <a:t>Mg</a:t>
            </a:r>
          </a:p>
        </p:txBody>
      </p:sp>
    </p:spTree>
    <p:extLst>
      <p:ext uri="{BB962C8B-B14F-4D97-AF65-F5344CB8AC3E}">
        <p14:creationId xmlns:p14="http://schemas.microsoft.com/office/powerpoint/2010/main" val="30984966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B802A36-1AFA-4183-994E-A68B677EC8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255612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8CB49B9-B9C7-4BFE-97EA-D7A93DB094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651728"/>
            <a:ext cx="9144000" cy="2565761"/>
          </a:xfrm>
          <a:prstGeom prst="rect">
            <a:avLst/>
          </a:prstGeom>
        </p:spPr>
      </p:pic>
      <p:sp>
        <p:nvSpPr>
          <p:cNvPr id="35" name="Rectangle 34">
            <a:extLst>
              <a:ext uri="{FF2B5EF4-FFF2-40B4-BE49-F238E27FC236}">
                <a16:creationId xmlns:a16="http://schemas.microsoft.com/office/drawing/2014/main" id="{3EB0B1D6-8B90-4D9C-9CFD-3314CB53B869}"/>
              </a:ext>
            </a:extLst>
          </p:cNvPr>
          <p:cNvSpPr/>
          <p:nvPr/>
        </p:nvSpPr>
        <p:spPr>
          <a:xfrm rot="16200000">
            <a:off x="-189858" y="3510066"/>
            <a:ext cx="2565760" cy="849086"/>
          </a:xfrm>
          <a:prstGeom prst="rect">
            <a:avLst/>
          </a:prstGeom>
          <a:solidFill>
            <a:srgbClr val="00FF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D84454A8-285A-46B2-A9FF-B7813FB5E5A5}"/>
              </a:ext>
            </a:extLst>
          </p:cNvPr>
          <p:cNvSpPr/>
          <p:nvPr/>
        </p:nvSpPr>
        <p:spPr>
          <a:xfrm rot="16200000">
            <a:off x="-172582" y="855633"/>
            <a:ext cx="2565760" cy="849086"/>
          </a:xfrm>
          <a:prstGeom prst="rect">
            <a:avLst/>
          </a:prstGeom>
          <a:solidFill>
            <a:srgbClr val="00FF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B8E958-9B40-4E3A-833C-DA77C981E40C}"/>
              </a:ext>
            </a:extLst>
          </p:cNvPr>
          <p:cNvSpPr txBox="1"/>
          <p:nvPr/>
        </p:nvSpPr>
        <p:spPr>
          <a:xfrm rot="205513">
            <a:off x="7408988" y="225911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i="1" dirty="0">
                <a:solidFill>
                  <a:srgbClr val="CCFF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γ</a:t>
            </a:r>
            <a:r>
              <a:rPr lang="en-US" altLang="zh-CN" dirty="0">
                <a:solidFill>
                  <a:srgbClr val="CCFF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0.451</a:t>
            </a:r>
            <a:endParaRPr lang="en-US" dirty="0">
              <a:solidFill>
                <a:srgbClr val="CCFFCC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4277C0F4-162B-4906-BE3F-0C5BCFBAFEAE}"/>
              </a:ext>
            </a:extLst>
          </p:cNvPr>
          <p:cNvCxnSpPr>
            <a:cxnSpLocks/>
          </p:cNvCxnSpPr>
          <p:nvPr/>
        </p:nvCxnSpPr>
        <p:spPr>
          <a:xfrm>
            <a:off x="7582057" y="614718"/>
            <a:ext cx="623944" cy="28328"/>
          </a:xfrm>
          <a:prstGeom prst="straightConnector1">
            <a:avLst/>
          </a:prstGeom>
          <a:ln>
            <a:solidFill>
              <a:srgbClr val="CCFF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5571C963-78D4-4EF2-8989-9723AD2CA956}"/>
              </a:ext>
            </a:extLst>
          </p:cNvPr>
          <p:cNvSpPr txBox="1"/>
          <p:nvPr/>
        </p:nvSpPr>
        <p:spPr>
          <a:xfrm rot="19420912">
            <a:off x="2877832" y="1094923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i="1" dirty="0">
                <a:solidFill>
                  <a:srgbClr val="CCFF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γ</a:t>
            </a:r>
            <a:r>
              <a:rPr lang="en-US" altLang="zh-CN" dirty="0">
                <a:solidFill>
                  <a:srgbClr val="CCFF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7.336</a:t>
            </a:r>
            <a:endParaRPr lang="en-US" dirty="0">
              <a:solidFill>
                <a:srgbClr val="CCFFCC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6C40728-A437-4C1D-B268-6C91D18579D6}"/>
              </a:ext>
            </a:extLst>
          </p:cNvPr>
          <p:cNvCxnSpPr>
            <a:cxnSpLocks/>
          </p:cNvCxnSpPr>
          <p:nvPr/>
        </p:nvCxnSpPr>
        <p:spPr>
          <a:xfrm flipH="1">
            <a:off x="2601490" y="1542076"/>
            <a:ext cx="388777" cy="287490"/>
          </a:xfrm>
          <a:prstGeom prst="straightConnector1">
            <a:avLst/>
          </a:prstGeom>
          <a:ln>
            <a:solidFill>
              <a:srgbClr val="CCFF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5300965-C0FA-4286-AD2F-8ADDE3236B34}"/>
              </a:ext>
            </a:extLst>
          </p:cNvPr>
          <p:cNvCxnSpPr>
            <a:cxnSpLocks/>
          </p:cNvCxnSpPr>
          <p:nvPr/>
        </p:nvCxnSpPr>
        <p:spPr>
          <a:xfrm>
            <a:off x="769077" y="1353021"/>
            <a:ext cx="453511" cy="380939"/>
          </a:xfrm>
          <a:prstGeom prst="straightConnector1">
            <a:avLst/>
          </a:prstGeom>
          <a:ln>
            <a:solidFill>
              <a:srgbClr val="FFCC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0BE01F5D-598C-4F3F-9C34-EAC61C8348EE}"/>
              </a:ext>
            </a:extLst>
          </p:cNvPr>
          <p:cNvSpPr txBox="1"/>
          <p:nvPr/>
        </p:nvSpPr>
        <p:spPr>
          <a:xfrm rot="2256685">
            <a:off x="1118445" y="1708149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i="1" dirty="0">
                <a:solidFill>
                  <a:srgbClr val="FFCC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α</a:t>
            </a:r>
            <a:r>
              <a:rPr lang="en-US" altLang="zh-CN" dirty="0">
                <a:solidFill>
                  <a:srgbClr val="FFCC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20</a:t>
            </a:r>
            <a:endParaRPr lang="en-US" dirty="0">
              <a:solidFill>
                <a:srgbClr val="FFCCCC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992BBCC0-4537-4CE8-8426-5502D54E42D7}"/>
              </a:ext>
            </a:extLst>
          </p:cNvPr>
          <p:cNvCxnSpPr>
            <a:cxnSpLocks/>
          </p:cNvCxnSpPr>
          <p:nvPr/>
        </p:nvCxnSpPr>
        <p:spPr>
          <a:xfrm flipV="1">
            <a:off x="810768" y="874131"/>
            <a:ext cx="578740" cy="58557"/>
          </a:xfrm>
          <a:prstGeom prst="straightConnector1">
            <a:avLst/>
          </a:prstGeom>
          <a:ln>
            <a:solidFill>
              <a:srgbClr val="CCEC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E22BB279-70FF-49AC-BC63-EFC81EC0231E}"/>
              </a:ext>
            </a:extLst>
          </p:cNvPr>
          <p:cNvSpPr txBox="1"/>
          <p:nvPr/>
        </p:nvSpPr>
        <p:spPr>
          <a:xfrm rot="21365584">
            <a:off x="1576000" y="586372"/>
            <a:ext cx="963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aseline="30000" dirty="0">
                <a:solidFill>
                  <a:srgbClr val="CCEC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23</a:t>
            </a:r>
            <a:r>
              <a:rPr lang="en-US" altLang="zh-CN" dirty="0">
                <a:solidFill>
                  <a:srgbClr val="CCEC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Mg 50</a:t>
            </a:r>
            <a:endParaRPr lang="en-US" dirty="0">
              <a:solidFill>
                <a:srgbClr val="CCECF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0BD460B-FA15-4E01-9DD8-13BA09ECD85A}"/>
              </a:ext>
            </a:extLst>
          </p:cNvPr>
          <p:cNvSpPr txBox="1"/>
          <p:nvPr/>
        </p:nvSpPr>
        <p:spPr>
          <a:xfrm rot="205513">
            <a:off x="7816995" y="3455783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i="1" dirty="0">
                <a:solidFill>
                  <a:srgbClr val="CCFF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γ</a:t>
            </a:r>
            <a:r>
              <a:rPr lang="en-US" altLang="zh-CN" dirty="0">
                <a:solidFill>
                  <a:srgbClr val="CCFF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0.451</a:t>
            </a:r>
            <a:endParaRPr lang="en-US" dirty="0">
              <a:solidFill>
                <a:srgbClr val="CCFFCC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14D5A6CE-D270-4B47-8BAE-CBEB8A6B4EA8}"/>
              </a:ext>
            </a:extLst>
          </p:cNvPr>
          <p:cNvCxnSpPr>
            <a:cxnSpLocks/>
          </p:cNvCxnSpPr>
          <p:nvPr/>
        </p:nvCxnSpPr>
        <p:spPr>
          <a:xfrm>
            <a:off x="7990064" y="3844590"/>
            <a:ext cx="620536" cy="56850"/>
          </a:xfrm>
          <a:prstGeom prst="straightConnector1">
            <a:avLst/>
          </a:prstGeom>
          <a:ln>
            <a:solidFill>
              <a:srgbClr val="CCFF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3C0A7723-993F-4BD0-BAEE-D0E852588984}"/>
              </a:ext>
            </a:extLst>
          </p:cNvPr>
          <p:cNvSpPr txBox="1"/>
          <p:nvPr/>
        </p:nvSpPr>
        <p:spPr>
          <a:xfrm rot="3603848">
            <a:off x="-43267" y="2989345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i="1" dirty="0">
                <a:solidFill>
                  <a:srgbClr val="CCFF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γ</a:t>
            </a:r>
            <a:r>
              <a:rPr lang="en-US" altLang="zh-CN" dirty="0">
                <a:solidFill>
                  <a:srgbClr val="CCFF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7.336</a:t>
            </a:r>
            <a:endParaRPr lang="en-US" dirty="0">
              <a:solidFill>
                <a:srgbClr val="CCFFCC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DAF7CB25-7D9E-48CA-A0B4-A67CCAA1D347}"/>
              </a:ext>
            </a:extLst>
          </p:cNvPr>
          <p:cNvCxnSpPr>
            <a:cxnSpLocks/>
          </p:cNvCxnSpPr>
          <p:nvPr/>
        </p:nvCxnSpPr>
        <p:spPr>
          <a:xfrm flipH="1" flipV="1">
            <a:off x="714089" y="3573783"/>
            <a:ext cx="192691" cy="360825"/>
          </a:xfrm>
          <a:prstGeom prst="straightConnector1">
            <a:avLst/>
          </a:prstGeom>
          <a:ln>
            <a:solidFill>
              <a:srgbClr val="CCFF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6A51BB3C-8DE5-47DF-BB45-BB326C6F55F0}"/>
              </a:ext>
            </a:extLst>
          </p:cNvPr>
          <p:cNvCxnSpPr>
            <a:cxnSpLocks/>
            <a:endCxn id="27" idx="1"/>
          </p:cNvCxnSpPr>
          <p:nvPr/>
        </p:nvCxnSpPr>
        <p:spPr>
          <a:xfrm flipV="1">
            <a:off x="906780" y="3166271"/>
            <a:ext cx="438314" cy="275043"/>
          </a:xfrm>
          <a:prstGeom prst="straightConnector1">
            <a:avLst/>
          </a:prstGeom>
          <a:ln>
            <a:solidFill>
              <a:srgbClr val="FFCC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60175391-793D-49D0-AD0B-54D404E73BEC}"/>
              </a:ext>
            </a:extLst>
          </p:cNvPr>
          <p:cNvSpPr txBox="1"/>
          <p:nvPr/>
        </p:nvSpPr>
        <p:spPr>
          <a:xfrm rot="19635154">
            <a:off x="1295769" y="2813730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i="1" dirty="0">
                <a:solidFill>
                  <a:srgbClr val="FFCC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α</a:t>
            </a:r>
            <a:r>
              <a:rPr lang="en-US" altLang="zh-CN" dirty="0">
                <a:solidFill>
                  <a:srgbClr val="FFCC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20</a:t>
            </a:r>
            <a:endParaRPr lang="en-US" dirty="0">
              <a:solidFill>
                <a:srgbClr val="FFCCCC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65CE292A-9222-4B40-B1FA-1451A17569C6}"/>
              </a:ext>
            </a:extLst>
          </p:cNvPr>
          <p:cNvCxnSpPr>
            <a:cxnSpLocks/>
          </p:cNvCxnSpPr>
          <p:nvPr/>
        </p:nvCxnSpPr>
        <p:spPr>
          <a:xfrm flipV="1">
            <a:off x="1954678" y="3593243"/>
            <a:ext cx="705567" cy="1"/>
          </a:xfrm>
          <a:prstGeom prst="straightConnector1">
            <a:avLst/>
          </a:prstGeom>
          <a:ln>
            <a:solidFill>
              <a:srgbClr val="CCEC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DB6E70F3-CD12-419D-9941-D0A08AD5FE62}"/>
              </a:ext>
            </a:extLst>
          </p:cNvPr>
          <p:cNvSpPr txBox="1"/>
          <p:nvPr/>
        </p:nvSpPr>
        <p:spPr>
          <a:xfrm rot="176889">
            <a:off x="2669106" y="3400954"/>
            <a:ext cx="963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aseline="30000" dirty="0">
                <a:solidFill>
                  <a:srgbClr val="CCEC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23</a:t>
            </a:r>
            <a:r>
              <a:rPr lang="en-US" altLang="zh-CN" dirty="0">
                <a:solidFill>
                  <a:srgbClr val="CCEC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Mg 50</a:t>
            </a:r>
            <a:endParaRPr lang="en-US" dirty="0">
              <a:solidFill>
                <a:srgbClr val="CCECF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3E91F3E-70E6-4078-A789-42A1626F3CAF}"/>
              </a:ext>
            </a:extLst>
          </p:cNvPr>
          <p:cNvSpPr txBox="1"/>
          <p:nvPr/>
        </p:nvSpPr>
        <p:spPr>
          <a:xfrm>
            <a:off x="460921" y="5254351"/>
            <a:ext cx="1298753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TOF = 10 fs</a:t>
            </a:r>
          </a:p>
        </p:txBody>
      </p:sp>
    </p:spTree>
    <p:extLst>
      <p:ext uri="{BB962C8B-B14F-4D97-AF65-F5344CB8AC3E}">
        <p14:creationId xmlns:p14="http://schemas.microsoft.com/office/powerpoint/2010/main" val="3331367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E4D656A-CEE6-4340-A2CD-68933DA391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38382"/>
            <a:ext cx="9144000" cy="458123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CE10507F-C32F-43C9-B415-6A65B60873D6}"/>
              </a:ext>
            </a:extLst>
          </p:cNvPr>
          <p:cNvSpPr/>
          <p:nvPr/>
        </p:nvSpPr>
        <p:spPr>
          <a:xfrm rot="16200000">
            <a:off x="-1627360" y="3004457"/>
            <a:ext cx="4581236" cy="849086"/>
          </a:xfrm>
          <a:prstGeom prst="rect">
            <a:avLst/>
          </a:prstGeom>
          <a:solidFill>
            <a:srgbClr val="00FF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F8BDD70-E26F-4443-9B01-7D989B46B3F4}"/>
              </a:ext>
            </a:extLst>
          </p:cNvPr>
          <p:cNvSpPr txBox="1"/>
          <p:nvPr/>
        </p:nvSpPr>
        <p:spPr>
          <a:xfrm>
            <a:off x="95161" y="5776864"/>
            <a:ext cx="1298753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TOF = 10 fs</a:t>
            </a:r>
          </a:p>
        </p:txBody>
      </p:sp>
    </p:spTree>
    <p:extLst>
      <p:ext uri="{BB962C8B-B14F-4D97-AF65-F5344CB8AC3E}">
        <p14:creationId xmlns:p14="http://schemas.microsoft.com/office/powerpoint/2010/main" val="26208237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BCC8860-E892-4433-886B-2ACF0CB2B1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33443"/>
            <a:ext cx="9144000" cy="456276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DD7C1D5-9991-4CEE-8928-84687F37454F}"/>
              </a:ext>
            </a:extLst>
          </p:cNvPr>
          <p:cNvSpPr txBox="1"/>
          <p:nvPr/>
        </p:nvSpPr>
        <p:spPr>
          <a:xfrm rot="4171266">
            <a:off x="1634686" y="4855006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i="1" dirty="0">
                <a:solidFill>
                  <a:srgbClr val="CCFF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γ</a:t>
            </a:r>
            <a:r>
              <a:rPr lang="en-US" altLang="zh-CN" dirty="0">
                <a:solidFill>
                  <a:srgbClr val="CCFF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7.336</a:t>
            </a:r>
            <a:endParaRPr lang="en-US" dirty="0">
              <a:solidFill>
                <a:srgbClr val="CCFFCC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30D4520C-1333-4F30-BCDC-DB8C6D4DB844}"/>
              </a:ext>
            </a:extLst>
          </p:cNvPr>
          <p:cNvCxnSpPr>
            <a:cxnSpLocks/>
          </p:cNvCxnSpPr>
          <p:nvPr/>
        </p:nvCxnSpPr>
        <p:spPr>
          <a:xfrm>
            <a:off x="2248362" y="5410200"/>
            <a:ext cx="200729" cy="477016"/>
          </a:xfrm>
          <a:prstGeom prst="straightConnector1">
            <a:avLst/>
          </a:prstGeom>
          <a:ln>
            <a:solidFill>
              <a:srgbClr val="CCFF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CFDAA80-8576-4AA7-9737-FA48E6E7FD3C}"/>
              </a:ext>
            </a:extLst>
          </p:cNvPr>
          <p:cNvCxnSpPr>
            <a:cxnSpLocks/>
          </p:cNvCxnSpPr>
          <p:nvPr/>
        </p:nvCxnSpPr>
        <p:spPr>
          <a:xfrm rot="20675296">
            <a:off x="2319114" y="4507384"/>
            <a:ext cx="453511" cy="380939"/>
          </a:xfrm>
          <a:prstGeom prst="straightConnector1">
            <a:avLst/>
          </a:prstGeom>
          <a:ln>
            <a:solidFill>
              <a:srgbClr val="FFCC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60C434FF-5C34-4E47-A141-1B495576EB7B}"/>
              </a:ext>
            </a:extLst>
          </p:cNvPr>
          <p:cNvSpPr txBox="1"/>
          <p:nvPr/>
        </p:nvSpPr>
        <p:spPr>
          <a:xfrm rot="1331981">
            <a:off x="2812096" y="4757069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i="1" dirty="0">
                <a:solidFill>
                  <a:srgbClr val="FFCC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α</a:t>
            </a:r>
            <a:r>
              <a:rPr lang="en-US" altLang="zh-CN" dirty="0">
                <a:solidFill>
                  <a:srgbClr val="FFCC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20</a:t>
            </a:r>
            <a:endParaRPr lang="en-US" dirty="0">
              <a:solidFill>
                <a:srgbClr val="FFCCCC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687CECD-55FB-4D48-BD63-296709B4492A}"/>
              </a:ext>
            </a:extLst>
          </p:cNvPr>
          <p:cNvCxnSpPr>
            <a:cxnSpLocks/>
          </p:cNvCxnSpPr>
          <p:nvPr/>
        </p:nvCxnSpPr>
        <p:spPr>
          <a:xfrm flipV="1">
            <a:off x="2069909" y="4110150"/>
            <a:ext cx="578740" cy="58557"/>
          </a:xfrm>
          <a:prstGeom prst="straightConnector1">
            <a:avLst/>
          </a:prstGeom>
          <a:ln>
            <a:solidFill>
              <a:srgbClr val="CCEC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CCCCCFC-7863-4D55-A632-29F813BD36BA}"/>
              </a:ext>
            </a:extLst>
          </p:cNvPr>
          <p:cNvSpPr txBox="1"/>
          <p:nvPr/>
        </p:nvSpPr>
        <p:spPr>
          <a:xfrm rot="21365584">
            <a:off x="2835141" y="3822391"/>
            <a:ext cx="963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aseline="30000" dirty="0">
                <a:solidFill>
                  <a:srgbClr val="CCEC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23</a:t>
            </a:r>
            <a:r>
              <a:rPr lang="en-US" altLang="zh-CN" dirty="0">
                <a:solidFill>
                  <a:srgbClr val="CCEC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Mg 50</a:t>
            </a:r>
            <a:endParaRPr lang="en-US" dirty="0">
              <a:solidFill>
                <a:srgbClr val="CCECF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0073AD66-319C-4060-B218-2BA6D6D0D1EF}"/>
              </a:ext>
            </a:extLst>
          </p:cNvPr>
          <p:cNvGraphicFramePr>
            <a:graphicFrameLocks/>
          </p:cNvGraphicFramePr>
          <p:nvPr/>
        </p:nvGraphicFramePr>
        <p:xfrm>
          <a:off x="-609599" y="-31591"/>
          <a:ext cx="6086474" cy="20650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59540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882</Words>
  <Application>Microsoft Office PowerPoint</Application>
  <PresentationFormat>On-screen Show (4:3)</PresentationFormat>
  <Paragraphs>148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Inter</vt:lpstr>
      <vt:lpstr>Arial</vt:lpstr>
      <vt:lpstr>Calibri</vt:lpstr>
      <vt:lpstr>Calibri Light</vt:lpstr>
      <vt:lpstr>Cambria</vt:lpstr>
      <vt:lpstr>Office Theme</vt:lpstr>
      <vt:lpstr>Stopping Power change due to 3He implantation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Response Function Characterization</dc:title>
  <dc:creator>lijie sun</dc:creator>
  <cp:lastModifiedBy>lijie sun</cp:lastModifiedBy>
  <cp:revision>5</cp:revision>
  <dcterms:created xsi:type="dcterms:W3CDTF">2024-12-06T00:12:55Z</dcterms:created>
  <dcterms:modified xsi:type="dcterms:W3CDTF">2024-12-10T00:43:28Z</dcterms:modified>
</cp:coreProperties>
</file>