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902" r:id="rId2"/>
    <p:sldId id="905" r:id="rId3"/>
    <p:sldId id="906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0025" autoAdjust="0"/>
  </p:normalViewPr>
  <p:slideViewPr>
    <p:cSldViewPr snapToGrid="0">
      <p:cViewPr varScale="1">
        <p:scale>
          <a:sx n="60" d="100"/>
          <a:sy n="6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Si24\Si22peakcali\DS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resp!$BI$83:$BI$91</c:f>
              <c:numCache>
                <c:formatCode>General</c:formatCode>
                <c:ptCount val="9"/>
                <c:pt idx="0">
                  <c:v>500</c:v>
                </c:pt>
                <c:pt idx="1">
                  <c:v>1000</c:v>
                </c:pt>
                <c:pt idx="2">
                  <c:v>2000</c:v>
                </c:pt>
                <c:pt idx="3">
                  <c:v>3000</c:v>
                </c:pt>
                <c:pt idx="4">
                  <c:v>4000</c:v>
                </c:pt>
                <c:pt idx="5">
                  <c:v>5000</c:v>
                </c:pt>
                <c:pt idx="6">
                  <c:v>6000</c:v>
                </c:pt>
                <c:pt idx="7">
                  <c:v>7000</c:v>
                </c:pt>
                <c:pt idx="8">
                  <c:v>8000</c:v>
                </c:pt>
              </c:numCache>
            </c:numRef>
          </c:xVal>
          <c:yVal>
            <c:numRef>
              <c:f>resp!$BM$83:$BM$91</c:f>
              <c:numCache>
                <c:formatCode>General</c:formatCode>
                <c:ptCount val="9"/>
                <c:pt idx="0">
                  <c:v>5.7419999999979154E-2</c:v>
                </c:pt>
                <c:pt idx="1">
                  <c:v>0.42412999999999101</c:v>
                </c:pt>
                <c:pt idx="2">
                  <c:v>0.9215999999998985</c:v>
                </c:pt>
                <c:pt idx="3">
                  <c:v>1.2734999999997854</c:v>
                </c:pt>
                <c:pt idx="4">
                  <c:v>1.564600000000155</c:v>
                </c:pt>
                <c:pt idx="5">
                  <c:v>1.8240999999998166</c:v>
                </c:pt>
                <c:pt idx="6">
                  <c:v>2.064900000000307</c:v>
                </c:pt>
                <c:pt idx="7">
                  <c:v>2.293800000000374</c:v>
                </c:pt>
                <c:pt idx="8">
                  <c:v>2.5144000000000233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132-4E2C-B5DE-C964E0FCBA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3360560"/>
        <c:axId val="1073367448"/>
      </c:scatterChart>
      <c:valAx>
        <c:axId val="1073360560"/>
        <c:scaling>
          <c:orientation val="minMax"/>
          <c:max val="8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Energy (keV)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73367448"/>
        <c:crosses val="autoZero"/>
        <c:crossBetween val="midCat"/>
      </c:valAx>
      <c:valAx>
        <c:axId val="1073367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Emean – Emax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0733605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FA843-DD70-4D6A-BB1A-AD809055E590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D86043-3A73-481C-A259-86EAE0661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3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EMG </a:t>
            </a:r>
            <a:r>
              <a:rPr lang="en-US" altLang="zh-CN" dirty="0"/>
              <a:t>Exponentially Modified Gaussian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FB970-9EE5-4ACE-8E66-2E1E038C78D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5517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EMG </a:t>
            </a:r>
            <a:r>
              <a:rPr lang="en-US" altLang="zh-CN" dirty="0"/>
              <a:t>Exponentially Modified Gaussian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EFB970-9EE5-4ACE-8E66-2E1E038C78D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712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18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1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37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77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1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7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7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2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6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4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4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8E5CA-D5DE-47BE-B78D-2486AF886B1A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C374D-9162-420A-82AA-51E7FE6BF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6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CAA37D-011D-43DD-BE9B-2DC1311EE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040" y="4505542"/>
            <a:ext cx="4500000" cy="235245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1C14371-266E-49C9-9E95-66A737980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41725"/>
            <a:ext cx="4500000" cy="24162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D86838E-D12B-4CF6-88CC-F7AE11ADBC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220862"/>
            <a:ext cx="4500000" cy="23524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E60798-5C20-46D7-BFF9-1A90F3497D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040" y="2252771"/>
            <a:ext cx="4500000" cy="23524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5BF3780-9DF4-4173-8D43-4FB56D04B4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0"/>
            <a:ext cx="4500000" cy="235245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A913D63-9E4D-486B-BF7B-CBBF8717C7B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7040" y="0"/>
            <a:ext cx="4500000" cy="23524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3A5EC6-8EAD-445E-BBF5-CC888A1A8680}"/>
              </a:ext>
            </a:extLst>
          </p:cNvPr>
          <p:cNvSpPr txBox="1"/>
          <p:nvPr/>
        </p:nvSpPr>
        <p:spPr>
          <a:xfrm>
            <a:off x="-7040" y="0"/>
            <a:ext cx="403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Six unshifted peaks for energy calibration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6275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A96D77-F057-4757-8FB2-6C116FD9C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1296"/>
            <a:ext cx="9144000" cy="61754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4B4344D-4042-44FF-9FB1-63EF7F9473B7}"/>
              </a:ext>
            </a:extLst>
          </p:cNvPr>
          <p:cNvSpPr txBox="1"/>
          <p:nvPr/>
        </p:nvSpPr>
        <p:spPr>
          <a:xfrm>
            <a:off x="1031383" y="3667200"/>
            <a:ext cx="250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σ as a function of energy</a:t>
            </a:r>
            <a:endParaRPr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292144-27C9-433A-8BFB-E2CAB2273FC8}"/>
              </a:ext>
            </a:extLst>
          </p:cNvPr>
          <p:cNvSpPr txBox="1"/>
          <p:nvPr/>
        </p:nvSpPr>
        <p:spPr>
          <a:xfrm>
            <a:off x="0" y="0"/>
            <a:ext cx="347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Response function characterization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8">
                <a:extLst>
                  <a:ext uri="{FF2B5EF4-FFF2-40B4-BE49-F238E27FC236}">
                    <a16:creationId xmlns:a16="http://schemas.microsoft.com/office/drawing/2014/main" id="{936C406D-0DB0-4F52-9939-7124A13E633A}"/>
                  </a:ext>
                </a:extLst>
              </p:cNvPr>
              <p:cNvSpPr txBox="1"/>
              <p:nvPr/>
            </p:nvSpPr>
            <p:spPr>
              <a:xfrm>
                <a:off x="1031383" y="570928"/>
                <a:ext cx="7081234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num>
                                    <m:den>
                                      <m:r>
                                        <a:rPr lang="en-US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erfc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CN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d>
                            <m:dPr>
                              <m:ctrlPr>
                                <a:rPr lang="en-US" altLang="zh-CN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zh-CN" alt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zh-CN" alt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文本框 8">
                <a:extLst>
                  <a:ext uri="{FF2B5EF4-FFF2-40B4-BE49-F238E27FC236}">
                    <a16:creationId xmlns:a16="http://schemas.microsoft.com/office/drawing/2014/main" id="{936C406D-0DB0-4F52-9939-7124A13E63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383" y="570928"/>
                <a:ext cx="7081234" cy="6163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804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5BDD97-9235-4CEF-9ACE-CA37B0E3F8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1296"/>
            <a:ext cx="9144000" cy="617540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238DD2-0B88-40D9-8E87-457B756E5903}"/>
              </a:ext>
            </a:extLst>
          </p:cNvPr>
          <p:cNvSpPr txBox="1"/>
          <p:nvPr/>
        </p:nvSpPr>
        <p:spPr>
          <a:xfrm>
            <a:off x="2227084" y="3667343"/>
            <a:ext cx="2470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τ as a function of energy</a:t>
            </a:r>
            <a:endParaRPr lang="zh-CN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9F3AF8-796D-40FB-868D-16FAD848A6A0}"/>
              </a:ext>
            </a:extLst>
          </p:cNvPr>
          <p:cNvSpPr txBox="1"/>
          <p:nvPr/>
        </p:nvSpPr>
        <p:spPr>
          <a:xfrm>
            <a:off x="0" y="0"/>
            <a:ext cx="347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Response function characterization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46A22D1-CC3F-497C-B781-EC71D14CBB2C}"/>
                  </a:ext>
                </a:extLst>
              </p:cNvPr>
              <p:cNvSpPr txBox="1"/>
              <p:nvPr/>
            </p:nvSpPr>
            <p:spPr>
              <a:xfrm>
                <a:off x="1031383" y="570928"/>
                <a:ext cx="7081234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num>
                        <m:den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𝜎</m:t>
                                      </m:r>
                                    </m:num>
                                    <m:den>
                                      <m:r>
                                        <a:rPr lang="en-US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num>
                            <m:den>
                              <m:r>
                                <a:rPr lang="en-US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erfc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CN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altLang="zh-CN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d>
                            <m:dPr>
                              <m:ctrlPr>
                                <a:rPr lang="en-US" altLang="zh-CN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num>
                                <m:den>
                                  <m:r>
                                    <a:rPr lang="en-US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den>
                              </m:f>
                              <m:r>
                                <a:rPr lang="en-US" altLang="zh-C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zh-CN" alt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zh-CN" alt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46A22D1-CC3F-497C-B781-EC71D14CBB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383" y="570928"/>
                <a:ext cx="7081234" cy="6163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13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C27ED04-B7D3-4A26-ADC4-1BAD5E9FD461}"/>
              </a:ext>
            </a:extLst>
          </p:cNvPr>
          <p:cNvGraphicFramePr>
            <a:graphicFrameLocks/>
          </p:cNvGraphicFramePr>
          <p:nvPr/>
        </p:nvGraphicFramePr>
        <p:xfrm>
          <a:off x="0" y="0"/>
          <a:ext cx="9144000" cy="4518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D836D32-C979-4F34-AA93-2DB6D9AD375E}"/>
              </a:ext>
            </a:extLst>
          </p:cNvPr>
          <p:cNvSpPr txBox="1"/>
          <p:nvPr/>
        </p:nvSpPr>
        <p:spPr>
          <a:xfrm>
            <a:off x="0" y="4518992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8000"/>
                </a:solidFill>
                <a:latin typeface="Arial" panose="020B0604020202020204" pitchFamily="34" charset="0"/>
              </a:rPr>
              <a:t>T</a:t>
            </a:r>
            <a:r>
              <a:rPr lang="en-US" altLang="zh-CN" sz="1800" dirty="0">
                <a:solidFill>
                  <a:srgbClr val="008000"/>
                </a:solidFill>
                <a:latin typeface="Arial" panose="020B0604020202020204" pitchFamily="34" charset="0"/>
              </a:rPr>
              <a:t>he energy difference between Emax and </a:t>
            </a:r>
            <a:r>
              <a:rPr lang="en-US" altLang="zh-CN" sz="1800" dirty="0" err="1">
                <a:solidFill>
                  <a:srgbClr val="008000"/>
                </a:solidFill>
                <a:latin typeface="Arial" panose="020B0604020202020204" pitchFamily="34" charset="0"/>
              </a:rPr>
              <a:t>Emean</a:t>
            </a:r>
            <a:r>
              <a:rPr lang="en-US" altLang="zh-CN" sz="1800" dirty="0">
                <a:solidFill>
                  <a:srgbClr val="008000"/>
                </a:solidFill>
                <a:latin typeface="Arial" panose="020B0604020202020204" pitchFamily="34" charset="0"/>
              </a:rPr>
              <a:t> (μ) from DSL1.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99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76</Words>
  <Application>Microsoft Office PowerPoint</Application>
  <PresentationFormat>On-screen Show (4:3)</PresentationFormat>
  <Paragraphs>14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lijie sun</dc:creator>
  <cp:lastModifiedBy>lijie sun</cp:lastModifiedBy>
  <cp:revision>1</cp:revision>
  <dcterms:created xsi:type="dcterms:W3CDTF">2024-11-04T16:47:09Z</dcterms:created>
  <dcterms:modified xsi:type="dcterms:W3CDTF">2024-11-04T16:54:00Z</dcterms:modified>
</cp:coreProperties>
</file>