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346" r:id="rId2"/>
    <p:sldId id="2350" r:id="rId3"/>
    <p:sldId id="2351" r:id="rId4"/>
    <p:sldId id="2360" r:id="rId5"/>
    <p:sldId id="2359" r:id="rId6"/>
    <p:sldId id="2355" r:id="rId7"/>
    <p:sldId id="2364" r:id="rId8"/>
    <p:sldId id="2353" r:id="rId9"/>
    <p:sldId id="2366" r:id="rId10"/>
    <p:sldId id="2372" r:id="rId11"/>
    <p:sldId id="2365" r:id="rId12"/>
    <p:sldId id="2367" r:id="rId13"/>
    <p:sldId id="2369" r:id="rId14"/>
    <p:sldId id="2368" r:id="rId15"/>
    <p:sldId id="2370" r:id="rId16"/>
    <p:sldId id="23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2926B-EEF8-4776-99DD-81D67F67108F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4D7D-95B7-4A16-B42D-F46D363D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3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0BB5-3715-43E9-8B0A-F915F92618C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F4BF-7C67-4BBC-B966-3832B0DF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BC149-469A-4C7E-9A95-5F63976C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4572000" cy="22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202D18-3A58-4D49-A1D4-689D7054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9150"/>
            <a:ext cx="457200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5CF13-78A9-4F63-8F71-AD3775888CD9}"/>
              </a:ext>
            </a:extLst>
          </p:cNvPr>
          <p:cNvSpPr txBox="1"/>
          <p:nvPr/>
        </p:nvSpPr>
        <p:spPr>
          <a:xfrm>
            <a:off x="207818" y="483696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D1553-93A9-430D-8DA9-409E68C7872B}"/>
              </a:ext>
            </a:extLst>
          </p:cNvPr>
          <p:cNvSpPr txBox="1"/>
          <p:nvPr/>
        </p:nvSpPr>
        <p:spPr>
          <a:xfrm>
            <a:off x="4779818" y="4815277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Internal pulser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838060-C583-452A-94EE-4C72CEC2D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85" y="111504"/>
            <a:ext cx="5665830" cy="44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EDE4-93F2-4B0E-9AA2-23F3C240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9675" cy="497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446DB-95AD-430C-A01B-2183ED08D7C2}"/>
              </a:ext>
            </a:extLst>
          </p:cNvPr>
          <p:cNvSpPr txBox="1"/>
          <p:nvPr/>
        </p:nvSpPr>
        <p:spPr>
          <a:xfrm>
            <a:off x="0" y="546115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user should set the value of sign to the actual polarity of the input signal.</a:t>
            </a:r>
          </a:p>
          <a:p>
            <a:r>
              <a:rPr lang="en-US" dirty="0"/>
              <a:t>The user should use Adjust Offsets to set </a:t>
            </a:r>
            <a:r>
              <a:rPr lang="en-US" dirty="0" err="1"/>
              <a:t>DCOffset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20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997C5-B135-4477-80FD-C884A1D9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493"/>
            <a:ext cx="9144000" cy="4144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88E60-6DA4-4589-874F-B59091905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AF831-28F6-4690-B8BE-2B39BB39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45"/>
            <a:ext cx="9144000" cy="6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20DC5-EBA1-480F-BD19-49089FE7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87"/>
            <a:ext cx="9144000" cy="6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1CC63-3063-4785-AD34-A2165984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87"/>
            <a:ext cx="9144000" cy="6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D8879-7EA3-4126-9220-E868330F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87"/>
            <a:ext cx="9144000" cy="6508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EB2C6-71E1-49D5-8B77-FEE15DE0CEEE}"/>
              </a:ext>
            </a:extLst>
          </p:cNvPr>
          <p:cNvSpPr txBox="1"/>
          <p:nvPr/>
        </p:nvSpPr>
        <p:spPr>
          <a:xfrm>
            <a:off x="6481783" y="235528"/>
            <a:ext cx="26160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iPA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Gain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×10</a:t>
            </a:r>
          </a:p>
          <a:p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Analog Gain 4.0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Energy filter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TPeaking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altLang="zh-C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Energy filter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TGap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1.5 </a:t>
            </a:r>
            <a:r>
              <a:rPr lang="en-US" altLang="zh-C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CCD6C-7182-4F1B-B517-C4347DBD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96" y="1929986"/>
            <a:ext cx="4004188" cy="2217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2DB1FC-6D7B-4826-BC22-1152FACFA427}"/>
              </a:ext>
            </a:extLst>
          </p:cNvPr>
          <p:cNvSpPr/>
          <p:nvPr/>
        </p:nvSpPr>
        <p:spPr>
          <a:xfrm>
            <a:off x="3676073" y="2660073"/>
            <a:ext cx="960582" cy="230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1E060-D7D8-42ED-85FF-6B238BCE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87"/>
            <a:ext cx="9144000" cy="6508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6666D-B1B7-4FC3-9CEA-0AB31904A8D6}"/>
              </a:ext>
            </a:extLst>
          </p:cNvPr>
          <p:cNvSpPr txBox="1"/>
          <p:nvPr/>
        </p:nvSpPr>
        <p:spPr>
          <a:xfrm>
            <a:off x="6511634" y="1979790"/>
            <a:ext cx="2158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σ = 6.6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169 eV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 = 230.1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5.9 keV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FWHM =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397 eV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~80 K</a:t>
            </a:r>
            <a:r>
              <a:rPr lang="en-US" altLang="zh-CN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X rays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zh-CN" altLang="en-US" dirty="0">
                <a:latin typeface="Cambria" panose="02040503050406030204" pitchFamily="18" charset="0"/>
              </a:rPr>
              <a:t>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4A9C2-7E59-463B-AE09-8D9A4999F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89" y="1935114"/>
            <a:ext cx="3778732" cy="28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68444-223F-49CE-B71C-A840C26AF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2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D8A68-B59E-43B8-9AC4-79D562AE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22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941F4-C400-481A-8D5F-650EE5711614}"/>
              </a:ext>
            </a:extLst>
          </p:cNvPr>
          <p:cNvSpPr txBox="1"/>
          <p:nvPr/>
        </p:nvSpPr>
        <p:spPr>
          <a:xfrm>
            <a:off x="291201" y="2078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–50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5BF98-0241-4FDF-97C4-FF7D795EF9E6}"/>
              </a:ext>
            </a:extLst>
          </p:cNvPr>
          <p:cNvSpPr txBox="1"/>
          <p:nvPr/>
        </p:nvSpPr>
        <p:spPr>
          <a:xfrm>
            <a:off x="4821270" y="18612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–50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6051-2A78-43B9-BCBB-BF73F2CEE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14575"/>
            <a:ext cx="45720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94B7C-0AF1-4B55-BEF4-4D40BA7F3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575"/>
            <a:ext cx="4572000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997F0-9324-4E00-8486-77A50BADB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745"/>
            <a:ext cx="457200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55BAE-BA56-4741-8C8E-D01B0D34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59745"/>
            <a:ext cx="4572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930B04-5A0C-4576-ABF4-DAC48C9B780A}"/>
              </a:ext>
            </a:extLst>
          </p:cNvPr>
          <p:cNvSpPr txBox="1"/>
          <p:nvPr/>
        </p:nvSpPr>
        <p:spPr>
          <a:xfrm>
            <a:off x="291201" y="250176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–1100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26DFC-B1FB-439E-9D0B-06EFFCBB1642}"/>
              </a:ext>
            </a:extLst>
          </p:cNvPr>
          <p:cNvSpPr txBox="1"/>
          <p:nvPr/>
        </p:nvSpPr>
        <p:spPr>
          <a:xfrm>
            <a:off x="4821270" y="248007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–1100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EFEA2-5EEF-4BD8-AAF3-8B79EE110B03}"/>
              </a:ext>
            </a:extLst>
          </p:cNvPr>
          <p:cNvSpPr txBox="1"/>
          <p:nvPr/>
        </p:nvSpPr>
        <p:spPr>
          <a:xfrm>
            <a:off x="291201" y="484921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–1100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6354D-E28B-4D5F-B44A-0AEEF6608770}"/>
              </a:ext>
            </a:extLst>
          </p:cNvPr>
          <p:cNvSpPr txBox="1"/>
          <p:nvPr/>
        </p:nvSpPr>
        <p:spPr>
          <a:xfrm>
            <a:off x="4821270" y="482752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–1100 </a:t>
            </a:r>
            <a:r>
              <a:rPr lang="en-US" altLang="zh-CN" dirty="0">
                <a:solidFill>
                  <a:schemeClr val="bg1"/>
                </a:solidFill>
              </a:rPr>
              <a:t>V bias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6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D8D52-DFAE-4B39-83A2-6AEBB103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4572000" cy="22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14B16-2DD1-41E2-8A3C-ACD68388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7"/>
            <a:ext cx="457200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1B83C-8E83-4E38-AEEB-AC8547D6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91" y="3198813"/>
            <a:ext cx="3435927" cy="2063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54CA1-D0F1-4A11-A1A8-837A88B83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3964"/>
            <a:ext cx="5052680" cy="3174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2FC5E-800E-4E41-98BA-54760A5CC6A3}"/>
              </a:ext>
            </a:extLst>
          </p:cNvPr>
          <p:cNvSpPr txBox="1"/>
          <p:nvPr/>
        </p:nvSpPr>
        <p:spPr>
          <a:xfrm>
            <a:off x="166257" y="1121352"/>
            <a:ext cx="257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XtRa</a:t>
            </a:r>
            <a:r>
              <a:rPr lang="en-US" dirty="0">
                <a:solidFill>
                  <a:schemeClr val="bg1"/>
                </a:solidFill>
              </a:rPr>
              <a:t> +4500 V</a:t>
            </a:r>
          </a:p>
          <a:p>
            <a:r>
              <a:rPr lang="en-US" dirty="0">
                <a:solidFill>
                  <a:schemeClr val="bg1"/>
                </a:solidFill>
              </a:rPr>
              <a:t>Output polarity: Negative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11A6F-F514-4712-B1B0-BFAF28ED7C9A}"/>
              </a:ext>
            </a:extLst>
          </p:cNvPr>
          <p:cNvSpPr txBox="1"/>
          <p:nvPr/>
        </p:nvSpPr>
        <p:spPr>
          <a:xfrm>
            <a:off x="4608015" y="225640"/>
            <a:ext cx="2471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LEGe</a:t>
            </a:r>
            <a:r>
              <a:rPr lang="en-US" dirty="0">
                <a:solidFill>
                  <a:schemeClr val="bg1"/>
                </a:solidFill>
              </a:rPr>
              <a:t> –1100 V</a:t>
            </a:r>
          </a:p>
          <a:p>
            <a:r>
              <a:rPr lang="en-US" dirty="0">
                <a:solidFill>
                  <a:schemeClr val="bg1"/>
                </a:solidFill>
              </a:rPr>
              <a:t>Output polarity: Positive</a:t>
            </a:r>
          </a:p>
        </p:txBody>
      </p:sp>
    </p:spTree>
    <p:extLst>
      <p:ext uri="{BB962C8B-B14F-4D97-AF65-F5344CB8AC3E}">
        <p14:creationId xmlns:p14="http://schemas.microsoft.com/office/powerpoint/2010/main" val="103944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9B4D1-0EA7-4BB9-BC4A-868A1F931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292436" cy="2300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EC803-0FEA-4C72-8FA2-56406E26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19690" y="-77545"/>
            <a:ext cx="3546764" cy="370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8400F-9C7B-4442-9EAC-AF10FBB3C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00218"/>
            <a:ext cx="5984201" cy="39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DC75A-F4E8-4293-9868-E2806BC8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5282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C5F20-5543-43CC-8D37-12F8973ECBE7}"/>
              </a:ext>
            </a:extLst>
          </p:cNvPr>
          <p:cNvCxnSpPr>
            <a:cxnSpLocks/>
          </p:cNvCxnSpPr>
          <p:nvPr/>
        </p:nvCxnSpPr>
        <p:spPr>
          <a:xfrm flipH="1">
            <a:off x="3380510" y="1916545"/>
            <a:ext cx="1773382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C15E91-BD0C-44A0-BE54-A7A670B3AE36}"/>
              </a:ext>
            </a:extLst>
          </p:cNvPr>
          <p:cNvSpPr txBox="1"/>
          <p:nvPr/>
        </p:nvSpPr>
        <p:spPr>
          <a:xfrm>
            <a:off x="3967338" y="154721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 </a:t>
            </a:r>
            <a:r>
              <a:rPr lang="en-US" altLang="zh-CN" dirty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FF725-27B1-46BD-9BFD-BB5B513B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22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DD1C9-F1D3-4687-825E-C7D501824EC7}"/>
              </a:ext>
            </a:extLst>
          </p:cNvPr>
          <p:cNvSpPr txBox="1"/>
          <p:nvPr/>
        </p:nvSpPr>
        <p:spPr>
          <a:xfrm>
            <a:off x="235526" y="191095"/>
            <a:ext cx="1457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–1100 </a:t>
            </a:r>
            <a:r>
              <a:rPr lang="en-US" altLang="zh-CN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bias</a:t>
            </a:r>
          </a:p>
          <a:p>
            <a:r>
              <a:rPr lang="en-US" altLang="zh-CN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Gain ×2</a:t>
            </a:r>
          </a:p>
          <a:p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41911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902E0-073F-43FA-8B10-AA9D502D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24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F3E18-F52E-4921-B627-B551FED0DB82}"/>
              </a:ext>
            </a:extLst>
          </p:cNvPr>
          <p:cNvSpPr txBox="1"/>
          <p:nvPr/>
        </p:nvSpPr>
        <p:spPr>
          <a:xfrm>
            <a:off x="0" y="0"/>
            <a:ext cx="9144000" cy="66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 EC </a:t>
            </a:r>
            <a:r>
              <a:rPr lang="zh-CN" alt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→ 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100% </a:t>
            </a:r>
            <a:r>
              <a:rPr lang="en-US" altLang="zh-CN" sz="22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 gs stable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100%, </a:t>
            </a:r>
            <a:r>
              <a:rPr lang="en-US" sz="2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altLang="zh-CN" sz="2200" i="1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r>
              <a:rPr lang="en-US" altLang="zh-CN" sz="2200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0%</a:t>
            </a:r>
          </a:p>
          <a:p>
            <a:pPr>
              <a:lnSpc>
                <a:spcPct val="150000"/>
              </a:lnSpc>
            </a:pPr>
            <a:r>
              <a:rPr lang="en-US" sz="22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Mn: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5190 eV Auger electron 60.7%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5898.75 eV K</a:t>
            </a:r>
            <a:r>
              <a:rPr lang="en-US" altLang="zh-CN" sz="2200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α1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ray 16.2%</a:t>
            </a:r>
            <a:endParaRPr lang="en-US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5887.65 eV K</a:t>
            </a:r>
            <a:r>
              <a:rPr lang="en-US" altLang="zh-CN" sz="2200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α2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ray 8.2%</a:t>
            </a:r>
            <a:endParaRPr lang="en-US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6490 + 6531 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en-US" altLang="zh-CN" sz="2200" baseline="-25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β1,2,3,5</a:t>
            </a:r>
            <a:r>
              <a:rPr lang="en-US" altLang="zh-CN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rays 2.86%</a:t>
            </a:r>
            <a:endParaRPr lang="en-US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Activity: 11400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Bq</a:t>
            </a:r>
            <a:endParaRPr lang="en-US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Solid angle: 5.4% of 4</a:t>
            </a:r>
            <a:r>
              <a:rPr lang="en-US" altLang="zh-CN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Expected rate: 149 </a:t>
            </a: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altLang="zh-CN" sz="2200" baseline="-25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rays / s</a:t>
            </a:r>
            <a:endParaRPr lang="en-US" sz="2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Resolution at optimum settings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FWHM 250 eV at 5.9 keV; 550 eV at 122 keV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(General </a:t>
            </a:r>
            <a:r>
              <a:rPr lang="en-US" altLang="zh-CN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GL0510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specifications)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FWHM 218 eV at 5.9 keV; 937 eV at 122 keV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(Detector 13725 specification)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5A704-F0B5-4652-9CBF-723250266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31" y="0"/>
            <a:ext cx="45124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2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65AB4-890E-4BFC-8750-F36B3C64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0"/>
            <a:ext cx="8610600" cy="33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44B0E-3F10-406A-9B21-F16E4533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3601315"/>
            <a:ext cx="492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229</Words>
  <Application>Microsoft Office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2023-08-17T04:35:22Z</dcterms:created>
  <dcterms:modified xsi:type="dcterms:W3CDTF">2023-08-17T04:37:54Z</dcterms:modified>
</cp:coreProperties>
</file>