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496A-CFD1-674A-F59D-2CBA7681E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EAB33-EF6B-1F96-CCD2-EA4407B44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27A9-C05A-C86B-EB7A-4A4055A2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1D215-929E-7766-6824-E05C655B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C39D0-BF73-3B10-B29F-3C95E1C9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CB52-7060-96BB-541C-838E3CF9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B0CF6-DA2B-3563-6D8B-82ABB53A9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DBA2-E786-0422-6033-FA03A9A1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EBFA-C178-4872-7141-26C0A761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48CD-754D-8227-39DA-2598414C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1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676AF-2E4E-069F-F76A-7D7BD1C1C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A5D82-BB43-FE6D-0FCC-A637460A2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9C07-842C-10D3-FBDA-8F414512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6F798-A7BE-3558-984D-9F2D1A54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60C2-58C5-76B5-C719-7DDB43A4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8EE3-6DFA-A320-9407-00C9600E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C2BF-A93C-C53C-20FD-3AD25737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495C-28B9-5901-CE48-AB09FCF3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50E62-A9C2-6C62-2E17-968D881F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24CC-9DBD-0F2D-A51C-175760E8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90A1-F02C-B31E-9EF0-BB8C29A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64085-3F36-BD31-5F52-39D73A206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1286-FD53-3088-46C1-60D956B1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7242-B383-110B-4ED9-306114D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E302-B701-367C-E7BD-3899241A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95AC-AC87-1792-A415-90BD71AF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75DD-BD56-362C-C4C9-B25D037B8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870FE-0739-3F4B-69A9-5F2D586B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7B6AB-CBE9-24B5-2E8E-8E2996D2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9DDD1-566A-A14A-7D0E-AAD2C105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ACFBD-5724-8C06-3ABD-DC145471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33B3-C23A-B2DD-A206-145976E0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FE2A-3E69-1C7A-6F5B-97865050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07805-FB67-D449-64BC-4B62580A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BA9F9-A09B-15E7-0916-D455114E2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C8F90-53E6-BB3D-211C-10078DA68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01562-7626-C88B-146D-4CAFFC5E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7138C-15A6-1C8E-5966-B6873A61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4FE0F-ECF8-D339-55E9-791DA592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5835-71F7-83F7-AFF0-84E485D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1A021-BB5D-20E7-AA09-B4641C7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B0B89-3BB3-9910-2934-67AE2F30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94BDE-6D5E-D7FD-2FA1-A40729CA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B3A96-6C3E-94ED-83C0-E36F28ED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B374-C463-48CA-E50C-5C4EBD07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1B53E-DE3B-0362-185D-A7908015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CB8F-6F0D-5BE6-76A1-BC677EF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F906-B662-3549-9C60-9065898C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63DE9-3EEA-9E27-3BAA-EF31A761E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8B72D-84E0-4D57-D1CA-71EDC285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00C82-3A02-EC23-104A-D1F3A3D1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ECE8-DD03-7A11-A7BE-65DE8F57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9C77-1CFF-C7BE-6029-89762BD7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EDAAF-F1AD-5213-7BFA-AAD2BF90B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12196-03AF-4499-675A-7976C2FC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11B9C-E3BA-41E2-3212-509A6BD2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CD2A-FF68-3756-85B7-B3F8EFE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7C5F-487A-F36D-7517-0C6E14DD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6CBA9-1649-500F-D6B4-31010540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B270E-074A-0D8F-BB0D-3D90D2C8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2CFE4-BF02-2BF4-F013-AC1745675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1FE2A-D09F-4766-A562-F632B461A5AB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D24E-383C-0F4F-A212-468383D86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19292-200D-1CBA-542D-828BC6FC1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40C7A5-90CA-4C83-B79D-42EC8C5A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761F-2C01-6D20-6FFB-4632B2219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RnPo</a:t>
            </a:r>
            <a:r>
              <a:rPr lang="en-US" dirty="0"/>
              <a:t> Decay Chain Time Diff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4F541-3E3C-AB6D-BF23-4B0EB3D13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601B-7374-BB14-B45F-E503CDF5C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105A7-54E7-350D-7645-CD7F4D68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2035175"/>
            <a:ext cx="5838825" cy="445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E7DE9-1762-8CCF-AAE6-D034AFC1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the exact same, but this time for events labelled accidental coin (events whose origins have clear separation in the x-y plane): 64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65E3-A367-E19E-E737-7A143BD8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8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85DF4-8641-7EA2-F121-7DF583C61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B159BB-6D5C-F76D-A620-9FEA10CF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2035175"/>
            <a:ext cx="5838825" cy="445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D9C2E-64C6-8E4A-A62B-7C709B7C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the exact same, but this time for events labelled accidental coin (events whose origins have clear separation in the x-y plane): 64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FDFB-55E1-748F-2606-C2A2794C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00FA6-557C-F1CC-443F-0B97F661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7" y="1825625"/>
            <a:ext cx="61436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525A-FD14-0878-36D9-3DCEBE82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83A8-090B-8649-1926-D97B0063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7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6BFA-5458-8449-EDF6-547392A8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76988-A9B2-E85F-26A4-154F2BA1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825625"/>
            <a:ext cx="6038850" cy="453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FBB34-9019-3DF0-2F1F-8B0FFB7DD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1753089"/>
            <a:ext cx="9858375" cy="510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DA5A0-3427-CF01-098C-49FEB8BB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each event I do this and take the average time diff, then plot them: (64 bins, same as previous slide but full screen, the gap goes away)</a:t>
            </a:r>
          </a:p>
        </p:txBody>
      </p:sp>
    </p:spTree>
    <p:extLst>
      <p:ext uri="{BB962C8B-B14F-4D97-AF65-F5344CB8AC3E}">
        <p14:creationId xmlns:p14="http://schemas.microsoft.com/office/powerpoint/2010/main" val="309658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E7F2-80D3-8BCC-707D-9D1919D5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24350" cy="1325563"/>
          </a:xfrm>
        </p:spPr>
        <p:txBody>
          <a:bodyPr/>
          <a:lstStyle/>
          <a:p>
            <a:r>
              <a:rPr lang="en-US" dirty="0"/>
              <a:t>Diverging params, event 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97A9-A767-391C-3F8C-4CB5D2B9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E2ED8-F784-B4D2-AC9B-877A201C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F03E5-1206-A8F0-5BA6-56B9FE604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1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B968A-3CDA-3C15-1661-C19DCE49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581B-B718-821C-6EFF-16CB1713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24350" cy="1325563"/>
          </a:xfrm>
        </p:spPr>
        <p:txBody>
          <a:bodyPr/>
          <a:lstStyle/>
          <a:p>
            <a:r>
              <a:rPr lang="en-US" dirty="0"/>
              <a:t>Diverging params, event 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E084-6D2E-5AA8-F9F5-3DC271FB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483E5-15CC-107C-7FF2-A12836C8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A3BC3C-09E8-69C7-B618-7F18160D2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950"/>
            <a:ext cx="53530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4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E5C1-AFED-0923-E0EE-AD6A838F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Event 6 of Event of Interest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E0AC-21B2-BD51-0989-ADCA5ACE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97010-555F-1959-2795-A5EE8E54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390650"/>
            <a:ext cx="55340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7625-DDE5-D724-DE0D-34E54DBE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traces in the event with two or more peaks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ED09C-C0D7-648E-E652-6BE0EAFD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8D13D-75B3-2FCE-35D8-6AEA8F68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929606"/>
            <a:ext cx="5867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3E01-BEBF-1626-E262-F55A4E29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prominence limit of 140 (smart </a:t>
            </a:r>
            <a:r>
              <a:rPr lang="en-US" dirty="0" err="1"/>
              <a:t>bg</a:t>
            </a:r>
            <a:r>
              <a:rPr lang="en-US" dirty="0"/>
              <a:t> doesn’t work for this, so I use no </a:t>
            </a:r>
            <a:r>
              <a:rPr lang="en-US" dirty="0" err="1"/>
              <a:t>bg</a:t>
            </a:r>
            <a:r>
              <a:rPr lang="en-US" dirty="0"/>
              <a:t> subtraction)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C27A-382B-FE18-5E0B-E944B3E1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48F3B-9A22-B9DB-E3D6-94648731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81163"/>
            <a:ext cx="6124575" cy="504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3DD41-224D-93EB-38AF-4A3914AF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681163"/>
            <a:ext cx="59912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9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66D7-3B17-D34A-D0B5-1979747B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pads with 2 peaks that have prominences above 140 in event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3C23-B32E-5AC4-1934-D38D493E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CC296-2C26-B7F8-47C5-BC7F57074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62" y="1608145"/>
            <a:ext cx="9935676" cy="52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935C-9F81-7753-5F07-5D50CC25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event I do this and take the average time diff, then plot them: (128 bins)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7FCC-6065-71CC-8883-6D9B6D0D0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1578C-9058-F508-47A0-808186BCF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825625"/>
            <a:ext cx="60674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3160C-6FFA-B880-17E3-9EA194D21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A34E-4DED-B8D5-A993-6C08F19B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event I do this and take the average time diff, then plot them: (64 bins)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D8E5-D9C1-CCDE-AECC-7D6913C3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9D820-9D95-2A7A-08BD-3E612894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825625"/>
            <a:ext cx="6038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15C6-6C89-0F3A-277E-EDC4AFB8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the exact same, but this time for events labelled accidental coin (events whose origins have clear separation in the x-y plane): 128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2A00-8F87-79FF-7F90-539208BDB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95D21-0625-5468-2656-FF2CD54E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1825625"/>
            <a:ext cx="5991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681D-E4B6-E7EC-56DA-C2EB11E3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BF9C0-04B7-F421-FDEA-82DF9100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1825625"/>
            <a:ext cx="6086475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1C486-3E0A-AC08-2897-DE9E1897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the exact same, but this time for events labelled accidental coin (events whose origins have clear separation in the x-y plane): 128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978DD-04CC-1207-A8D2-942D66FB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251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RnPo Decay Chain Time Diff</vt:lpstr>
      <vt:lpstr>Example Event 6 of Event of Interest File</vt:lpstr>
      <vt:lpstr>Find traces in the event with two or more peaks</vt:lpstr>
      <vt:lpstr>Set prominence limit of 140 (smart bg doesn’t work for this, so I use no bg subtraction)</vt:lpstr>
      <vt:lpstr>All pads with 2 peaks that have prominences above 140 in event 6</vt:lpstr>
      <vt:lpstr>For each event I do this and take the average time diff, then plot them: (128 bins)</vt:lpstr>
      <vt:lpstr>For each event I do this and take the average time diff, then plot them: (64 bins)</vt:lpstr>
      <vt:lpstr>Do the exact same, but this time for events labelled accidental coin (events whose origins have clear separation in the x-y plane): 128 bins</vt:lpstr>
      <vt:lpstr>Do the exact same, but this time for events labelled accidental coin (events whose origins have clear separation in the x-y plane): 128 bins</vt:lpstr>
      <vt:lpstr>Do the exact same, but this time for events labelled accidental coin (events whose origins have clear separation in the x-y plane): 64 bins</vt:lpstr>
      <vt:lpstr>Do the exact same, but this time for events labelled accidental coin (events whose origins have clear separation in the x-y plane): 64 bins</vt:lpstr>
      <vt:lpstr>Backup</vt:lpstr>
      <vt:lpstr>For each event I do this and take the average time diff, then plot them: (64 bins, same as previous slide but full screen, the gap goes away)</vt:lpstr>
      <vt:lpstr>Diverging params, event 90</vt:lpstr>
      <vt:lpstr>Diverging params, event 90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Dopfer, Joseph</dc:creator>
  <cp:lastModifiedBy>Dopfer, Joseph</cp:lastModifiedBy>
  <cp:revision>6</cp:revision>
  <dcterms:created xsi:type="dcterms:W3CDTF">2025-07-28T18:51:38Z</dcterms:created>
  <dcterms:modified xsi:type="dcterms:W3CDTF">2025-07-29T13:59:20Z</dcterms:modified>
</cp:coreProperties>
</file>