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06" r:id="rId2"/>
    <p:sldId id="2207" r:id="rId3"/>
    <p:sldId id="2209" r:id="rId4"/>
    <p:sldId id="220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1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6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3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8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8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1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5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29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7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9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11E45-CA7E-4736-B4D7-288971E864B4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5D200-8E1F-458D-A89F-F74E905C3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354721-AC79-46E0-A3CB-4105D7A868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09" y="415029"/>
            <a:ext cx="8550381" cy="60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32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9D81122-FCA4-41BF-B162-4A3E8FD44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8736"/>
            <a:ext cx="9144000" cy="3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4B3CE8-F17B-4EAE-9F16-314D8257A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0950"/>
            <a:ext cx="9144000" cy="3436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95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6D6F17-F6C8-40E4-B023-B08E92280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2499"/>
            <a:ext cx="9144000" cy="341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634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2023-07-03T16:48:02Z</dcterms:created>
  <dcterms:modified xsi:type="dcterms:W3CDTF">2023-07-03T16:48:38Z</dcterms:modified>
</cp:coreProperties>
</file>