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921" r:id="rId2"/>
    <p:sldId id="2899" r:id="rId3"/>
    <p:sldId id="2896" r:id="rId4"/>
    <p:sldId id="2909" r:id="rId5"/>
    <p:sldId id="2908" r:id="rId6"/>
    <p:sldId id="2922" r:id="rId7"/>
    <p:sldId id="2910"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67" y="5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AB87A-6E94-4B68-91A6-380B71708760}" type="datetimeFigureOut">
              <a:rPr lang="en-US" smtClean="0"/>
              <a:t>10/26/2023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452069-7406-471F-83D4-D45969FFDF0B}" type="slidenum">
              <a:rPr lang="en-US" smtClean="0"/>
              <a:t>‹#›</a:t>
            </a:fld>
            <a:endParaRPr lang="en-US"/>
          </a:p>
        </p:txBody>
      </p:sp>
    </p:spTree>
    <p:extLst>
      <p:ext uri="{BB962C8B-B14F-4D97-AF65-F5344CB8AC3E}">
        <p14:creationId xmlns:p14="http://schemas.microsoft.com/office/powerpoint/2010/main" val="1396796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TFile</a:t>
            </a:r>
            <a:r>
              <a:rPr lang="en-US" dirty="0"/>
              <a:t> *_file0 = </a:t>
            </a:r>
            <a:r>
              <a:rPr lang="en-US" dirty="0" err="1"/>
              <a:t>TFile</a:t>
            </a:r>
            <a:r>
              <a:rPr lang="en-US" dirty="0"/>
              <a:t>::Open("F:/e21010/pxct/run0060_LEGe_XtRa_152Eu_inChamber_400min_efficiency_cal.root");</a:t>
            </a:r>
          </a:p>
          <a:p>
            <a:r>
              <a:rPr lang="en-US" dirty="0" err="1"/>
              <a:t>TCanvas</a:t>
            </a:r>
            <a:r>
              <a:rPr lang="en-US" dirty="0"/>
              <a:t>* </a:t>
            </a:r>
            <a:r>
              <a:rPr lang="en-US" dirty="0" err="1"/>
              <a:t>canvaspeak</a:t>
            </a:r>
            <a:r>
              <a:rPr lang="en-US" dirty="0"/>
              <a:t> = new </a:t>
            </a:r>
            <a:r>
              <a:rPr lang="en-US" dirty="0" err="1"/>
              <a:t>TCanvas</a:t>
            </a:r>
            <a:r>
              <a:rPr lang="en-US" dirty="0"/>
              <a:t>("MSD", "MSD", 1400, 540);//</a:t>
            </a:r>
            <a:r>
              <a:rPr lang="zh-CN" altLang="en-US" dirty="0"/>
              <a:t>建立画布</a:t>
            </a:r>
          </a:p>
          <a:p>
            <a:r>
              <a:rPr lang="en-US" dirty="0" err="1"/>
              <a:t>canvaspeak</a:t>
            </a:r>
            <a:r>
              <a:rPr lang="en-US" dirty="0"/>
              <a:t>-&gt;cd();//</a:t>
            </a:r>
            <a:r>
              <a:rPr lang="zh-CN" altLang="en-US" dirty="0"/>
              <a:t>进入画布</a:t>
            </a:r>
          </a:p>
          <a:p>
            <a:r>
              <a:rPr lang="en-US" dirty="0" err="1"/>
              <a:t>canvaspeak</a:t>
            </a:r>
            <a:r>
              <a:rPr lang="en-US" dirty="0"/>
              <a:t>-&gt;</a:t>
            </a:r>
            <a:r>
              <a:rPr lang="en-US" dirty="0" err="1"/>
              <a:t>SetTopMargin</a:t>
            </a:r>
            <a:r>
              <a:rPr lang="en-US" dirty="0"/>
              <a:t>(0.025);</a:t>
            </a:r>
          </a:p>
          <a:p>
            <a:r>
              <a:rPr lang="en-US" dirty="0" err="1"/>
              <a:t>canvaspeak</a:t>
            </a:r>
            <a:r>
              <a:rPr lang="en-US" dirty="0"/>
              <a:t>-&gt;</a:t>
            </a:r>
            <a:r>
              <a:rPr lang="en-US" dirty="0" err="1"/>
              <a:t>SetRightMargin</a:t>
            </a:r>
            <a:r>
              <a:rPr lang="en-US" dirty="0"/>
              <a:t>(0.03);</a:t>
            </a:r>
          </a:p>
          <a:p>
            <a:r>
              <a:rPr lang="en-US" dirty="0" err="1"/>
              <a:t>canvaspeak</a:t>
            </a:r>
            <a:r>
              <a:rPr lang="en-US" dirty="0"/>
              <a:t>-&gt;</a:t>
            </a:r>
            <a:r>
              <a:rPr lang="en-US" dirty="0" err="1"/>
              <a:t>SetLeftMargin</a:t>
            </a:r>
            <a:r>
              <a:rPr lang="en-US" dirty="0"/>
              <a:t>(0.09);</a:t>
            </a:r>
          </a:p>
          <a:p>
            <a:r>
              <a:rPr lang="en-US" dirty="0" err="1"/>
              <a:t>canvaspeak</a:t>
            </a:r>
            <a:r>
              <a:rPr lang="en-US" dirty="0"/>
              <a:t>-&gt;</a:t>
            </a:r>
            <a:r>
              <a:rPr lang="en-US" dirty="0" err="1"/>
              <a:t>SetBottomMargin</a:t>
            </a:r>
            <a:r>
              <a:rPr lang="en-US" dirty="0"/>
              <a:t>(0.13);</a:t>
            </a:r>
          </a:p>
          <a:p>
            <a:r>
              <a:rPr lang="en-US" dirty="0"/>
              <a:t>hmsd26_e-&gt;</a:t>
            </a:r>
            <a:r>
              <a:rPr lang="en-US" dirty="0" err="1"/>
              <a:t>SetLineWidth</a:t>
            </a:r>
            <a:r>
              <a:rPr lang="en-US" dirty="0"/>
              <a:t>(1);</a:t>
            </a:r>
          </a:p>
          <a:p>
            <a:r>
              <a:rPr lang="en-US" dirty="0"/>
              <a:t>//hmsd26_e-&gt;</a:t>
            </a:r>
            <a:r>
              <a:rPr lang="en-US" dirty="0" err="1"/>
              <a:t>Rebin</a:t>
            </a:r>
            <a:r>
              <a:rPr lang="en-US" dirty="0"/>
              <a:t>(2);</a:t>
            </a:r>
          </a:p>
          <a:p>
            <a:r>
              <a:rPr lang="en-US" dirty="0"/>
              <a:t>hmsd26_e-&gt;</a:t>
            </a:r>
            <a:r>
              <a:rPr lang="en-US" dirty="0" err="1"/>
              <a:t>SetLineColor</a:t>
            </a:r>
            <a:r>
              <a:rPr lang="en-US" dirty="0"/>
              <a:t>(</a:t>
            </a:r>
            <a:r>
              <a:rPr lang="en-US" dirty="0" err="1"/>
              <a:t>kViolet</a:t>
            </a:r>
            <a:r>
              <a:rPr lang="en-US" dirty="0"/>
              <a:t>);</a:t>
            </a:r>
          </a:p>
          <a:p>
            <a:r>
              <a:rPr lang="en-US" dirty="0"/>
              <a:t>hmsd26_e-&gt;</a:t>
            </a:r>
            <a:r>
              <a:rPr lang="en-US" dirty="0" err="1"/>
              <a:t>SetStats</a:t>
            </a:r>
            <a:r>
              <a:rPr lang="en-US" dirty="0"/>
              <a:t>(0);</a:t>
            </a:r>
          </a:p>
          <a:p>
            <a:r>
              <a:rPr lang="en-US" dirty="0"/>
              <a:t>hmsd26_e-&gt;</a:t>
            </a:r>
            <a:r>
              <a:rPr lang="en-US" dirty="0" err="1"/>
              <a:t>SetTitle</a:t>
            </a:r>
            <a:r>
              <a:rPr lang="en-US" dirty="0"/>
              <a:t>("");</a:t>
            </a:r>
          </a:p>
          <a:p>
            <a:r>
              <a:rPr lang="en-US" dirty="0"/>
              <a:t>hmsd26_e-&gt;</a:t>
            </a:r>
            <a:r>
              <a:rPr lang="en-US" dirty="0" err="1"/>
              <a:t>GetXaxis</a:t>
            </a:r>
            <a:r>
              <a:rPr lang="en-US" dirty="0"/>
              <a:t>()-&gt;</a:t>
            </a:r>
            <a:r>
              <a:rPr lang="en-US" dirty="0" err="1"/>
              <a:t>SetTitle</a:t>
            </a:r>
            <a:r>
              <a:rPr lang="en-US" dirty="0"/>
              <a:t>("Energy (keV)");//</a:t>
            </a:r>
            <a:r>
              <a:rPr lang="zh-CN" altLang="en-US" dirty="0"/>
              <a:t>轴名</a:t>
            </a:r>
          </a:p>
          <a:p>
            <a:r>
              <a:rPr lang="en-US" dirty="0"/>
              <a:t>hmsd26_e-&gt;</a:t>
            </a:r>
            <a:r>
              <a:rPr lang="en-US" dirty="0" err="1"/>
              <a:t>GetYaxis</a:t>
            </a:r>
            <a:r>
              <a:rPr lang="en-US" dirty="0"/>
              <a:t>()-&gt;</a:t>
            </a:r>
            <a:r>
              <a:rPr lang="en-US" dirty="0" err="1"/>
              <a:t>SetTitle</a:t>
            </a:r>
            <a:r>
              <a:rPr lang="en-US" dirty="0"/>
              <a:t>("Counts per 115 eV");//</a:t>
            </a:r>
            <a:r>
              <a:rPr lang="zh-CN" altLang="en-US" dirty="0"/>
              <a:t>轴名</a:t>
            </a:r>
          </a:p>
          <a:p>
            <a:r>
              <a:rPr lang="en-US" dirty="0"/>
              <a:t>hmsd26_e-&gt;</a:t>
            </a:r>
            <a:r>
              <a:rPr lang="en-US" dirty="0" err="1"/>
              <a:t>GetXaxis</a:t>
            </a:r>
            <a:r>
              <a:rPr lang="en-US" dirty="0"/>
              <a:t>()-&gt;</a:t>
            </a:r>
            <a:r>
              <a:rPr lang="en-US" dirty="0" err="1"/>
              <a:t>CenterTitle</a:t>
            </a:r>
            <a:r>
              <a:rPr lang="en-US" dirty="0"/>
              <a:t>();//</a:t>
            </a:r>
            <a:r>
              <a:rPr lang="zh-CN" altLang="en-US" dirty="0"/>
              <a:t>居中</a:t>
            </a:r>
          </a:p>
          <a:p>
            <a:r>
              <a:rPr lang="en-US" dirty="0"/>
              <a:t>hmsd26_e-&gt;</a:t>
            </a:r>
            <a:r>
              <a:rPr lang="en-US" dirty="0" err="1"/>
              <a:t>GetYaxis</a:t>
            </a:r>
            <a:r>
              <a:rPr lang="en-US" dirty="0"/>
              <a:t>()-&gt;</a:t>
            </a:r>
            <a:r>
              <a:rPr lang="en-US" dirty="0" err="1"/>
              <a:t>CenterTitle</a:t>
            </a:r>
            <a:r>
              <a:rPr lang="en-US" dirty="0"/>
              <a:t>();//</a:t>
            </a:r>
            <a:r>
              <a:rPr lang="zh-CN" altLang="en-US" dirty="0"/>
              <a:t>居中</a:t>
            </a:r>
          </a:p>
          <a:p>
            <a:r>
              <a:rPr lang="en-US" dirty="0"/>
              <a:t>hmsd26_e-&gt;</a:t>
            </a:r>
            <a:r>
              <a:rPr lang="en-US" dirty="0" err="1"/>
              <a:t>GetXaxis</a:t>
            </a:r>
            <a:r>
              <a:rPr lang="en-US" dirty="0"/>
              <a:t>()-&gt;</a:t>
            </a:r>
            <a:r>
              <a:rPr lang="en-US" dirty="0" err="1"/>
              <a:t>SetLabelFont</a:t>
            </a:r>
            <a:r>
              <a:rPr lang="en-US" dirty="0"/>
              <a:t>(132);//</a:t>
            </a:r>
            <a:r>
              <a:rPr lang="zh-CN" altLang="en-US" dirty="0"/>
              <a:t>坐标字体</a:t>
            </a:r>
          </a:p>
          <a:p>
            <a:r>
              <a:rPr lang="en-US" dirty="0"/>
              <a:t>hmsd26_e-&gt;</a:t>
            </a:r>
            <a:r>
              <a:rPr lang="en-US" dirty="0" err="1"/>
              <a:t>GetYaxis</a:t>
            </a:r>
            <a:r>
              <a:rPr lang="en-US" dirty="0"/>
              <a:t>()-&gt;</a:t>
            </a:r>
            <a:r>
              <a:rPr lang="en-US" dirty="0" err="1"/>
              <a:t>SetLabelFont</a:t>
            </a:r>
            <a:r>
              <a:rPr lang="en-US" dirty="0"/>
              <a:t>(132);//</a:t>
            </a:r>
            <a:r>
              <a:rPr lang="zh-CN" altLang="en-US" dirty="0"/>
              <a:t>坐标字体</a:t>
            </a:r>
          </a:p>
          <a:p>
            <a:r>
              <a:rPr lang="en-US" dirty="0"/>
              <a:t>hmsd26_e-&gt;</a:t>
            </a:r>
            <a:r>
              <a:rPr lang="en-US" dirty="0" err="1"/>
              <a:t>GetXaxis</a:t>
            </a:r>
            <a:r>
              <a:rPr lang="en-US" dirty="0"/>
              <a:t>()-&gt;</a:t>
            </a:r>
            <a:r>
              <a:rPr lang="en-US" dirty="0" err="1"/>
              <a:t>SetLabelSize</a:t>
            </a:r>
            <a:r>
              <a:rPr lang="en-US" dirty="0"/>
              <a:t>(0.05);</a:t>
            </a:r>
          </a:p>
          <a:p>
            <a:r>
              <a:rPr lang="en-US" dirty="0"/>
              <a:t>hmsd26_e-&gt;</a:t>
            </a:r>
            <a:r>
              <a:rPr lang="en-US" dirty="0" err="1"/>
              <a:t>GetYaxis</a:t>
            </a:r>
            <a:r>
              <a:rPr lang="en-US" dirty="0"/>
              <a:t>()-&gt;</a:t>
            </a:r>
            <a:r>
              <a:rPr lang="en-US" dirty="0" err="1"/>
              <a:t>SetLabelSize</a:t>
            </a:r>
            <a:r>
              <a:rPr lang="en-US" dirty="0"/>
              <a:t>(0.05);</a:t>
            </a:r>
          </a:p>
          <a:p>
            <a:r>
              <a:rPr lang="en-US" dirty="0"/>
              <a:t>hmsd26_e-&gt;</a:t>
            </a:r>
            <a:r>
              <a:rPr lang="en-US" dirty="0" err="1"/>
              <a:t>GetXaxis</a:t>
            </a:r>
            <a:r>
              <a:rPr lang="en-US" dirty="0"/>
              <a:t>()-&gt;</a:t>
            </a:r>
            <a:r>
              <a:rPr lang="en-US" dirty="0" err="1"/>
              <a:t>SetTitleFont</a:t>
            </a:r>
            <a:r>
              <a:rPr lang="en-US" dirty="0"/>
              <a:t>(132);//</a:t>
            </a:r>
            <a:r>
              <a:rPr lang="zh-CN" altLang="en-US" dirty="0"/>
              <a:t>轴名字体</a:t>
            </a:r>
          </a:p>
          <a:p>
            <a:r>
              <a:rPr lang="en-US" dirty="0"/>
              <a:t>hmsd26_e-&gt;</a:t>
            </a:r>
            <a:r>
              <a:rPr lang="en-US" dirty="0" err="1"/>
              <a:t>GetYaxis</a:t>
            </a:r>
            <a:r>
              <a:rPr lang="en-US" dirty="0"/>
              <a:t>()-&gt;</a:t>
            </a:r>
            <a:r>
              <a:rPr lang="en-US" dirty="0" err="1"/>
              <a:t>SetTitleFont</a:t>
            </a:r>
            <a:r>
              <a:rPr lang="en-US" dirty="0"/>
              <a:t>(132);//</a:t>
            </a:r>
            <a:r>
              <a:rPr lang="zh-CN" altLang="en-US" dirty="0"/>
              <a:t>轴名字体</a:t>
            </a:r>
          </a:p>
          <a:p>
            <a:r>
              <a:rPr lang="en-US" dirty="0"/>
              <a:t>hmsd26_e-&gt;</a:t>
            </a:r>
            <a:r>
              <a:rPr lang="en-US" dirty="0" err="1"/>
              <a:t>GetXaxis</a:t>
            </a:r>
            <a:r>
              <a:rPr lang="en-US" dirty="0"/>
              <a:t>()-&gt;</a:t>
            </a:r>
            <a:r>
              <a:rPr lang="en-US" dirty="0" err="1"/>
              <a:t>SetTitleOffset</a:t>
            </a:r>
            <a:r>
              <a:rPr lang="en-US" dirty="0"/>
              <a:t>(1.0);//</a:t>
            </a:r>
            <a:r>
              <a:rPr lang="zh-CN" altLang="en-US" dirty="0"/>
              <a:t>轴名偏移</a:t>
            </a:r>
          </a:p>
          <a:p>
            <a:r>
              <a:rPr lang="en-US" dirty="0"/>
              <a:t>hmsd26_e-&gt;</a:t>
            </a:r>
            <a:r>
              <a:rPr lang="en-US" dirty="0" err="1"/>
              <a:t>GetYaxis</a:t>
            </a:r>
            <a:r>
              <a:rPr lang="en-US" dirty="0"/>
              <a:t>()-&gt;</a:t>
            </a:r>
            <a:r>
              <a:rPr lang="en-US" dirty="0" err="1"/>
              <a:t>SetTitleOffset</a:t>
            </a:r>
            <a:r>
              <a:rPr lang="en-US" dirty="0"/>
              <a:t>(0.72);//</a:t>
            </a:r>
            <a:r>
              <a:rPr lang="zh-CN" altLang="en-US" dirty="0"/>
              <a:t>轴名偏移</a:t>
            </a:r>
          </a:p>
          <a:p>
            <a:r>
              <a:rPr lang="en-US" dirty="0"/>
              <a:t>hmsd26_e-&gt;</a:t>
            </a:r>
            <a:r>
              <a:rPr lang="en-US" dirty="0" err="1"/>
              <a:t>GetXaxis</a:t>
            </a:r>
            <a:r>
              <a:rPr lang="en-US" dirty="0"/>
              <a:t>()-&gt;</a:t>
            </a:r>
            <a:r>
              <a:rPr lang="en-US" dirty="0" err="1"/>
              <a:t>SetTitleSize</a:t>
            </a:r>
            <a:r>
              <a:rPr lang="en-US" dirty="0"/>
              <a:t>(0.06);</a:t>
            </a:r>
          </a:p>
          <a:p>
            <a:r>
              <a:rPr lang="en-US" dirty="0"/>
              <a:t>hmsd26_e-&gt;</a:t>
            </a:r>
            <a:r>
              <a:rPr lang="en-US" dirty="0" err="1"/>
              <a:t>GetYaxis</a:t>
            </a:r>
            <a:r>
              <a:rPr lang="en-US" dirty="0"/>
              <a:t>()-&gt;</a:t>
            </a:r>
            <a:r>
              <a:rPr lang="en-US" dirty="0" err="1"/>
              <a:t>SetTitleSize</a:t>
            </a:r>
            <a:r>
              <a:rPr lang="en-US" dirty="0"/>
              <a:t>(0.06);</a:t>
            </a:r>
          </a:p>
          <a:p>
            <a:r>
              <a:rPr lang="en-US" dirty="0"/>
              <a:t>hmsd26_e-&gt;</a:t>
            </a:r>
            <a:r>
              <a:rPr lang="en-US" dirty="0" err="1"/>
              <a:t>GetXaxis</a:t>
            </a:r>
            <a:r>
              <a:rPr lang="en-US" dirty="0"/>
              <a:t>()-&gt;</a:t>
            </a:r>
            <a:r>
              <a:rPr lang="en-US" dirty="0" err="1"/>
              <a:t>SetRangeUser</a:t>
            </a:r>
            <a:r>
              <a:rPr lang="en-US" dirty="0"/>
              <a:t>(1600,5000);</a:t>
            </a:r>
          </a:p>
          <a:p>
            <a:r>
              <a:rPr lang="en-US" dirty="0"/>
              <a:t>//hmsd26_e-&gt;</a:t>
            </a:r>
            <a:r>
              <a:rPr lang="en-US" dirty="0" err="1"/>
              <a:t>GetYaxis</a:t>
            </a:r>
            <a:r>
              <a:rPr lang="en-US" dirty="0"/>
              <a:t>()-&gt;</a:t>
            </a:r>
            <a:r>
              <a:rPr lang="en-US" dirty="0" err="1"/>
              <a:t>SetRangeUser</a:t>
            </a:r>
            <a:r>
              <a:rPr lang="en-US" dirty="0"/>
              <a:t>(1,20000);</a:t>
            </a:r>
          </a:p>
          <a:p>
            <a:r>
              <a:rPr lang="en-US" dirty="0"/>
              <a:t>hmsd26_e-&gt;Draw("hist");</a:t>
            </a:r>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a:t>
            </a:fld>
            <a:endParaRPr lang="zh-CN" altLang="en-US"/>
          </a:p>
        </p:txBody>
      </p:sp>
    </p:spTree>
    <p:extLst>
      <p:ext uri="{BB962C8B-B14F-4D97-AF65-F5344CB8AC3E}">
        <p14:creationId xmlns:p14="http://schemas.microsoft.com/office/powerpoint/2010/main" val="692351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Best figure Timing coincidence 241Am in Chamber 152Eu outside MSD </a:t>
            </a:r>
            <a:r>
              <a:rPr lang="en-US" altLang="zh-CN" dirty="0" err="1"/>
              <a:t>LEGe</a:t>
            </a:r>
            <a:r>
              <a:rPr lang="en-US" altLang="zh-CN" dirty="0"/>
              <a:t> XtRa</a:t>
            </a:r>
            <a:endParaRPr lang="en-US" dirty="0"/>
          </a:p>
          <a:p>
            <a:r>
              <a:rPr lang="en-US" dirty="0" err="1"/>
              <a:t>TFile</a:t>
            </a:r>
            <a:r>
              <a:rPr lang="en-US" dirty="0"/>
              <a:t> *_file0 = </a:t>
            </a:r>
            <a:r>
              <a:rPr lang="en-US" dirty="0" err="1"/>
              <a:t>TFile</a:t>
            </a:r>
            <a:r>
              <a:rPr lang="en-US" dirty="0"/>
              <a:t>::Open("F:/e21010/pxct/run0064_65_66_LEGe_MSD_XtRa_241Am_inChamber_2mmcollimator_152Eu_outChamber_1460min_cal.root");</a:t>
            </a:r>
          </a:p>
          <a:p>
            <a:endParaRPr lang="en-US" dirty="0"/>
          </a:p>
          <a:p>
            <a:r>
              <a:rPr lang="en-US" dirty="0" err="1"/>
              <a:t>TCanvas</a:t>
            </a:r>
            <a:r>
              <a:rPr lang="en-US" dirty="0"/>
              <a:t>* </a:t>
            </a:r>
            <a:r>
              <a:rPr lang="en-US" dirty="0" err="1"/>
              <a:t>canvaspeak</a:t>
            </a:r>
            <a:r>
              <a:rPr lang="en-US" dirty="0"/>
              <a:t> = new </a:t>
            </a:r>
            <a:r>
              <a:rPr lang="en-US" dirty="0" err="1"/>
              <a:t>TCanvas</a:t>
            </a:r>
            <a:r>
              <a:rPr lang="en-US" dirty="0"/>
              <a:t>("</a:t>
            </a:r>
            <a:r>
              <a:rPr lang="en-US" dirty="0" err="1"/>
              <a:t>canvaspeak</a:t>
            </a:r>
            <a:r>
              <a:rPr lang="en-US" dirty="0"/>
              <a:t>", "</a:t>
            </a:r>
            <a:r>
              <a:rPr lang="en-US" dirty="0" err="1"/>
              <a:t>canvaspeak</a:t>
            </a:r>
            <a:r>
              <a:rPr lang="en-US" dirty="0"/>
              <a:t>", 1300, 800);//</a:t>
            </a:r>
            <a:r>
              <a:rPr lang="zh-CN" altLang="en-US" dirty="0"/>
              <a:t>建立画布</a:t>
            </a:r>
          </a:p>
          <a:p>
            <a:r>
              <a:rPr lang="en-US" dirty="0" err="1"/>
              <a:t>canvaspeak</a:t>
            </a:r>
            <a:r>
              <a:rPr lang="en-US" dirty="0"/>
              <a:t>-&gt;cd();//</a:t>
            </a:r>
            <a:r>
              <a:rPr lang="zh-CN" altLang="en-US" dirty="0"/>
              <a:t>进入画布</a:t>
            </a:r>
          </a:p>
          <a:p>
            <a:r>
              <a:rPr lang="en-US" dirty="0" err="1"/>
              <a:t>canvaspeak</a:t>
            </a:r>
            <a:r>
              <a:rPr lang="en-US" dirty="0"/>
              <a:t>-&gt;</a:t>
            </a:r>
            <a:r>
              <a:rPr lang="en-US" dirty="0" err="1"/>
              <a:t>SetTopMargin</a:t>
            </a:r>
            <a:r>
              <a:rPr lang="en-US" dirty="0"/>
              <a:t>(0.03);</a:t>
            </a:r>
          </a:p>
          <a:p>
            <a:r>
              <a:rPr lang="en-US" dirty="0" err="1"/>
              <a:t>canvaspeak</a:t>
            </a:r>
            <a:r>
              <a:rPr lang="en-US" dirty="0"/>
              <a:t>-&gt;</a:t>
            </a:r>
            <a:r>
              <a:rPr lang="en-US" dirty="0" err="1"/>
              <a:t>SetRightMargin</a:t>
            </a:r>
            <a:r>
              <a:rPr lang="en-US" dirty="0"/>
              <a:t>(0.04);</a:t>
            </a:r>
          </a:p>
          <a:p>
            <a:r>
              <a:rPr lang="en-US" dirty="0" err="1"/>
              <a:t>canvaspeak</a:t>
            </a:r>
            <a:r>
              <a:rPr lang="en-US" dirty="0"/>
              <a:t>-&gt;</a:t>
            </a:r>
            <a:r>
              <a:rPr lang="en-US" dirty="0" err="1"/>
              <a:t>SetLeftMargin</a:t>
            </a:r>
            <a:r>
              <a:rPr lang="en-US" dirty="0"/>
              <a:t>(0.13);</a:t>
            </a:r>
          </a:p>
          <a:p>
            <a:r>
              <a:rPr lang="en-US" dirty="0" err="1"/>
              <a:t>canvaspeak</a:t>
            </a:r>
            <a:r>
              <a:rPr lang="en-US" dirty="0"/>
              <a:t>-&gt;</a:t>
            </a:r>
            <a:r>
              <a:rPr lang="en-US" dirty="0" err="1"/>
              <a:t>SetBottomMargin</a:t>
            </a:r>
            <a:r>
              <a:rPr lang="en-US" dirty="0"/>
              <a:t>(0.16);</a:t>
            </a:r>
          </a:p>
          <a:p>
            <a:endParaRPr lang="en-US" dirty="0"/>
          </a:p>
          <a:p>
            <a:r>
              <a:rPr lang="en-US" dirty="0"/>
              <a:t>TH1D* </a:t>
            </a:r>
            <a:r>
              <a:rPr lang="en-US" dirty="0" err="1"/>
              <a:t>htimestamps</a:t>
            </a:r>
            <a:r>
              <a:rPr lang="en-US" dirty="0"/>
              <a:t> = new TH1D("</a:t>
            </a:r>
            <a:r>
              <a:rPr lang="en-US" dirty="0" err="1"/>
              <a:t>htimestamps</a:t>
            </a:r>
            <a:r>
              <a:rPr lang="en-US" dirty="0"/>
              <a:t>", "</a:t>
            </a:r>
            <a:r>
              <a:rPr lang="en-US" dirty="0" err="1"/>
              <a:t>htimestamps</a:t>
            </a:r>
            <a:r>
              <a:rPr lang="en-US" dirty="0"/>
              <a:t>", 600,-1500,1500);</a:t>
            </a:r>
          </a:p>
          <a:p>
            <a:r>
              <a:rPr lang="en-US" dirty="0" err="1"/>
              <a:t>htimestamps</a:t>
            </a:r>
            <a:r>
              <a:rPr lang="en-US" dirty="0"/>
              <a:t>-&gt;</a:t>
            </a:r>
            <a:r>
              <a:rPr lang="en-US" dirty="0" err="1"/>
              <a:t>SetLineWidth</a:t>
            </a:r>
            <a:r>
              <a:rPr lang="en-US" dirty="0"/>
              <a:t>(2);</a:t>
            </a:r>
          </a:p>
          <a:p>
            <a:r>
              <a:rPr lang="en-US" dirty="0" err="1"/>
              <a:t>htimestamps</a:t>
            </a:r>
            <a:r>
              <a:rPr lang="en-US" dirty="0"/>
              <a:t>-&gt;</a:t>
            </a:r>
            <a:r>
              <a:rPr lang="en-US" dirty="0" err="1"/>
              <a:t>Rebin</a:t>
            </a:r>
            <a:r>
              <a:rPr lang="en-US" dirty="0"/>
              <a:t>(1);</a:t>
            </a:r>
          </a:p>
          <a:p>
            <a:r>
              <a:rPr lang="en-US" dirty="0" err="1"/>
              <a:t>htimestamps</a:t>
            </a:r>
            <a:r>
              <a:rPr lang="en-US" dirty="0"/>
              <a:t>-&gt;</a:t>
            </a:r>
            <a:r>
              <a:rPr lang="en-US" dirty="0" err="1"/>
              <a:t>SetStats</a:t>
            </a:r>
            <a:r>
              <a:rPr lang="en-US" dirty="0"/>
              <a:t>(0);</a:t>
            </a:r>
          </a:p>
          <a:p>
            <a:r>
              <a:rPr lang="en-US" dirty="0" err="1"/>
              <a:t>htimestamps</a:t>
            </a:r>
            <a:r>
              <a:rPr lang="en-US" dirty="0"/>
              <a:t>-&gt;</a:t>
            </a:r>
            <a:r>
              <a:rPr lang="en-US" dirty="0" err="1"/>
              <a:t>SetTitle</a:t>
            </a:r>
            <a:r>
              <a:rPr lang="en-US" dirty="0"/>
              <a:t>("");</a:t>
            </a:r>
          </a:p>
          <a:p>
            <a:r>
              <a:rPr lang="en-US" dirty="0" err="1"/>
              <a:t>htimestamps</a:t>
            </a:r>
            <a:r>
              <a:rPr lang="en-US" dirty="0"/>
              <a:t>-&gt;</a:t>
            </a:r>
            <a:r>
              <a:rPr lang="en-US" dirty="0" err="1"/>
              <a:t>GetXaxis</a:t>
            </a:r>
            <a:r>
              <a:rPr lang="en-US" dirty="0"/>
              <a:t>()-&gt;</a:t>
            </a:r>
            <a:r>
              <a:rPr lang="en-US" dirty="0" err="1"/>
              <a:t>SetTitle</a:t>
            </a:r>
            <a:r>
              <a:rPr lang="en-US" dirty="0"/>
              <a:t>("Time difference (ns)");//</a:t>
            </a:r>
            <a:r>
              <a:rPr lang="zh-CN" altLang="en-US" dirty="0"/>
              <a:t>轴名</a:t>
            </a:r>
          </a:p>
          <a:p>
            <a:r>
              <a:rPr lang="en-US" dirty="0" err="1"/>
              <a:t>htimestamps</a:t>
            </a:r>
            <a:r>
              <a:rPr lang="en-US" dirty="0"/>
              <a:t>-&gt;</a:t>
            </a:r>
            <a:r>
              <a:rPr lang="en-US" dirty="0" err="1"/>
              <a:t>GetYaxis</a:t>
            </a:r>
            <a:r>
              <a:rPr lang="en-US" dirty="0"/>
              <a:t>()-&gt;</a:t>
            </a:r>
            <a:r>
              <a:rPr lang="en-US" dirty="0" err="1"/>
              <a:t>SetTitle</a:t>
            </a:r>
            <a:r>
              <a:rPr lang="en-US" dirty="0"/>
              <a:t>("Counts per 5 ns");//</a:t>
            </a:r>
            <a:r>
              <a:rPr lang="zh-CN" altLang="en-US" dirty="0"/>
              <a:t>轴名</a:t>
            </a:r>
          </a:p>
          <a:p>
            <a:r>
              <a:rPr lang="en-US" dirty="0" err="1"/>
              <a:t>htimestamps</a:t>
            </a:r>
            <a:r>
              <a:rPr lang="en-US" dirty="0"/>
              <a:t>-&gt;</a:t>
            </a:r>
            <a:r>
              <a:rPr lang="en-US" dirty="0" err="1"/>
              <a:t>GetXaxis</a:t>
            </a:r>
            <a:r>
              <a:rPr lang="en-US" dirty="0"/>
              <a:t>()-&gt;</a:t>
            </a:r>
            <a:r>
              <a:rPr lang="en-US" dirty="0" err="1"/>
              <a:t>CenterTitle</a:t>
            </a:r>
            <a:r>
              <a:rPr lang="en-US" dirty="0"/>
              <a:t>();//</a:t>
            </a:r>
            <a:r>
              <a:rPr lang="zh-CN" altLang="en-US" dirty="0"/>
              <a:t>居中</a:t>
            </a:r>
          </a:p>
          <a:p>
            <a:r>
              <a:rPr lang="en-US" dirty="0" err="1"/>
              <a:t>htimestamps</a:t>
            </a:r>
            <a:r>
              <a:rPr lang="en-US" dirty="0"/>
              <a:t>-&gt;</a:t>
            </a:r>
            <a:r>
              <a:rPr lang="en-US" dirty="0" err="1"/>
              <a:t>GetYaxis</a:t>
            </a:r>
            <a:r>
              <a:rPr lang="en-US" dirty="0"/>
              <a:t>()-&gt;</a:t>
            </a:r>
            <a:r>
              <a:rPr lang="en-US" dirty="0" err="1"/>
              <a:t>CenterTitle</a:t>
            </a:r>
            <a:r>
              <a:rPr lang="en-US" dirty="0"/>
              <a:t>();//</a:t>
            </a:r>
            <a:r>
              <a:rPr lang="zh-CN" altLang="en-US" dirty="0"/>
              <a:t>居中</a:t>
            </a:r>
          </a:p>
          <a:p>
            <a:r>
              <a:rPr lang="en-US" dirty="0" err="1"/>
              <a:t>htimestamps</a:t>
            </a:r>
            <a:r>
              <a:rPr lang="en-US" dirty="0"/>
              <a:t>-&gt;</a:t>
            </a:r>
            <a:r>
              <a:rPr lang="en-US" dirty="0" err="1"/>
              <a:t>GetXaxis</a:t>
            </a:r>
            <a:r>
              <a:rPr lang="en-US" dirty="0"/>
              <a:t>()-&gt;</a:t>
            </a:r>
            <a:r>
              <a:rPr lang="en-US" dirty="0" err="1"/>
              <a:t>SetLabelFont</a:t>
            </a:r>
            <a:r>
              <a:rPr lang="en-US" dirty="0"/>
              <a:t>(132);//</a:t>
            </a:r>
            <a:r>
              <a:rPr lang="zh-CN" altLang="en-US" dirty="0"/>
              <a:t>坐标字体</a:t>
            </a:r>
          </a:p>
          <a:p>
            <a:r>
              <a:rPr lang="en-US" dirty="0" err="1"/>
              <a:t>htimestamps</a:t>
            </a:r>
            <a:r>
              <a:rPr lang="en-US" dirty="0"/>
              <a:t>-&gt;</a:t>
            </a:r>
            <a:r>
              <a:rPr lang="en-US" dirty="0" err="1"/>
              <a:t>GetYaxis</a:t>
            </a:r>
            <a:r>
              <a:rPr lang="en-US" dirty="0"/>
              <a:t>()-&gt;</a:t>
            </a:r>
            <a:r>
              <a:rPr lang="en-US" dirty="0" err="1"/>
              <a:t>SetLabelFont</a:t>
            </a:r>
            <a:r>
              <a:rPr lang="en-US" dirty="0"/>
              <a:t>(132);//</a:t>
            </a:r>
            <a:r>
              <a:rPr lang="zh-CN" altLang="en-US" dirty="0"/>
              <a:t>坐标字体</a:t>
            </a:r>
          </a:p>
          <a:p>
            <a:r>
              <a:rPr lang="en-US" dirty="0" err="1"/>
              <a:t>htimestamps</a:t>
            </a:r>
            <a:r>
              <a:rPr lang="en-US" dirty="0"/>
              <a:t>-&gt;</a:t>
            </a:r>
            <a:r>
              <a:rPr lang="en-US" dirty="0" err="1"/>
              <a:t>GetXaxis</a:t>
            </a:r>
            <a:r>
              <a:rPr lang="en-US" dirty="0"/>
              <a:t>()-&gt;</a:t>
            </a:r>
            <a:r>
              <a:rPr lang="en-US" dirty="0" err="1"/>
              <a:t>SetLabelSize</a:t>
            </a:r>
            <a:r>
              <a:rPr lang="en-US" dirty="0"/>
              <a:t>(0.06);</a:t>
            </a:r>
          </a:p>
          <a:p>
            <a:r>
              <a:rPr lang="en-US" dirty="0" err="1"/>
              <a:t>htimestamps</a:t>
            </a:r>
            <a:r>
              <a:rPr lang="en-US" dirty="0"/>
              <a:t>-&gt;</a:t>
            </a:r>
            <a:r>
              <a:rPr lang="en-US" dirty="0" err="1"/>
              <a:t>GetYaxis</a:t>
            </a:r>
            <a:r>
              <a:rPr lang="en-US" dirty="0"/>
              <a:t>()-&gt;</a:t>
            </a:r>
            <a:r>
              <a:rPr lang="en-US" dirty="0" err="1"/>
              <a:t>SetLabelSize</a:t>
            </a:r>
            <a:r>
              <a:rPr lang="en-US" dirty="0"/>
              <a:t>(0.06);</a:t>
            </a:r>
          </a:p>
          <a:p>
            <a:r>
              <a:rPr lang="en-US" dirty="0" err="1"/>
              <a:t>htimestamps</a:t>
            </a:r>
            <a:r>
              <a:rPr lang="en-US" dirty="0"/>
              <a:t>-&gt;</a:t>
            </a:r>
            <a:r>
              <a:rPr lang="en-US" dirty="0" err="1"/>
              <a:t>GetXaxis</a:t>
            </a:r>
            <a:r>
              <a:rPr lang="en-US" dirty="0"/>
              <a:t>()-&gt;</a:t>
            </a:r>
            <a:r>
              <a:rPr lang="en-US" dirty="0" err="1"/>
              <a:t>SetTitleFont</a:t>
            </a:r>
            <a:r>
              <a:rPr lang="en-US" dirty="0"/>
              <a:t>(132);//</a:t>
            </a:r>
            <a:r>
              <a:rPr lang="zh-CN" altLang="en-US" dirty="0"/>
              <a:t>轴名字体</a:t>
            </a:r>
          </a:p>
          <a:p>
            <a:r>
              <a:rPr lang="en-US" dirty="0" err="1"/>
              <a:t>htimestamps</a:t>
            </a:r>
            <a:r>
              <a:rPr lang="en-US" dirty="0"/>
              <a:t>-&gt;</a:t>
            </a:r>
            <a:r>
              <a:rPr lang="en-US" dirty="0" err="1"/>
              <a:t>GetYaxis</a:t>
            </a:r>
            <a:r>
              <a:rPr lang="en-US" dirty="0"/>
              <a:t>()-&gt;</a:t>
            </a:r>
            <a:r>
              <a:rPr lang="en-US" dirty="0" err="1"/>
              <a:t>SetTitleFont</a:t>
            </a:r>
            <a:r>
              <a:rPr lang="en-US" dirty="0"/>
              <a:t>(132);//</a:t>
            </a:r>
            <a:r>
              <a:rPr lang="zh-CN" altLang="en-US" dirty="0"/>
              <a:t>轴名字体</a:t>
            </a:r>
          </a:p>
          <a:p>
            <a:r>
              <a:rPr lang="en-US" dirty="0" err="1"/>
              <a:t>htimestamps</a:t>
            </a:r>
            <a:r>
              <a:rPr lang="en-US" dirty="0"/>
              <a:t>-&gt;</a:t>
            </a:r>
            <a:r>
              <a:rPr lang="en-US" dirty="0" err="1"/>
              <a:t>GetXaxis</a:t>
            </a:r>
            <a:r>
              <a:rPr lang="en-US" dirty="0"/>
              <a:t>()-&gt;</a:t>
            </a:r>
            <a:r>
              <a:rPr lang="en-US" dirty="0" err="1"/>
              <a:t>SetTitleOffset</a:t>
            </a:r>
            <a:r>
              <a:rPr lang="en-US" dirty="0"/>
              <a:t>(1.1);//</a:t>
            </a:r>
            <a:r>
              <a:rPr lang="zh-CN" altLang="en-US" dirty="0"/>
              <a:t>轴名偏移</a:t>
            </a:r>
          </a:p>
          <a:p>
            <a:r>
              <a:rPr lang="en-US" dirty="0" err="1"/>
              <a:t>htimestamps</a:t>
            </a:r>
            <a:r>
              <a:rPr lang="en-US" dirty="0"/>
              <a:t>-&gt;</a:t>
            </a:r>
            <a:r>
              <a:rPr lang="en-US" dirty="0" err="1"/>
              <a:t>GetYaxis</a:t>
            </a:r>
            <a:r>
              <a:rPr lang="en-US" dirty="0"/>
              <a:t>()-&gt;</a:t>
            </a:r>
            <a:r>
              <a:rPr lang="en-US" dirty="0" err="1"/>
              <a:t>SetTitleOffset</a:t>
            </a:r>
            <a:r>
              <a:rPr lang="en-US" dirty="0"/>
              <a:t>(0.95);//</a:t>
            </a:r>
            <a:r>
              <a:rPr lang="zh-CN" altLang="en-US" dirty="0"/>
              <a:t>轴名偏移</a:t>
            </a:r>
          </a:p>
          <a:p>
            <a:r>
              <a:rPr lang="en-US" dirty="0" err="1"/>
              <a:t>htimestamps</a:t>
            </a:r>
            <a:r>
              <a:rPr lang="en-US" dirty="0"/>
              <a:t>-&gt;</a:t>
            </a:r>
            <a:r>
              <a:rPr lang="en-US" dirty="0" err="1"/>
              <a:t>GetXaxis</a:t>
            </a:r>
            <a:r>
              <a:rPr lang="en-US" dirty="0"/>
              <a:t>()-&gt;</a:t>
            </a:r>
            <a:r>
              <a:rPr lang="en-US" dirty="0" err="1"/>
              <a:t>SetTitleSize</a:t>
            </a:r>
            <a:r>
              <a:rPr lang="en-US" dirty="0"/>
              <a:t>(0.07);</a:t>
            </a:r>
          </a:p>
          <a:p>
            <a:r>
              <a:rPr lang="en-US" dirty="0" err="1"/>
              <a:t>htimestamps</a:t>
            </a:r>
            <a:r>
              <a:rPr lang="en-US" dirty="0"/>
              <a:t>-&gt;</a:t>
            </a:r>
            <a:r>
              <a:rPr lang="en-US" dirty="0" err="1"/>
              <a:t>GetYaxis</a:t>
            </a:r>
            <a:r>
              <a:rPr lang="en-US" dirty="0"/>
              <a:t>()-&gt;</a:t>
            </a:r>
            <a:r>
              <a:rPr lang="en-US" dirty="0" err="1"/>
              <a:t>SetTitleSize</a:t>
            </a:r>
            <a:r>
              <a:rPr lang="en-US" dirty="0"/>
              <a:t>(0.07);</a:t>
            </a:r>
          </a:p>
          <a:p>
            <a:r>
              <a:rPr lang="en-US" dirty="0" err="1"/>
              <a:t>htimestamps</a:t>
            </a:r>
            <a:r>
              <a:rPr lang="en-US" dirty="0"/>
              <a:t>-&gt;</a:t>
            </a:r>
            <a:r>
              <a:rPr lang="en-US" dirty="0" err="1"/>
              <a:t>GetXaxis</a:t>
            </a:r>
            <a:r>
              <a:rPr lang="en-US" dirty="0"/>
              <a:t>()-&gt;</a:t>
            </a:r>
            <a:r>
              <a:rPr lang="en-US" dirty="0" err="1"/>
              <a:t>SetRangeUser</a:t>
            </a:r>
            <a:r>
              <a:rPr lang="en-US" dirty="0"/>
              <a:t>(-1400,1000);</a:t>
            </a:r>
          </a:p>
          <a:p>
            <a:r>
              <a:rPr lang="en-US" dirty="0" err="1"/>
              <a:t>htimestamps</a:t>
            </a:r>
            <a:r>
              <a:rPr lang="en-US" dirty="0"/>
              <a:t>-&gt;</a:t>
            </a:r>
            <a:r>
              <a:rPr lang="en-US" dirty="0" err="1"/>
              <a:t>GetYaxis</a:t>
            </a:r>
            <a:r>
              <a:rPr lang="en-US" dirty="0"/>
              <a:t>()-&gt;</a:t>
            </a:r>
            <a:r>
              <a:rPr lang="en-US" dirty="0" err="1"/>
              <a:t>SetRangeUser</a:t>
            </a:r>
            <a:r>
              <a:rPr lang="en-US" dirty="0"/>
              <a:t>(0,1200);</a:t>
            </a:r>
          </a:p>
          <a:p>
            <a:r>
              <a:rPr lang="en-US" dirty="0" err="1"/>
              <a:t>htimestamps</a:t>
            </a:r>
            <a:r>
              <a:rPr lang="en-US" dirty="0"/>
              <a:t>-&gt;</a:t>
            </a:r>
            <a:r>
              <a:rPr lang="en-US" dirty="0" err="1"/>
              <a:t>SetLineWidth</a:t>
            </a:r>
            <a:r>
              <a:rPr lang="en-US" dirty="0"/>
              <a:t>(2);</a:t>
            </a:r>
          </a:p>
          <a:p>
            <a:r>
              <a:rPr lang="en-US" dirty="0" err="1"/>
              <a:t>htimestamps</a:t>
            </a:r>
            <a:r>
              <a:rPr lang="en-US" dirty="0"/>
              <a:t>-&gt;</a:t>
            </a:r>
            <a:r>
              <a:rPr lang="en-US" dirty="0" err="1"/>
              <a:t>SetLineColor</a:t>
            </a:r>
            <a:r>
              <a:rPr lang="en-US" dirty="0"/>
              <a:t>(</a:t>
            </a:r>
            <a:r>
              <a:rPr lang="en-US" dirty="0" err="1"/>
              <a:t>kViolet</a:t>
            </a:r>
            <a:r>
              <a:rPr lang="en-US" dirty="0"/>
              <a:t>);</a:t>
            </a:r>
          </a:p>
          <a:p>
            <a:r>
              <a:rPr lang="en-US" dirty="0"/>
              <a:t>tree-&gt;Draw("msd26_t-lege_t&gt;&gt;</a:t>
            </a:r>
            <a:r>
              <a:rPr lang="en-US" dirty="0" err="1"/>
              <a:t>htimestamps</a:t>
            </a:r>
            <a:r>
              <a:rPr lang="en-US" dirty="0"/>
              <a:t>","</a:t>
            </a:r>
            <a:r>
              <a:rPr lang="en-US" dirty="0" err="1"/>
              <a:t>lege_e</a:t>
            </a:r>
            <a:r>
              <a:rPr lang="en-US" dirty="0"/>
              <a:t>&gt;5&amp;&amp;</a:t>
            </a:r>
            <a:r>
              <a:rPr lang="en-US" dirty="0" err="1"/>
              <a:t>lege_e</a:t>
            </a:r>
            <a:r>
              <a:rPr lang="en-US" dirty="0"/>
              <a:t>&lt;400&amp;&amp;msd26_e&gt;100&amp;&amp;msd26_e&lt;6000");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g</a:t>
            </a:r>
            <a:r>
              <a:rPr lang="en-US" altLang="zh-CN" dirty="0" err="1"/>
              <a:t>Style</a:t>
            </a:r>
            <a:r>
              <a:rPr lang="en-US" dirty="0"/>
              <a:t>-&gt;</a:t>
            </a:r>
            <a:r>
              <a:rPr lang="en-US" dirty="0" err="1"/>
              <a:t>SetFrameLineWidth</a:t>
            </a:r>
            <a:r>
              <a:rPr lang="en-US" dirty="0"/>
              <a:t>(2);</a:t>
            </a:r>
          </a:p>
          <a:p>
            <a:endParaRPr lang="en-US" dirty="0"/>
          </a:p>
          <a:p>
            <a:r>
              <a:rPr lang="en-US" dirty="0"/>
              <a:t>tree-&gt;</a:t>
            </a:r>
            <a:r>
              <a:rPr lang="en-US" dirty="0" err="1"/>
              <a:t>SetLineColor</a:t>
            </a:r>
            <a:r>
              <a:rPr lang="en-US" dirty="0"/>
              <a:t>(kGreen+1);</a:t>
            </a:r>
          </a:p>
          <a:p>
            <a:r>
              <a:rPr lang="en-US" dirty="0"/>
              <a:t>tree-&gt;</a:t>
            </a:r>
            <a:r>
              <a:rPr lang="en-US" dirty="0" err="1"/>
              <a:t>SetLineWidth</a:t>
            </a:r>
            <a:r>
              <a:rPr lang="en-US" dirty="0"/>
              <a:t>(2);</a:t>
            </a:r>
          </a:p>
          <a:p>
            <a:r>
              <a:rPr lang="en-US" dirty="0"/>
              <a:t>tree-&gt;Draw("msd12_t-lege_t","lege_e&gt;5&amp;&amp;</a:t>
            </a:r>
            <a:r>
              <a:rPr lang="en-US" dirty="0" err="1"/>
              <a:t>lege_e</a:t>
            </a:r>
            <a:r>
              <a:rPr lang="en-US" dirty="0"/>
              <a:t>&lt;400&amp;&amp;msd12_e&gt;100&amp;&amp;msd12_e&lt;6000","same");</a:t>
            </a:r>
          </a:p>
          <a:p>
            <a:endParaRPr lang="en-US" dirty="0"/>
          </a:p>
          <a:p>
            <a:r>
              <a:rPr lang="en-US" dirty="0"/>
              <a:t>tree-&gt;</a:t>
            </a:r>
            <a:r>
              <a:rPr lang="en-US" dirty="0" err="1"/>
              <a:t>SetLineColor</a:t>
            </a:r>
            <a:r>
              <a:rPr lang="en-US" dirty="0"/>
              <a:t>(2);</a:t>
            </a:r>
          </a:p>
          <a:p>
            <a:r>
              <a:rPr lang="en-US" dirty="0"/>
              <a:t>tree-&gt;</a:t>
            </a:r>
            <a:r>
              <a:rPr lang="en-US" dirty="0" err="1"/>
              <a:t>SetLineWidth</a:t>
            </a:r>
            <a:r>
              <a:rPr lang="en-US" dirty="0"/>
              <a:t>(2);</a:t>
            </a:r>
          </a:p>
          <a:p>
            <a:r>
              <a:rPr lang="en-US" dirty="0"/>
              <a:t>tree-&gt;Draw("north_t-lege_t","</a:t>
            </a:r>
            <a:r>
              <a:rPr lang="en-US" dirty="0" err="1"/>
              <a:t>lege_e</a:t>
            </a:r>
            <a:r>
              <a:rPr lang="en-US" dirty="0"/>
              <a:t>&gt;5&amp;&amp;</a:t>
            </a:r>
            <a:r>
              <a:rPr lang="en-US" dirty="0" err="1"/>
              <a:t>lege_e</a:t>
            </a:r>
            <a:r>
              <a:rPr lang="en-US" dirty="0"/>
              <a:t>&lt;400&amp;&amp;</a:t>
            </a:r>
            <a:r>
              <a:rPr lang="en-US" dirty="0" err="1"/>
              <a:t>north_e</a:t>
            </a:r>
            <a:r>
              <a:rPr lang="en-US" dirty="0"/>
              <a:t>&gt;20&amp;&amp;</a:t>
            </a:r>
            <a:r>
              <a:rPr lang="en-US" dirty="0" err="1"/>
              <a:t>north_e</a:t>
            </a:r>
            <a:r>
              <a:rPr lang="en-US" dirty="0"/>
              <a:t>&lt;2100","same");</a:t>
            </a:r>
          </a:p>
          <a:p>
            <a:endParaRPr lang="en-US" dirty="0"/>
          </a:p>
          <a:p>
            <a:r>
              <a:rPr lang="en-US" dirty="0"/>
              <a:t>tree-&gt;</a:t>
            </a:r>
            <a:r>
              <a:rPr lang="en-US" dirty="0" err="1"/>
              <a:t>SetLineColor</a:t>
            </a:r>
            <a:r>
              <a:rPr lang="en-US" dirty="0"/>
              <a:t>(4);</a:t>
            </a:r>
          </a:p>
          <a:p>
            <a:r>
              <a:rPr lang="en-US" dirty="0"/>
              <a:t>tree-&gt;</a:t>
            </a:r>
            <a:r>
              <a:rPr lang="en-US" dirty="0" err="1"/>
              <a:t>SetLineWidth</a:t>
            </a:r>
            <a:r>
              <a:rPr lang="en-US" dirty="0"/>
              <a:t>(2);</a:t>
            </a:r>
          </a:p>
          <a:p>
            <a:r>
              <a:rPr lang="en-US" dirty="0"/>
              <a:t>tree-&gt;Draw("south_t-lege_t","</a:t>
            </a:r>
            <a:r>
              <a:rPr lang="en-US" dirty="0" err="1"/>
              <a:t>lege_e</a:t>
            </a:r>
            <a:r>
              <a:rPr lang="en-US" dirty="0"/>
              <a:t>&gt;5&amp;&amp;</a:t>
            </a:r>
            <a:r>
              <a:rPr lang="en-US" dirty="0" err="1"/>
              <a:t>lege_e</a:t>
            </a:r>
            <a:r>
              <a:rPr lang="en-US" dirty="0"/>
              <a:t>&lt;400&amp;&amp;</a:t>
            </a:r>
            <a:r>
              <a:rPr lang="en-US" dirty="0" err="1"/>
              <a:t>south_e</a:t>
            </a:r>
            <a:r>
              <a:rPr lang="en-US" dirty="0"/>
              <a:t>&gt;20&amp;&amp;</a:t>
            </a:r>
            <a:r>
              <a:rPr lang="en-US" dirty="0" err="1"/>
              <a:t>south_e</a:t>
            </a:r>
            <a:r>
              <a:rPr lang="en-US" dirty="0"/>
              <a:t>&lt;2100","same");</a:t>
            </a:r>
          </a:p>
          <a:p>
            <a:endParaRPr lang="en-US" dirty="0"/>
          </a:p>
          <a:p>
            <a:r>
              <a:rPr lang="en-US" dirty="0"/>
              <a:t>tree-&gt;</a:t>
            </a:r>
            <a:r>
              <a:rPr lang="en-US" dirty="0" err="1"/>
              <a:t>SetLineColor</a:t>
            </a:r>
            <a:r>
              <a:rPr lang="en-US" dirty="0"/>
              <a:t>(kOrange+7);</a:t>
            </a:r>
          </a:p>
          <a:p>
            <a:r>
              <a:rPr lang="en-US" dirty="0"/>
              <a:t>tree-&gt;</a:t>
            </a:r>
            <a:r>
              <a:rPr lang="en-US" dirty="0" err="1"/>
              <a:t>SetLineWidth</a:t>
            </a:r>
            <a:r>
              <a:rPr lang="en-US" dirty="0"/>
              <a:t>(2);</a:t>
            </a:r>
          </a:p>
          <a:p>
            <a:r>
              <a:rPr lang="en-US" dirty="0"/>
              <a:t>tree-&gt;Draw("north_t-south_t","</a:t>
            </a:r>
            <a:r>
              <a:rPr lang="en-US" dirty="0" err="1"/>
              <a:t>north_e</a:t>
            </a:r>
            <a:r>
              <a:rPr lang="en-US" dirty="0"/>
              <a:t>&gt;20&amp;&amp;</a:t>
            </a:r>
            <a:r>
              <a:rPr lang="en-US" dirty="0" err="1"/>
              <a:t>north_e</a:t>
            </a:r>
            <a:r>
              <a:rPr lang="en-US" dirty="0"/>
              <a:t>&lt;2100&amp;&amp;</a:t>
            </a:r>
            <a:r>
              <a:rPr lang="en-US" dirty="0" err="1"/>
              <a:t>south_e</a:t>
            </a:r>
            <a:r>
              <a:rPr lang="en-US" dirty="0"/>
              <a:t>&gt;20&amp;&amp;</a:t>
            </a:r>
            <a:r>
              <a:rPr lang="en-US" dirty="0" err="1"/>
              <a:t>south_e</a:t>
            </a:r>
            <a:r>
              <a:rPr lang="en-US" dirty="0"/>
              <a:t>&lt;2100","same");</a:t>
            </a:r>
          </a:p>
          <a:p>
            <a:endParaRPr lang="en-US" dirty="0"/>
          </a:p>
          <a:p>
            <a:r>
              <a:rPr lang="en-US" dirty="0"/>
              <a:t>tree-&gt;</a:t>
            </a:r>
            <a:r>
              <a:rPr lang="en-US" dirty="0" err="1"/>
              <a:t>SetLineColor</a:t>
            </a:r>
            <a:r>
              <a:rPr lang="en-US" dirty="0"/>
              <a:t>(1);</a:t>
            </a:r>
          </a:p>
          <a:p>
            <a:r>
              <a:rPr lang="en-US" dirty="0"/>
              <a:t>tree-&gt;</a:t>
            </a:r>
            <a:r>
              <a:rPr lang="en-US" dirty="0" err="1"/>
              <a:t>SetLineWidth</a:t>
            </a:r>
            <a:r>
              <a:rPr lang="en-US" dirty="0"/>
              <a:t>(2);</a:t>
            </a:r>
          </a:p>
          <a:p>
            <a:r>
              <a:rPr lang="en-US" dirty="0"/>
              <a:t>tree-&gt;Draw("msd12_t-msd26_t","msd12_e&gt;100&amp;&amp;msd12_e&lt;6000&amp;&amp;msd26_e&gt;100&amp;&amp;msd26_e&lt;6000","same",7.305e5);</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3</a:t>
            </a:fld>
            <a:endParaRPr lang="zh-CN" altLang="en-US"/>
          </a:p>
        </p:txBody>
      </p:sp>
    </p:spTree>
    <p:extLst>
      <p:ext uri="{BB962C8B-B14F-4D97-AF65-F5344CB8AC3E}">
        <p14:creationId xmlns:p14="http://schemas.microsoft.com/office/powerpoint/2010/main" val="1363688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&lt;iostream&gt;</a:t>
            </a:r>
          </a:p>
          <a:p>
            <a:r>
              <a:rPr lang="en-US" dirty="0"/>
              <a:t>#include &lt;</a:t>
            </a:r>
            <a:r>
              <a:rPr lang="en-US" dirty="0" err="1"/>
              <a:t>fstream</a:t>
            </a:r>
            <a:r>
              <a:rPr lang="en-US" dirty="0"/>
              <a:t>&gt;</a:t>
            </a:r>
          </a:p>
          <a:p>
            <a:r>
              <a:rPr lang="en-US" dirty="0"/>
              <a:t>//#include &lt;</a:t>
            </a:r>
            <a:r>
              <a:rPr lang="en-US" dirty="0" err="1"/>
              <a:t>iomanip.h</a:t>
            </a:r>
            <a:r>
              <a:rPr lang="en-US" dirty="0"/>
              <a:t>&gt;</a:t>
            </a:r>
          </a:p>
          <a:p>
            <a:r>
              <a:rPr lang="en-US" dirty="0"/>
              <a:t>#include &lt;</a:t>
            </a:r>
            <a:r>
              <a:rPr lang="en-US" dirty="0" err="1"/>
              <a:t>math.h</a:t>
            </a:r>
            <a:r>
              <a:rPr lang="en-US" dirty="0"/>
              <a:t>&gt;</a:t>
            </a:r>
          </a:p>
          <a:p>
            <a:r>
              <a:rPr lang="en-US" dirty="0"/>
              <a:t>#include &lt;</a:t>
            </a:r>
            <a:r>
              <a:rPr lang="en-US" dirty="0" err="1"/>
              <a:t>time.h</a:t>
            </a:r>
            <a:r>
              <a:rPr lang="en-US" dirty="0"/>
              <a:t>&gt;</a:t>
            </a:r>
          </a:p>
          <a:p>
            <a:r>
              <a:rPr lang="en-US" dirty="0"/>
              <a:t>#include &lt;map&gt;</a:t>
            </a:r>
          </a:p>
          <a:p>
            <a:r>
              <a:rPr lang="en-US" dirty="0"/>
              <a:t>#include &lt;</a:t>
            </a:r>
            <a:r>
              <a:rPr lang="en-US" dirty="0" err="1"/>
              <a:t>TROOT.h</a:t>
            </a:r>
            <a:r>
              <a:rPr lang="en-US" dirty="0"/>
              <a:t>&gt;</a:t>
            </a:r>
          </a:p>
          <a:p>
            <a:r>
              <a:rPr lang="en-US" dirty="0"/>
              <a:t>#include &lt;</a:t>
            </a:r>
            <a:r>
              <a:rPr lang="en-US" dirty="0" err="1"/>
              <a:t>TSystem.h</a:t>
            </a:r>
            <a:r>
              <a:rPr lang="en-US" dirty="0"/>
              <a:t>&gt;</a:t>
            </a:r>
          </a:p>
          <a:p>
            <a:r>
              <a:rPr lang="en-US" dirty="0"/>
              <a:t>#include &lt;</a:t>
            </a:r>
            <a:r>
              <a:rPr lang="en-US" dirty="0" err="1"/>
              <a:t>TCutG.h</a:t>
            </a:r>
            <a:r>
              <a:rPr lang="en-US" dirty="0"/>
              <a:t>&gt;</a:t>
            </a:r>
          </a:p>
          <a:p>
            <a:r>
              <a:rPr lang="en-US" dirty="0"/>
              <a:t>#include "</a:t>
            </a:r>
            <a:r>
              <a:rPr lang="en-US" dirty="0" err="1"/>
              <a:t>TChain.h</a:t>
            </a:r>
            <a:r>
              <a:rPr lang="en-US" dirty="0"/>
              <a:t>"</a:t>
            </a:r>
          </a:p>
          <a:p>
            <a:r>
              <a:rPr lang="en-US" dirty="0"/>
              <a:t>#include "</a:t>
            </a:r>
            <a:r>
              <a:rPr lang="en-US" dirty="0" err="1"/>
              <a:t>TStyle.h</a:t>
            </a:r>
            <a:r>
              <a:rPr lang="en-US" dirty="0"/>
              <a:t>"</a:t>
            </a:r>
          </a:p>
          <a:p>
            <a:r>
              <a:rPr lang="en-US" dirty="0"/>
              <a:t>#include "</a:t>
            </a:r>
            <a:r>
              <a:rPr lang="en-US" dirty="0" err="1"/>
              <a:t>TLine.h</a:t>
            </a:r>
            <a:r>
              <a:rPr lang="en-US" dirty="0"/>
              <a:t>"</a:t>
            </a:r>
          </a:p>
          <a:p>
            <a:r>
              <a:rPr lang="en-US" dirty="0"/>
              <a:t>#include "</a:t>
            </a:r>
            <a:r>
              <a:rPr lang="en-US" dirty="0" err="1"/>
              <a:t>TCanvas.h</a:t>
            </a:r>
            <a:r>
              <a:rPr lang="en-US" dirty="0"/>
              <a:t>"</a:t>
            </a:r>
          </a:p>
          <a:p>
            <a:r>
              <a:rPr lang="en-US" dirty="0"/>
              <a:t>#include "</a:t>
            </a:r>
            <a:r>
              <a:rPr lang="en-US" dirty="0" err="1"/>
              <a:t>TEllipse.h</a:t>
            </a:r>
            <a:r>
              <a:rPr lang="en-US" dirty="0"/>
              <a:t>"</a:t>
            </a:r>
          </a:p>
          <a:p>
            <a:r>
              <a:rPr lang="en-US" dirty="0"/>
              <a:t>#include "</a:t>
            </a:r>
            <a:r>
              <a:rPr lang="en-US" dirty="0" err="1"/>
              <a:t>TString.h</a:t>
            </a:r>
            <a:r>
              <a:rPr lang="en-US" dirty="0"/>
              <a:t>"</a:t>
            </a:r>
          </a:p>
          <a:p>
            <a:r>
              <a:rPr lang="en-US" dirty="0"/>
              <a:t>#include "</a:t>
            </a:r>
            <a:r>
              <a:rPr lang="en-US" dirty="0" err="1"/>
              <a:t>TGraph.h</a:t>
            </a:r>
            <a:r>
              <a:rPr lang="en-US" dirty="0"/>
              <a:t>"</a:t>
            </a:r>
          </a:p>
          <a:p>
            <a:r>
              <a:rPr lang="en-US" dirty="0"/>
              <a:t>#include "</a:t>
            </a:r>
            <a:r>
              <a:rPr lang="en-US" dirty="0" err="1"/>
              <a:t>TGraphErrors.h</a:t>
            </a:r>
            <a:r>
              <a:rPr lang="en-US" dirty="0"/>
              <a:t>"</a:t>
            </a:r>
          </a:p>
          <a:p>
            <a:r>
              <a:rPr lang="en-US" dirty="0"/>
              <a:t>#include "</a:t>
            </a:r>
            <a:r>
              <a:rPr lang="en-US" dirty="0" err="1"/>
              <a:t>TSpectrum.h</a:t>
            </a:r>
            <a:r>
              <a:rPr lang="en-US" dirty="0"/>
              <a:t>"</a:t>
            </a:r>
          </a:p>
          <a:p>
            <a:r>
              <a:rPr lang="en-US" dirty="0"/>
              <a:t>#include "</a:t>
            </a:r>
            <a:r>
              <a:rPr lang="en-US" dirty="0" err="1"/>
              <a:t>TVirtualFitter.h</a:t>
            </a:r>
            <a:r>
              <a:rPr lang="en-US" dirty="0"/>
              <a:t>"</a:t>
            </a:r>
          </a:p>
          <a:p>
            <a:r>
              <a:rPr lang="en-US" dirty="0"/>
              <a:t>#include "</a:t>
            </a:r>
            <a:r>
              <a:rPr lang="en-US" dirty="0" err="1"/>
              <a:t>TFitResult.h</a:t>
            </a:r>
            <a:r>
              <a:rPr lang="en-US" dirty="0"/>
              <a:t>"</a:t>
            </a:r>
          </a:p>
          <a:p>
            <a:r>
              <a:rPr lang="en-US" dirty="0"/>
              <a:t>#include "</a:t>
            </a:r>
            <a:r>
              <a:rPr lang="en-US" dirty="0" err="1"/>
              <a:t>TFitResultPtr.h</a:t>
            </a:r>
            <a:r>
              <a:rPr lang="en-US" dirty="0"/>
              <a:t>"</a:t>
            </a:r>
          </a:p>
          <a:p>
            <a:r>
              <a:rPr lang="en-US" dirty="0"/>
              <a:t>#include "</a:t>
            </a:r>
            <a:r>
              <a:rPr lang="en-US" dirty="0" err="1"/>
              <a:t>TMatrixDSymfwd.h</a:t>
            </a:r>
            <a:r>
              <a:rPr lang="en-US" dirty="0"/>
              <a:t>"</a:t>
            </a:r>
          </a:p>
          <a:p>
            <a:r>
              <a:rPr lang="en-US" dirty="0"/>
              <a:t>#include "</a:t>
            </a:r>
            <a:r>
              <a:rPr lang="en-US" dirty="0" err="1"/>
              <a:t>TRandom.h</a:t>
            </a:r>
            <a:r>
              <a:rPr lang="en-US" dirty="0"/>
              <a:t>"</a:t>
            </a:r>
          </a:p>
          <a:p>
            <a:r>
              <a:rPr lang="en-US" dirty="0"/>
              <a:t>#include "</a:t>
            </a:r>
            <a:r>
              <a:rPr lang="en-US" dirty="0" err="1"/>
              <a:t>TFile.h</a:t>
            </a:r>
            <a:r>
              <a:rPr lang="en-US" dirty="0"/>
              <a:t>"</a:t>
            </a:r>
          </a:p>
          <a:p>
            <a:r>
              <a:rPr lang="en-US" dirty="0"/>
              <a:t>#include "</a:t>
            </a:r>
            <a:r>
              <a:rPr lang="en-US" dirty="0" err="1"/>
              <a:t>TTree.h</a:t>
            </a:r>
            <a:r>
              <a:rPr lang="en-US" dirty="0"/>
              <a:t>"</a:t>
            </a:r>
          </a:p>
          <a:p>
            <a:r>
              <a:rPr lang="en-US" dirty="0"/>
              <a:t>#include "TH1.h"</a:t>
            </a:r>
          </a:p>
          <a:p>
            <a:r>
              <a:rPr lang="en-US" dirty="0"/>
              <a:t>#include "TH1D.h"</a:t>
            </a:r>
          </a:p>
          <a:p>
            <a:r>
              <a:rPr lang="en-US" dirty="0"/>
              <a:t>#include "TH2.h"</a:t>
            </a:r>
          </a:p>
          <a:p>
            <a:r>
              <a:rPr lang="en-US" dirty="0"/>
              <a:t>#include "TF1.h"</a:t>
            </a:r>
          </a:p>
          <a:p>
            <a:r>
              <a:rPr lang="en-US" dirty="0"/>
              <a:t>#include "</a:t>
            </a:r>
            <a:r>
              <a:rPr lang="en-US" dirty="0" err="1"/>
              <a:t>TMath.h</a:t>
            </a:r>
            <a:r>
              <a:rPr lang="en-US" dirty="0"/>
              <a:t>"</a:t>
            </a:r>
          </a:p>
          <a:p>
            <a:r>
              <a:rPr lang="en-US" dirty="0"/>
              <a:t>#include "</a:t>
            </a:r>
            <a:r>
              <a:rPr lang="en-US" dirty="0" err="1"/>
              <a:t>TPaveText.h</a:t>
            </a:r>
            <a:r>
              <a:rPr lang="en-US" dirty="0"/>
              <a:t>"</a:t>
            </a:r>
          </a:p>
          <a:p>
            <a:r>
              <a:rPr lang="en-US" dirty="0"/>
              <a:t>#include "</a:t>
            </a:r>
            <a:r>
              <a:rPr lang="en-US" dirty="0" err="1"/>
              <a:t>TPad.h</a:t>
            </a:r>
            <a:r>
              <a:rPr lang="en-US" dirty="0"/>
              <a:t>"</a:t>
            </a:r>
          </a:p>
          <a:p>
            <a:r>
              <a:rPr lang="en-US" dirty="0"/>
              <a:t>#include "</a:t>
            </a:r>
            <a:r>
              <a:rPr lang="en-US" dirty="0" err="1"/>
              <a:t>TAxis.h</a:t>
            </a:r>
            <a:r>
              <a:rPr lang="en-US" dirty="0"/>
              <a:t>"</a:t>
            </a:r>
          </a:p>
          <a:p>
            <a:r>
              <a:rPr lang="en-US" dirty="0"/>
              <a:t>#include "</a:t>
            </a:r>
            <a:r>
              <a:rPr lang="en-US" dirty="0" err="1"/>
              <a:t>TClass.h</a:t>
            </a:r>
            <a:r>
              <a:rPr lang="en-US" dirty="0"/>
              <a:t>"</a:t>
            </a:r>
          </a:p>
          <a:p>
            <a:r>
              <a:rPr lang="en-US" dirty="0"/>
              <a:t>#include "</a:t>
            </a:r>
            <a:r>
              <a:rPr lang="en-US" dirty="0" err="1"/>
              <a:t>TMatrixD.h</a:t>
            </a:r>
            <a:r>
              <a:rPr lang="en-US" dirty="0"/>
              <a:t>"</a:t>
            </a:r>
          </a:p>
          <a:p>
            <a:r>
              <a:rPr lang="en-US" dirty="0"/>
              <a:t>#include "</a:t>
            </a:r>
            <a:r>
              <a:rPr lang="en-US" dirty="0" err="1"/>
              <a:t>TVectorD.h</a:t>
            </a:r>
            <a:r>
              <a:rPr lang="en-US" dirty="0"/>
              <a:t>"</a:t>
            </a:r>
          </a:p>
          <a:p>
            <a:r>
              <a:rPr lang="en-US" dirty="0"/>
              <a:t>#include "</a:t>
            </a:r>
            <a:r>
              <a:rPr lang="en-US" dirty="0" err="1"/>
              <a:t>string.h</a:t>
            </a:r>
            <a:r>
              <a:rPr lang="en-US" dirty="0"/>
              <a:t>"</a:t>
            </a:r>
          </a:p>
          <a:p>
            <a:r>
              <a:rPr lang="en-US" dirty="0"/>
              <a:t>#include "</a:t>
            </a:r>
            <a:r>
              <a:rPr lang="en-US" dirty="0" err="1"/>
              <a:t>stdlib.h</a:t>
            </a:r>
            <a:r>
              <a:rPr lang="en-US" dirty="0"/>
              <a:t>"</a:t>
            </a:r>
          </a:p>
          <a:p>
            <a:r>
              <a:rPr lang="en-US" dirty="0"/>
              <a:t>#include "</a:t>
            </a:r>
            <a:r>
              <a:rPr lang="en-US" dirty="0" err="1"/>
              <a:t>stdio.h</a:t>
            </a:r>
            <a:r>
              <a:rPr lang="en-US" dirty="0"/>
              <a:t>"</a:t>
            </a:r>
          </a:p>
          <a:p>
            <a:r>
              <a:rPr lang="en-US" dirty="0"/>
              <a:t>#include "</a:t>
            </a:r>
            <a:r>
              <a:rPr lang="en-US" dirty="0" err="1"/>
              <a:t>TLegend.h</a:t>
            </a:r>
            <a:r>
              <a:rPr lang="en-US" dirty="0"/>
              <a:t>"</a:t>
            </a:r>
          </a:p>
          <a:p>
            <a:r>
              <a:rPr lang="en-US" dirty="0"/>
              <a:t>using namespace std;</a:t>
            </a:r>
          </a:p>
          <a:p>
            <a:r>
              <a:rPr lang="en-US" dirty="0"/>
              <a:t>void peakfit_gausnerfcpol1_band_pxct() // get histogram and EMG fit one peak</a:t>
            </a:r>
          </a:p>
          <a:p>
            <a:r>
              <a:rPr lang="en-US" dirty="0"/>
              <a:t>{</a:t>
            </a:r>
          </a:p>
          <a:p>
            <a:r>
              <a:rPr lang="en-US" dirty="0"/>
              <a:t>	const int ID1 = 0;// </a:t>
            </a:r>
            <a:r>
              <a:rPr lang="en-US" dirty="0" err="1"/>
              <a:t>i</a:t>
            </a:r>
            <a:r>
              <a:rPr lang="en-US" dirty="0"/>
              <a:t>=ID1//which detector</a:t>
            </a:r>
          </a:p>
          <a:p>
            <a:r>
              <a:rPr lang="en-US" dirty="0"/>
              <a:t>	const int ID2 = 0;// </a:t>
            </a:r>
            <a:r>
              <a:rPr lang="en-US" dirty="0" err="1"/>
              <a:t>i</a:t>
            </a:r>
            <a:r>
              <a:rPr lang="en-US" dirty="0"/>
              <a:t>&lt;=ID2// which detector</a:t>
            </a:r>
          </a:p>
          <a:p>
            <a:r>
              <a:rPr lang="en-US" dirty="0"/>
              <a:t>	double </a:t>
            </a:r>
            <a:r>
              <a:rPr lang="en-US" dirty="0" err="1"/>
              <a:t>binwidth</a:t>
            </a:r>
            <a:r>
              <a:rPr lang="en-US" dirty="0"/>
              <a:t> = 1;// modify</a:t>
            </a:r>
          </a:p>
          <a:p>
            <a:r>
              <a:rPr lang="en-US" dirty="0"/>
              <a:t>	double </a:t>
            </a:r>
            <a:r>
              <a:rPr lang="en-US" dirty="0" err="1"/>
              <a:t>fitrange_min</a:t>
            </a:r>
            <a:r>
              <a:rPr lang="en-US" dirty="0"/>
              <a:t> = 0, </a:t>
            </a:r>
            <a:r>
              <a:rPr lang="en-US" dirty="0" err="1"/>
              <a:t>fitrange_max</a:t>
            </a:r>
            <a:r>
              <a:rPr lang="en-US" dirty="0"/>
              <a:t> = 0;</a:t>
            </a:r>
          </a:p>
          <a:p>
            <a:r>
              <a:rPr lang="en-US" dirty="0"/>
              <a:t>	double </a:t>
            </a:r>
            <a:r>
              <a:rPr lang="en-US" dirty="0" err="1"/>
              <a:t>histomin</a:t>
            </a:r>
            <a:r>
              <a:rPr lang="en-US" dirty="0"/>
              <a:t> = 0, </a:t>
            </a:r>
            <a:r>
              <a:rPr lang="en-US" dirty="0" err="1"/>
              <a:t>histomax</a:t>
            </a:r>
            <a:r>
              <a:rPr lang="en-US" dirty="0"/>
              <a:t> = 0, </a:t>
            </a:r>
            <a:r>
              <a:rPr lang="en-US" dirty="0" err="1"/>
              <a:t>histoNbins</a:t>
            </a:r>
            <a:r>
              <a:rPr lang="en-US" dirty="0"/>
              <a:t> = 0;</a:t>
            </a:r>
          </a:p>
          <a:p>
            <a:r>
              <a:rPr lang="en-US" dirty="0"/>
              <a:t>	int </a:t>
            </a:r>
            <a:r>
              <a:rPr lang="en-US" dirty="0" err="1"/>
              <a:t>minbin</a:t>
            </a:r>
            <a:r>
              <a:rPr lang="en-US" dirty="0"/>
              <a:t> = 0, </a:t>
            </a:r>
            <a:r>
              <a:rPr lang="en-US" dirty="0" err="1"/>
              <a:t>maxbin</a:t>
            </a:r>
            <a:r>
              <a:rPr lang="en-US" dirty="0"/>
              <a:t> = 0;</a:t>
            </a:r>
          </a:p>
          <a:p>
            <a:r>
              <a:rPr lang="en-US" dirty="0"/>
              <a:t>	float </a:t>
            </a:r>
            <a:r>
              <a:rPr lang="en-US" dirty="0" err="1"/>
              <a:t>Eg</a:t>
            </a:r>
            <a:r>
              <a:rPr lang="en-US" dirty="0"/>
              <a:t>, Eg2nd, </a:t>
            </a:r>
            <a:r>
              <a:rPr lang="en-US" dirty="0" err="1"/>
              <a:t>gaplow</a:t>
            </a:r>
            <a:r>
              <a:rPr lang="en-US" dirty="0"/>
              <a:t> = 70., </a:t>
            </a:r>
            <a:r>
              <a:rPr lang="en-US" dirty="0" err="1"/>
              <a:t>gaphigh</a:t>
            </a:r>
            <a:r>
              <a:rPr lang="en-US" dirty="0"/>
              <a:t> = 70.;//fitting range</a:t>
            </a:r>
            <a:r>
              <a:rPr lang="zh-CN" altLang="en-US" dirty="0"/>
              <a:t>随分辨不同调整</a:t>
            </a:r>
          </a:p>
          <a:p>
            <a:r>
              <a:rPr lang="zh-CN" altLang="en-US" dirty="0"/>
              <a:t>	</a:t>
            </a:r>
            <a:r>
              <a:rPr lang="en-US" dirty="0"/>
              <a:t>int </a:t>
            </a:r>
            <a:r>
              <a:rPr lang="en-US" dirty="0" err="1"/>
              <a:t>i</a:t>
            </a:r>
            <a:r>
              <a:rPr lang="en-US" dirty="0"/>
              <a:t>, ii, </a:t>
            </a:r>
            <a:r>
              <a:rPr lang="en-US" dirty="0" err="1"/>
              <a:t>jj</a:t>
            </a:r>
            <a:r>
              <a:rPr lang="en-US" dirty="0"/>
              <a:t>, </a:t>
            </a:r>
            <a:r>
              <a:rPr lang="en-US" dirty="0" err="1"/>
              <a:t>ibin</a:t>
            </a:r>
            <a:r>
              <a:rPr lang="en-US" dirty="0"/>
              <a:t>;</a:t>
            </a:r>
          </a:p>
          <a:p>
            <a:r>
              <a:rPr lang="en-US" dirty="0"/>
              <a:t>	char </a:t>
            </a:r>
            <a:r>
              <a:rPr lang="en-US" dirty="0" err="1"/>
              <a:t>paraprint</a:t>
            </a:r>
            <a:r>
              <a:rPr lang="en-US" dirty="0"/>
              <a:t>[100], </a:t>
            </a:r>
            <a:r>
              <a:rPr lang="en-US" dirty="0" err="1"/>
              <a:t>histo_name</a:t>
            </a:r>
            <a:r>
              <a:rPr lang="en-US" dirty="0"/>
              <a:t>[200], </a:t>
            </a:r>
            <a:r>
              <a:rPr lang="en-US" dirty="0" err="1"/>
              <a:t>hfit_name</a:t>
            </a:r>
            <a:r>
              <a:rPr lang="en-US" dirty="0"/>
              <a:t>[200];</a:t>
            </a:r>
          </a:p>
          <a:p>
            <a:r>
              <a:rPr lang="en-US" dirty="0"/>
              <a:t>	TH1D* </a:t>
            </a:r>
            <a:r>
              <a:rPr lang="en-US" dirty="0" err="1"/>
              <a:t>histo</a:t>
            </a:r>
            <a:r>
              <a:rPr lang="en-US" dirty="0"/>
              <a:t>[ID2 + 1];//TH1D peak </a:t>
            </a:r>
            <a:r>
              <a:rPr lang="en-US" dirty="0" err="1"/>
              <a:t>search+gauss</a:t>
            </a:r>
            <a:r>
              <a:rPr lang="en-US" dirty="0"/>
              <a:t> fit, create histograms</a:t>
            </a:r>
          </a:p>
          <a:p>
            <a:r>
              <a:rPr lang="en-US" dirty="0"/>
              <a:t>	int </a:t>
            </a:r>
            <a:r>
              <a:rPr lang="en-US" dirty="0" err="1"/>
              <a:t>fit_Nbins</a:t>
            </a:r>
            <a:r>
              <a:rPr lang="en-US" dirty="0"/>
              <a:t>;</a:t>
            </a:r>
          </a:p>
          <a:p>
            <a:r>
              <a:rPr lang="en-US" dirty="0"/>
              <a:t>	const int </a:t>
            </a:r>
            <a:r>
              <a:rPr lang="en-US" dirty="0" err="1"/>
              <a:t>peaknum</a:t>
            </a:r>
            <a:r>
              <a:rPr lang="en-US" dirty="0"/>
              <a:t> = 30;//search peak numbers</a:t>
            </a:r>
          </a:p>
          <a:p>
            <a:r>
              <a:rPr lang="en-US" dirty="0"/>
              <a:t>	</a:t>
            </a:r>
            <a:r>
              <a:rPr lang="en-US" dirty="0" err="1"/>
              <a:t>TGraph</a:t>
            </a:r>
            <a:r>
              <a:rPr lang="en-US" dirty="0"/>
              <a:t>* </a:t>
            </a:r>
            <a:r>
              <a:rPr lang="en-US" dirty="0" err="1"/>
              <a:t>graph_residual</a:t>
            </a:r>
            <a:r>
              <a:rPr lang="en-US" dirty="0"/>
              <a:t>[ID2 + 1];//create graphs</a:t>
            </a:r>
          </a:p>
          <a:p>
            <a:r>
              <a:rPr lang="en-US" dirty="0"/>
              <a:t>	TF1* </a:t>
            </a:r>
            <a:r>
              <a:rPr lang="en-US" dirty="0" err="1"/>
              <a:t>fEMG</a:t>
            </a:r>
            <a:r>
              <a:rPr lang="en-US" dirty="0"/>
              <a:t>[</a:t>
            </a:r>
            <a:r>
              <a:rPr lang="en-US" dirty="0" err="1"/>
              <a:t>peaknum</a:t>
            </a:r>
            <a:r>
              <a:rPr lang="en-US" dirty="0"/>
              <a:t>];//create function</a:t>
            </a:r>
          </a:p>
          <a:p>
            <a:r>
              <a:rPr lang="en-US" dirty="0"/>
              <a:t>	TF1* p[</a:t>
            </a:r>
            <a:r>
              <a:rPr lang="en-US" dirty="0" err="1"/>
              <a:t>peaknum</a:t>
            </a:r>
            <a:r>
              <a:rPr lang="en-US" dirty="0"/>
              <a:t>], * g[</a:t>
            </a:r>
            <a:r>
              <a:rPr lang="en-US" dirty="0" err="1"/>
              <a:t>peaknum</a:t>
            </a:r>
            <a:r>
              <a:rPr lang="en-US" dirty="0"/>
              <a:t>], * b[</a:t>
            </a:r>
            <a:r>
              <a:rPr lang="en-US" dirty="0" err="1"/>
              <a:t>peaknum</a:t>
            </a:r>
            <a:r>
              <a:rPr lang="en-US" dirty="0"/>
              <a:t>], * p2[</a:t>
            </a:r>
            <a:r>
              <a:rPr lang="en-US" dirty="0" err="1"/>
              <a:t>peaknum</a:t>
            </a:r>
            <a:r>
              <a:rPr lang="en-US" dirty="0"/>
              <a:t>];</a:t>
            </a:r>
          </a:p>
          <a:p>
            <a:r>
              <a:rPr lang="en-US" dirty="0"/>
              <a:t>	</a:t>
            </a:r>
            <a:r>
              <a:rPr lang="en-US" dirty="0" err="1"/>
              <a:t>Double_t</a:t>
            </a:r>
            <a:r>
              <a:rPr lang="en-US" dirty="0"/>
              <a:t> </a:t>
            </a:r>
            <a:r>
              <a:rPr lang="en-US" dirty="0" err="1"/>
              <a:t>peakx</a:t>
            </a:r>
            <a:r>
              <a:rPr lang="en-US" dirty="0"/>
              <a:t>[</a:t>
            </a:r>
            <a:r>
              <a:rPr lang="en-US" dirty="0" err="1"/>
              <a:t>peaknum</a:t>
            </a:r>
            <a:r>
              <a:rPr lang="en-US" dirty="0"/>
              <a:t>], </a:t>
            </a:r>
            <a:r>
              <a:rPr lang="en-US" dirty="0" err="1"/>
              <a:t>peakxerr</a:t>
            </a:r>
            <a:r>
              <a:rPr lang="en-US" dirty="0"/>
              <a:t>[</a:t>
            </a:r>
            <a:r>
              <a:rPr lang="en-US" dirty="0" err="1"/>
              <a:t>peaknum</a:t>
            </a:r>
            <a:r>
              <a:rPr lang="en-US" dirty="0"/>
              <a:t>];</a:t>
            </a:r>
          </a:p>
          <a:p>
            <a:r>
              <a:rPr lang="en-US" dirty="0"/>
              <a:t>	</a:t>
            </a:r>
            <a:r>
              <a:rPr lang="en-US" dirty="0" err="1"/>
              <a:t>Double_t</a:t>
            </a:r>
            <a:r>
              <a:rPr lang="en-US" dirty="0"/>
              <a:t> peaky[</a:t>
            </a:r>
            <a:r>
              <a:rPr lang="en-US" dirty="0" err="1"/>
              <a:t>peaknum</a:t>
            </a:r>
            <a:r>
              <a:rPr lang="en-US" dirty="0"/>
              <a:t>], </a:t>
            </a:r>
            <a:r>
              <a:rPr lang="en-US" dirty="0" err="1"/>
              <a:t>peakyerr</a:t>
            </a:r>
            <a:r>
              <a:rPr lang="en-US" dirty="0"/>
              <a:t>[</a:t>
            </a:r>
            <a:r>
              <a:rPr lang="en-US" dirty="0" err="1"/>
              <a:t>peaknum</a:t>
            </a:r>
            <a:r>
              <a:rPr lang="en-US" dirty="0"/>
              <a:t>];</a:t>
            </a:r>
          </a:p>
          <a:p>
            <a:r>
              <a:rPr lang="en-US" dirty="0"/>
              <a:t>	</a:t>
            </a:r>
            <a:r>
              <a:rPr lang="en-US" dirty="0" err="1"/>
              <a:t>Double_t</a:t>
            </a:r>
            <a:r>
              <a:rPr lang="en-US" dirty="0"/>
              <a:t> constant[</a:t>
            </a:r>
            <a:r>
              <a:rPr lang="en-US" dirty="0" err="1"/>
              <a:t>peaknum</a:t>
            </a:r>
            <a:r>
              <a:rPr lang="en-US" dirty="0"/>
              <a:t>], </a:t>
            </a:r>
            <a:r>
              <a:rPr lang="en-US" dirty="0" err="1"/>
              <a:t>constant_err</a:t>
            </a:r>
            <a:r>
              <a:rPr lang="en-US" dirty="0"/>
              <a:t>[</a:t>
            </a:r>
            <a:r>
              <a:rPr lang="en-US" dirty="0" err="1"/>
              <a:t>peaknum</a:t>
            </a:r>
            <a:r>
              <a:rPr lang="en-US" dirty="0"/>
              <a:t>];</a:t>
            </a:r>
          </a:p>
          <a:p>
            <a:r>
              <a:rPr lang="en-US" dirty="0"/>
              <a:t>	</a:t>
            </a:r>
            <a:r>
              <a:rPr lang="en-US" dirty="0" err="1"/>
              <a:t>Double_t</a:t>
            </a:r>
            <a:r>
              <a:rPr lang="en-US" dirty="0"/>
              <a:t> sig[</a:t>
            </a:r>
            <a:r>
              <a:rPr lang="en-US" dirty="0" err="1"/>
              <a:t>peaknum</a:t>
            </a:r>
            <a:r>
              <a:rPr lang="en-US" dirty="0"/>
              <a:t>], </a:t>
            </a:r>
            <a:r>
              <a:rPr lang="en-US" dirty="0" err="1"/>
              <a:t>sig_err</a:t>
            </a:r>
            <a:r>
              <a:rPr lang="en-US" dirty="0"/>
              <a:t>[</a:t>
            </a:r>
            <a:r>
              <a:rPr lang="en-US" dirty="0" err="1"/>
              <a:t>peaknum</a:t>
            </a:r>
            <a:r>
              <a:rPr lang="en-US" dirty="0"/>
              <a:t>];</a:t>
            </a:r>
          </a:p>
          <a:p>
            <a:r>
              <a:rPr lang="en-US" dirty="0"/>
              <a:t>	</a:t>
            </a:r>
            <a:r>
              <a:rPr lang="en-US" dirty="0" err="1"/>
              <a:t>Double_t</a:t>
            </a:r>
            <a:r>
              <a:rPr lang="en-US" dirty="0"/>
              <a:t> tau[</a:t>
            </a:r>
            <a:r>
              <a:rPr lang="en-US" dirty="0" err="1"/>
              <a:t>peaknum</a:t>
            </a:r>
            <a:r>
              <a:rPr lang="en-US" dirty="0"/>
              <a:t>], </a:t>
            </a:r>
            <a:r>
              <a:rPr lang="en-US" dirty="0" err="1"/>
              <a:t>tau_err</a:t>
            </a:r>
            <a:r>
              <a:rPr lang="en-US" dirty="0"/>
              <a:t>[</a:t>
            </a:r>
            <a:r>
              <a:rPr lang="en-US" dirty="0" err="1"/>
              <a:t>peaknum</a:t>
            </a:r>
            <a:r>
              <a:rPr lang="en-US" dirty="0"/>
              <a:t>];</a:t>
            </a:r>
          </a:p>
          <a:p>
            <a:r>
              <a:rPr lang="en-US" dirty="0"/>
              <a:t>	</a:t>
            </a:r>
            <a:r>
              <a:rPr lang="en-US" dirty="0" err="1"/>
              <a:t>Double_t</a:t>
            </a:r>
            <a:r>
              <a:rPr lang="en-US" dirty="0"/>
              <a:t> mean[</a:t>
            </a:r>
            <a:r>
              <a:rPr lang="en-US" dirty="0" err="1"/>
              <a:t>peaknum</a:t>
            </a:r>
            <a:r>
              <a:rPr lang="en-US" dirty="0"/>
              <a:t>], </a:t>
            </a:r>
            <a:r>
              <a:rPr lang="en-US" dirty="0" err="1"/>
              <a:t>mean_err</a:t>
            </a:r>
            <a:r>
              <a:rPr lang="en-US" dirty="0"/>
              <a:t>[</a:t>
            </a:r>
            <a:r>
              <a:rPr lang="en-US" dirty="0" err="1"/>
              <a:t>peaknum</a:t>
            </a:r>
            <a:r>
              <a:rPr lang="en-US" dirty="0"/>
              <a:t>];</a:t>
            </a:r>
          </a:p>
          <a:p>
            <a:r>
              <a:rPr lang="en-US" dirty="0"/>
              <a:t>	</a:t>
            </a:r>
            <a:r>
              <a:rPr lang="en-US" dirty="0" err="1"/>
              <a:t>Double_t</a:t>
            </a:r>
            <a:r>
              <a:rPr lang="en-US" dirty="0"/>
              <a:t> FWHM[</a:t>
            </a:r>
            <a:r>
              <a:rPr lang="en-US" dirty="0" err="1"/>
              <a:t>peaknum</a:t>
            </a:r>
            <a:r>
              <a:rPr lang="en-US" dirty="0"/>
              <a:t>], </a:t>
            </a:r>
            <a:r>
              <a:rPr lang="en-US" dirty="0" err="1"/>
              <a:t>FWHM_err</a:t>
            </a:r>
            <a:r>
              <a:rPr lang="en-US" dirty="0"/>
              <a:t>[</a:t>
            </a:r>
            <a:r>
              <a:rPr lang="en-US" dirty="0" err="1"/>
              <a:t>peaknum</a:t>
            </a:r>
            <a:r>
              <a:rPr lang="en-US" dirty="0"/>
              <a:t>];</a:t>
            </a:r>
          </a:p>
          <a:p>
            <a:r>
              <a:rPr lang="en-US" dirty="0"/>
              <a:t>	double </a:t>
            </a:r>
            <a:r>
              <a:rPr lang="en-US" dirty="0" err="1"/>
              <a:t>inflation_factor</a:t>
            </a:r>
            <a:r>
              <a:rPr lang="en-US" dirty="0"/>
              <a:t> = 1.0;</a:t>
            </a:r>
          </a:p>
          <a:p>
            <a:r>
              <a:rPr lang="en-US" dirty="0"/>
              <a:t>	TH1D* </a:t>
            </a:r>
            <a:r>
              <a:rPr lang="en-US" dirty="0" err="1"/>
              <a:t>h_confidence_interval</a:t>
            </a:r>
            <a:r>
              <a:rPr lang="en-US" dirty="0"/>
              <a:t>[ID2 + 1][</a:t>
            </a:r>
            <a:r>
              <a:rPr lang="en-US" dirty="0" err="1"/>
              <a:t>peaknum</a:t>
            </a:r>
            <a:r>
              <a:rPr lang="en-US" dirty="0"/>
              <a:t>];</a:t>
            </a:r>
          </a:p>
          <a:p>
            <a:r>
              <a:rPr lang="en-US" dirty="0"/>
              <a:t>	</a:t>
            </a:r>
            <a:r>
              <a:rPr lang="en-US" dirty="0" err="1"/>
              <a:t>TCanvas</a:t>
            </a:r>
            <a:r>
              <a:rPr lang="en-US" dirty="0"/>
              <a:t>* </a:t>
            </a:r>
            <a:r>
              <a:rPr lang="en-US" dirty="0" err="1"/>
              <a:t>canvaspeak</a:t>
            </a:r>
            <a:r>
              <a:rPr lang="en-US" dirty="0"/>
              <a:t>[ID2 + 1][</a:t>
            </a:r>
            <a:r>
              <a:rPr lang="en-US" dirty="0" err="1"/>
              <a:t>peaknum</a:t>
            </a:r>
            <a:r>
              <a:rPr lang="en-US" dirty="0"/>
              <a:t>];</a:t>
            </a:r>
          </a:p>
          <a:p>
            <a:r>
              <a:rPr lang="en-US" dirty="0"/>
              <a:t>	char pathname[150];</a:t>
            </a:r>
          </a:p>
          <a:p>
            <a:r>
              <a:rPr lang="en-US" dirty="0"/>
              <a:t>	char filename[150];</a:t>
            </a:r>
          </a:p>
          <a:p>
            <a:r>
              <a:rPr lang="en-US" dirty="0"/>
              <a:t>	</a:t>
            </a:r>
            <a:r>
              <a:rPr lang="en-US" dirty="0" err="1"/>
              <a:t>sprintf</a:t>
            </a:r>
            <a:r>
              <a:rPr lang="en-US" dirty="0"/>
              <a:t>(pathname, "%s", "F:/e21010/pxct/");</a:t>
            </a:r>
          </a:p>
          <a:p>
            <a:r>
              <a:rPr lang="en-US" dirty="0"/>
              <a:t>	</a:t>
            </a:r>
            <a:r>
              <a:rPr lang="en-US" dirty="0" err="1"/>
              <a:t>sprintf</a:t>
            </a:r>
            <a:r>
              <a:rPr lang="en-US" dirty="0"/>
              <a:t>(filename, "%</a:t>
            </a:r>
            <a:r>
              <a:rPr lang="en-US" dirty="0" err="1"/>
              <a:t>s%s</a:t>
            </a:r>
            <a:r>
              <a:rPr lang="en-US" dirty="0"/>
              <a:t>", pathname, "lower_bounds.dat");</a:t>
            </a:r>
          </a:p>
          <a:p>
            <a:r>
              <a:rPr lang="en-US" dirty="0"/>
              <a:t>	</a:t>
            </a:r>
            <a:r>
              <a:rPr lang="en-US" dirty="0" err="1"/>
              <a:t>ifstream</a:t>
            </a:r>
            <a:r>
              <a:rPr lang="en-US" dirty="0"/>
              <a:t> </a:t>
            </a:r>
            <a:r>
              <a:rPr lang="en-US" dirty="0" err="1"/>
              <a:t>infilelowerbounds</a:t>
            </a:r>
            <a:r>
              <a:rPr lang="en-US" dirty="0"/>
              <a:t>(filename, </a:t>
            </a:r>
            <a:r>
              <a:rPr lang="en-US" dirty="0" err="1"/>
              <a:t>ios</a:t>
            </a:r>
            <a:r>
              <a:rPr lang="en-US" dirty="0"/>
              <a:t>::in);</a:t>
            </a:r>
          </a:p>
          <a:p>
            <a:r>
              <a:rPr lang="en-US" dirty="0"/>
              <a:t>	</a:t>
            </a:r>
            <a:r>
              <a:rPr lang="en-US" dirty="0" err="1"/>
              <a:t>sprintf</a:t>
            </a:r>
            <a:r>
              <a:rPr lang="en-US" dirty="0"/>
              <a:t>(filename, "%</a:t>
            </a:r>
            <a:r>
              <a:rPr lang="en-US" dirty="0" err="1"/>
              <a:t>s%s</a:t>
            </a:r>
            <a:r>
              <a:rPr lang="en-US" dirty="0"/>
              <a:t>", pathname, "upper_bounds.dat");</a:t>
            </a:r>
          </a:p>
          <a:p>
            <a:r>
              <a:rPr lang="en-US" dirty="0"/>
              <a:t>	</a:t>
            </a:r>
            <a:r>
              <a:rPr lang="en-US" dirty="0" err="1"/>
              <a:t>ifstream</a:t>
            </a:r>
            <a:r>
              <a:rPr lang="en-US" dirty="0"/>
              <a:t> </a:t>
            </a:r>
            <a:r>
              <a:rPr lang="en-US" dirty="0" err="1"/>
              <a:t>infileupperbounds</a:t>
            </a:r>
            <a:r>
              <a:rPr lang="en-US" dirty="0"/>
              <a:t>(filename, </a:t>
            </a:r>
            <a:r>
              <a:rPr lang="en-US" dirty="0" err="1"/>
              <a:t>ios</a:t>
            </a:r>
            <a:r>
              <a:rPr lang="en-US" dirty="0"/>
              <a:t>::in);</a:t>
            </a:r>
          </a:p>
          <a:p>
            <a:r>
              <a:rPr lang="en-US" dirty="0"/>
              <a:t>	double par[</a:t>
            </a:r>
            <a:r>
              <a:rPr lang="en-US" dirty="0" err="1"/>
              <a:t>peaknum</a:t>
            </a:r>
            <a:r>
              <a:rPr lang="en-US" dirty="0"/>
              <a:t>][10], </a:t>
            </a:r>
            <a:r>
              <a:rPr lang="en-US" dirty="0" err="1"/>
              <a:t>par_err</a:t>
            </a:r>
            <a:r>
              <a:rPr lang="en-US" dirty="0"/>
              <a:t>[</a:t>
            </a:r>
            <a:r>
              <a:rPr lang="en-US" dirty="0" err="1"/>
              <a:t>peaknum</a:t>
            </a:r>
            <a:r>
              <a:rPr lang="en-US" dirty="0"/>
              <a:t>][10];</a:t>
            </a:r>
          </a:p>
          <a:p>
            <a:r>
              <a:rPr lang="en-US" dirty="0"/>
              <a:t>	double </a:t>
            </a:r>
            <a:r>
              <a:rPr lang="en-US" dirty="0" err="1"/>
              <a:t>parChi</a:t>
            </a:r>
            <a:r>
              <a:rPr lang="en-US" dirty="0"/>
              <a:t>[</a:t>
            </a:r>
            <a:r>
              <a:rPr lang="en-US" dirty="0" err="1"/>
              <a:t>peaknum</a:t>
            </a:r>
            <a:r>
              <a:rPr lang="en-US" dirty="0"/>
              <a:t>], </a:t>
            </a:r>
            <a:r>
              <a:rPr lang="en-US" dirty="0" err="1"/>
              <a:t>parNDF</a:t>
            </a:r>
            <a:r>
              <a:rPr lang="en-US" dirty="0"/>
              <a:t>[</a:t>
            </a:r>
            <a:r>
              <a:rPr lang="en-US" dirty="0" err="1"/>
              <a:t>peaknum</a:t>
            </a:r>
            <a:r>
              <a:rPr lang="en-US" dirty="0"/>
              <a:t>], </a:t>
            </a:r>
            <a:r>
              <a:rPr lang="en-US" dirty="0" err="1"/>
              <a:t>p_value</a:t>
            </a:r>
            <a:r>
              <a:rPr lang="en-US" dirty="0"/>
              <a:t>[</a:t>
            </a:r>
            <a:r>
              <a:rPr lang="en-US" dirty="0" err="1"/>
              <a:t>peaknum</a:t>
            </a:r>
            <a:r>
              <a:rPr lang="en-US" dirty="0"/>
              <a:t>];</a:t>
            </a:r>
          </a:p>
          <a:p>
            <a:r>
              <a:rPr lang="en-US" dirty="0"/>
              <a:t>	double </a:t>
            </a:r>
            <a:r>
              <a:rPr lang="en-US" dirty="0" err="1"/>
              <a:t>lower_search_bound</a:t>
            </a:r>
            <a:r>
              <a:rPr lang="en-US" dirty="0"/>
              <a:t>[ID2 + 1][</a:t>
            </a:r>
            <a:r>
              <a:rPr lang="en-US" dirty="0" err="1"/>
              <a:t>peaknum</a:t>
            </a:r>
            <a:r>
              <a:rPr lang="en-US" dirty="0"/>
              <a:t>], </a:t>
            </a:r>
            <a:r>
              <a:rPr lang="en-US" dirty="0" err="1"/>
              <a:t>upper_search_bound</a:t>
            </a:r>
            <a:r>
              <a:rPr lang="en-US" dirty="0"/>
              <a:t>[ID2 + 1][</a:t>
            </a:r>
            <a:r>
              <a:rPr lang="en-US" dirty="0" err="1"/>
              <a:t>peaknum</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lower_search_bound</a:t>
            </a:r>
            <a:r>
              <a:rPr lang="en-US" dirty="0"/>
              <a:t>[</a:t>
            </a:r>
            <a:r>
              <a:rPr lang="en-US" dirty="0" err="1"/>
              <a:t>i</a:t>
            </a:r>
            <a:r>
              <a:rPr lang="en-US" dirty="0"/>
              <a:t>][ii] = 0;</a:t>
            </a:r>
          </a:p>
          <a:p>
            <a:r>
              <a:rPr lang="en-US" dirty="0"/>
              <a:t>			</a:t>
            </a:r>
            <a:r>
              <a:rPr lang="en-US" dirty="0" err="1"/>
              <a:t>upper_search_bound</a:t>
            </a:r>
            <a:r>
              <a:rPr lang="en-US" dirty="0"/>
              <a:t>[</a:t>
            </a:r>
            <a:r>
              <a:rPr lang="en-US" dirty="0" err="1"/>
              <a:t>i</a:t>
            </a:r>
            <a:r>
              <a:rPr lang="en-US" dirty="0"/>
              <a:t>][ii] = 30000;</a:t>
            </a:r>
          </a:p>
          <a:p>
            <a:r>
              <a:rPr lang="en-US" dirty="0"/>
              <a:t>		}</a:t>
            </a:r>
          </a:p>
          <a:p>
            <a:r>
              <a:rPr lang="en-US" dirty="0"/>
              <a:t>	}</a:t>
            </a:r>
          </a:p>
          <a:p>
            <a:r>
              <a:rPr lang="en-US" dirty="0"/>
              <a:t>	</a:t>
            </a:r>
            <a:r>
              <a:rPr lang="en-US" dirty="0" err="1"/>
              <a:t>lower_search_bound</a:t>
            </a:r>
            <a:r>
              <a:rPr lang="en-US" dirty="0"/>
              <a:t>[0][0] = 5;	</a:t>
            </a:r>
            <a:r>
              <a:rPr lang="en-US" dirty="0" err="1"/>
              <a:t>upper_search_bound</a:t>
            </a:r>
            <a:r>
              <a:rPr lang="en-US" dirty="0"/>
              <a:t>[0][0] = 7; //55Fe 5.9 and 6.5 </a:t>
            </a:r>
            <a:r>
              <a:rPr lang="en-US" dirty="0" err="1"/>
              <a:t>LEGe</a:t>
            </a:r>
            <a:endParaRPr lang="en-US" dirty="0"/>
          </a:p>
          <a:p>
            <a:r>
              <a:rPr lang="en-US" dirty="0"/>
              <a:t>	</a:t>
            </a:r>
            <a:r>
              <a:rPr lang="en-US" dirty="0" err="1"/>
              <a:t>lower_search_bound</a:t>
            </a:r>
            <a:r>
              <a:rPr lang="en-US" dirty="0"/>
              <a:t>[0][1] = 6;	</a:t>
            </a:r>
            <a:r>
              <a:rPr lang="en-US" dirty="0" err="1"/>
              <a:t>upper_search_bound</a:t>
            </a:r>
            <a:r>
              <a:rPr lang="en-US" dirty="0"/>
              <a:t>[0][1] = 7; //55Fe 6.5 </a:t>
            </a:r>
            <a:r>
              <a:rPr lang="en-US" dirty="0" err="1"/>
              <a:t>LEGe</a:t>
            </a:r>
            <a:endParaRPr lang="en-US" dirty="0"/>
          </a:p>
          <a:p>
            <a:r>
              <a:rPr lang="en-US" dirty="0"/>
              <a:t>	</a:t>
            </a:r>
            <a:r>
              <a:rPr lang="en-US" dirty="0" err="1"/>
              <a:t>lower_search_bound</a:t>
            </a:r>
            <a:r>
              <a:rPr lang="en-US" dirty="0"/>
              <a:t>[0][2] = 119;	</a:t>
            </a:r>
            <a:r>
              <a:rPr lang="en-US" dirty="0" err="1"/>
              <a:t>upper_search_bound</a:t>
            </a:r>
            <a:r>
              <a:rPr lang="en-US" dirty="0"/>
              <a:t>[0][2] = 124; //152Eu 122 </a:t>
            </a:r>
            <a:r>
              <a:rPr lang="en-US" dirty="0" err="1"/>
              <a:t>LEGe</a:t>
            </a:r>
            <a:endParaRPr lang="en-US" dirty="0"/>
          </a:p>
          <a:p>
            <a:r>
              <a:rPr lang="en-US" dirty="0"/>
              <a:t>	</a:t>
            </a:r>
            <a:r>
              <a:rPr lang="en-US" dirty="0" err="1"/>
              <a:t>lower_search_bound</a:t>
            </a:r>
            <a:r>
              <a:rPr lang="en-US" dirty="0"/>
              <a:t>[0][3] = 44;	</a:t>
            </a:r>
            <a:r>
              <a:rPr lang="en-US" dirty="0" err="1"/>
              <a:t>upper_search_bound</a:t>
            </a:r>
            <a:r>
              <a:rPr lang="en-US" dirty="0"/>
              <a:t>[0][3] = 46; //152Eu 45.3 and 45.4 </a:t>
            </a:r>
            <a:r>
              <a:rPr lang="en-US" dirty="0" err="1"/>
              <a:t>LEGe</a:t>
            </a:r>
            <a:endParaRPr lang="en-US" dirty="0"/>
          </a:p>
          <a:p>
            <a:r>
              <a:rPr lang="en-US" dirty="0"/>
              <a:t>	</a:t>
            </a:r>
            <a:r>
              <a:rPr lang="en-US" dirty="0" err="1"/>
              <a:t>lower_search_bound</a:t>
            </a:r>
            <a:r>
              <a:rPr lang="en-US" dirty="0"/>
              <a:t>[0][4] = 58;	</a:t>
            </a:r>
            <a:r>
              <a:rPr lang="en-US" dirty="0" err="1"/>
              <a:t>upper_search_bound</a:t>
            </a:r>
            <a:r>
              <a:rPr lang="en-US" dirty="0"/>
              <a:t>[0][4] = 61; //241Am 59.5 </a:t>
            </a:r>
            <a:r>
              <a:rPr lang="en-US" dirty="0" err="1"/>
              <a:t>LEGe</a:t>
            </a:r>
            <a:endParaRPr lang="en-US" dirty="0"/>
          </a:p>
          <a:p>
            <a:r>
              <a:rPr lang="en-US" dirty="0"/>
              <a:t>	</a:t>
            </a:r>
            <a:r>
              <a:rPr lang="en-US" dirty="0" err="1"/>
              <a:t>lower_search_bound</a:t>
            </a:r>
            <a:r>
              <a:rPr lang="en-US" dirty="0"/>
              <a:t>[0][5] = 25;	</a:t>
            </a:r>
            <a:r>
              <a:rPr lang="en-US" dirty="0" err="1"/>
              <a:t>upper_search_bound</a:t>
            </a:r>
            <a:r>
              <a:rPr lang="en-US" dirty="0"/>
              <a:t>[0][5] = 27; //241Am 26.3 </a:t>
            </a:r>
            <a:r>
              <a:rPr lang="en-US" dirty="0" err="1"/>
              <a:t>LEGe</a:t>
            </a:r>
            <a:endParaRPr lang="en-US" dirty="0"/>
          </a:p>
          <a:p>
            <a:r>
              <a:rPr lang="en-US" dirty="0"/>
              <a:t>	</a:t>
            </a:r>
            <a:r>
              <a:rPr lang="en-US" dirty="0" err="1"/>
              <a:t>lower_search_bound</a:t>
            </a:r>
            <a:r>
              <a:rPr lang="en-US" dirty="0"/>
              <a:t>[0][6] = 38;	</a:t>
            </a:r>
            <a:r>
              <a:rPr lang="en-US" dirty="0" err="1"/>
              <a:t>upper_search_bound</a:t>
            </a:r>
            <a:r>
              <a:rPr lang="en-US" dirty="0"/>
              <a:t>[0][6] = 43; //152Eu 40.1 and 39.5 </a:t>
            </a:r>
            <a:r>
              <a:rPr lang="en-US" dirty="0" err="1"/>
              <a:t>LEGe</a:t>
            </a:r>
            <a:endParaRPr lang="en-US" dirty="0"/>
          </a:p>
          <a:p>
            <a:r>
              <a:rPr lang="en-US" dirty="0"/>
              <a:t>	</a:t>
            </a:r>
            <a:r>
              <a:rPr lang="en-US" dirty="0" err="1"/>
              <a:t>lower_search_bound</a:t>
            </a:r>
            <a:r>
              <a:rPr lang="en-US" dirty="0"/>
              <a:t>[0][7] = 32;	</a:t>
            </a:r>
            <a:r>
              <a:rPr lang="en-US" dirty="0" err="1"/>
              <a:t>upper_search_bound</a:t>
            </a:r>
            <a:r>
              <a:rPr lang="en-US" dirty="0"/>
              <a:t>[0][7] = 34; //241Am 33.2 </a:t>
            </a:r>
            <a:r>
              <a:rPr lang="en-US" dirty="0" err="1"/>
              <a:t>LEGe</a:t>
            </a:r>
            <a:endParaRPr lang="en-US" dirty="0"/>
          </a:p>
          <a:p>
            <a:r>
              <a:rPr lang="en-US" dirty="0"/>
              <a:t>	</a:t>
            </a:r>
            <a:r>
              <a:rPr lang="en-US" dirty="0" err="1"/>
              <a:t>lower_search_bound</a:t>
            </a:r>
            <a:r>
              <a:rPr lang="en-US" dirty="0"/>
              <a:t>[0][8] = 12;	</a:t>
            </a:r>
            <a:r>
              <a:rPr lang="en-US" dirty="0" err="1"/>
              <a:t>upper_search_bound</a:t>
            </a:r>
            <a:r>
              <a:rPr lang="en-US" dirty="0"/>
              <a:t>[0][8] = 14; //241Am 13.9 and 13.8 </a:t>
            </a:r>
            <a:r>
              <a:rPr lang="en-US" dirty="0" err="1"/>
              <a:t>LEGe</a:t>
            </a:r>
            <a:endParaRPr lang="en-US" dirty="0"/>
          </a:p>
          <a:p>
            <a:r>
              <a:rPr lang="en-US" dirty="0"/>
              <a:t>	</a:t>
            </a:r>
            <a:r>
              <a:rPr lang="en-US" dirty="0" err="1"/>
              <a:t>lower_search_bound</a:t>
            </a:r>
            <a:r>
              <a:rPr lang="en-US" dirty="0"/>
              <a:t>[0][9] = 119;	</a:t>
            </a:r>
            <a:r>
              <a:rPr lang="en-US" dirty="0" err="1"/>
              <a:t>upper_search_bound</a:t>
            </a:r>
            <a:r>
              <a:rPr lang="en-US" dirty="0"/>
              <a:t>[0][9] = 125; //152Eu 122 XtRa</a:t>
            </a:r>
          </a:p>
          <a:p>
            <a:r>
              <a:rPr lang="en-US" dirty="0"/>
              <a:t>	</a:t>
            </a:r>
            <a:r>
              <a:rPr lang="en-US" dirty="0" err="1"/>
              <a:t>lower_search_bound</a:t>
            </a:r>
            <a:r>
              <a:rPr lang="en-US" dirty="0"/>
              <a:t>[0][10] = 335;	</a:t>
            </a:r>
            <a:r>
              <a:rPr lang="en-US" dirty="0" err="1"/>
              <a:t>upper_search_bound</a:t>
            </a:r>
            <a:r>
              <a:rPr lang="en-US" dirty="0"/>
              <a:t>[0][10] = 350; //152Eu 344 XtRa</a:t>
            </a:r>
          </a:p>
          <a:p>
            <a:r>
              <a:rPr lang="en-US" dirty="0"/>
              <a:t>	</a:t>
            </a:r>
            <a:r>
              <a:rPr lang="en-US" dirty="0" err="1"/>
              <a:t>lower_search_bound</a:t>
            </a:r>
            <a:r>
              <a:rPr lang="en-US" dirty="0"/>
              <a:t>[0][11] = 1296;	</a:t>
            </a:r>
            <a:r>
              <a:rPr lang="en-US" dirty="0" err="1"/>
              <a:t>upper_search_bound</a:t>
            </a:r>
            <a:r>
              <a:rPr lang="en-US" dirty="0"/>
              <a:t>[0][11] = 1302; //152Eu 1299 XtRa</a:t>
            </a:r>
          </a:p>
          <a:p>
            <a:r>
              <a:rPr lang="en-US" dirty="0"/>
              <a:t>	</a:t>
            </a:r>
            <a:r>
              <a:rPr lang="en-US" dirty="0" err="1"/>
              <a:t>lower_search_bound</a:t>
            </a:r>
            <a:r>
              <a:rPr lang="en-US" dirty="0"/>
              <a:t>[0][12] = 5450;	</a:t>
            </a:r>
            <a:r>
              <a:rPr lang="en-US" dirty="0" err="1"/>
              <a:t>upper_search_bound</a:t>
            </a:r>
            <a:r>
              <a:rPr lang="en-US" dirty="0"/>
              <a:t>[0][12] = 5500; //241Am 5486 MSD26</a:t>
            </a:r>
          </a:p>
          <a:p>
            <a:r>
              <a:rPr lang="en-US" dirty="0"/>
              <a:t>	</a:t>
            </a:r>
            <a:r>
              <a:rPr lang="en-US" dirty="0" err="1"/>
              <a:t>lower_search_bound</a:t>
            </a:r>
            <a:r>
              <a:rPr lang="en-US" dirty="0"/>
              <a:t>[0][13] = 11.6;	</a:t>
            </a:r>
            <a:r>
              <a:rPr lang="en-US" dirty="0" err="1"/>
              <a:t>upper_search_bound</a:t>
            </a:r>
            <a:r>
              <a:rPr lang="en-US" dirty="0"/>
              <a:t>[0][13] = 12.2; //241Am 11.89 </a:t>
            </a:r>
            <a:r>
              <a:rPr lang="en-US" dirty="0" err="1"/>
              <a:t>LEGe</a:t>
            </a:r>
            <a:endParaRPr lang="en-US" dirty="0"/>
          </a:p>
          <a:p>
            <a:r>
              <a:rPr lang="en-US" dirty="0"/>
              <a:t>	</a:t>
            </a:r>
            <a:r>
              <a:rPr lang="en-US" dirty="0" err="1"/>
              <a:t>lower_search_bound</a:t>
            </a:r>
            <a:r>
              <a:rPr lang="en-US" dirty="0"/>
              <a:t>[0][14] = 1405;	</a:t>
            </a:r>
            <a:r>
              <a:rPr lang="en-US" dirty="0" err="1"/>
              <a:t>upper_search_bound</a:t>
            </a:r>
            <a:r>
              <a:rPr lang="en-US" dirty="0"/>
              <a:t>[0][14] = 1411; //152Eu 1408 XtRa</a:t>
            </a:r>
          </a:p>
          <a:p>
            <a:r>
              <a:rPr lang="en-US" dirty="0"/>
              <a:t>	</a:t>
            </a:r>
            <a:r>
              <a:rPr lang="en-US" dirty="0" err="1"/>
              <a:t>lower_search_bound</a:t>
            </a:r>
            <a:r>
              <a:rPr lang="en-US" dirty="0"/>
              <a:t>[0][15] = 3100;	</a:t>
            </a:r>
            <a:r>
              <a:rPr lang="en-US" dirty="0" err="1"/>
              <a:t>upper_search_bound</a:t>
            </a:r>
            <a:r>
              <a:rPr lang="en-US" dirty="0"/>
              <a:t>[0][15] = 3200; //148Gd 3183 MSD26</a:t>
            </a:r>
          </a:p>
          <a:p>
            <a:r>
              <a:rPr lang="en-US" dirty="0"/>
              <a:t>	</a:t>
            </a:r>
            <a:r>
              <a:rPr lang="en-US" dirty="0" err="1"/>
              <a:t>lower_search_bound</a:t>
            </a:r>
            <a:r>
              <a:rPr lang="en-US" dirty="0"/>
              <a:t>[0][16] = 241;	</a:t>
            </a:r>
            <a:r>
              <a:rPr lang="en-US" dirty="0" err="1"/>
              <a:t>upper_search_bound</a:t>
            </a:r>
            <a:r>
              <a:rPr lang="en-US" dirty="0"/>
              <a:t>[0][16] = 246; //152Eu 245 XtRa</a:t>
            </a:r>
          </a:p>
          <a:p>
            <a:r>
              <a:rPr lang="en-US" dirty="0"/>
              <a:t>	</a:t>
            </a:r>
            <a:r>
              <a:rPr lang="en-US" dirty="0" err="1"/>
              <a:t>lower_search_bound</a:t>
            </a:r>
            <a:r>
              <a:rPr lang="en-US" dirty="0"/>
              <a:t>[0][17] = 409;	</a:t>
            </a:r>
            <a:r>
              <a:rPr lang="en-US" dirty="0" err="1"/>
              <a:t>upper_search_bound</a:t>
            </a:r>
            <a:r>
              <a:rPr lang="en-US" dirty="0"/>
              <a:t>[0][17] = 415; //152Eu 411 XtRa</a:t>
            </a:r>
          </a:p>
          <a:p>
            <a:r>
              <a:rPr lang="en-US" dirty="0"/>
              <a:t>	</a:t>
            </a:r>
            <a:r>
              <a:rPr lang="en-US" dirty="0" err="1"/>
              <a:t>lower_search_bound</a:t>
            </a:r>
            <a:r>
              <a:rPr lang="en-US" dirty="0"/>
              <a:t>[0][18] = 441;	</a:t>
            </a:r>
            <a:r>
              <a:rPr lang="en-US" dirty="0" err="1"/>
              <a:t>upper_search_bound</a:t>
            </a:r>
            <a:r>
              <a:rPr lang="en-US" dirty="0"/>
              <a:t>[0][18] = 447; //152Eu 444 XtRa</a:t>
            </a:r>
          </a:p>
          <a:p>
            <a:r>
              <a:rPr lang="en-US" dirty="0"/>
              <a:t>	</a:t>
            </a:r>
            <a:r>
              <a:rPr lang="en-US" dirty="0" err="1"/>
              <a:t>lower_search_bound</a:t>
            </a:r>
            <a:r>
              <a:rPr lang="en-US" dirty="0"/>
              <a:t>[0][19] = 776;	</a:t>
            </a:r>
            <a:r>
              <a:rPr lang="en-US" dirty="0" err="1"/>
              <a:t>upper_search_bound</a:t>
            </a:r>
            <a:r>
              <a:rPr lang="en-US" dirty="0"/>
              <a:t>[0][19] = 782; //152Eu 779 XtRa</a:t>
            </a:r>
          </a:p>
          <a:p>
            <a:r>
              <a:rPr lang="en-US" dirty="0"/>
              <a:t>	</a:t>
            </a:r>
            <a:r>
              <a:rPr lang="en-US" dirty="0" err="1"/>
              <a:t>lower_search_bound</a:t>
            </a:r>
            <a:r>
              <a:rPr lang="en-US" dirty="0"/>
              <a:t>[0][20] = 863;	</a:t>
            </a:r>
            <a:r>
              <a:rPr lang="en-US" dirty="0" err="1"/>
              <a:t>upper_search_bound</a:t>
            </a:r>
            <a:r>
              <a:rPr lang="en-US" dirty="0"/>
              <a:t>[0][20] = 870; //152Eu 867 XtRa</a:t>
            </a:r>
          </a:p>
          <a:p>
            <a:r>
              <a:rPr lang="en-US" dirty="0"/>
              <a:t>	</a:t>
            </a:r>
            <a:r>
              <a:rPr lang="en-US" dirty="0" err="1"/>
              <a:t>lower_search_bound</a:t>
            </a:r>
            <a:r>
              <a:rPr lang="en-US" dirty="0"/>
              <a:t>[0][21] = 960;	</a:t>
            </a:r>
            <a:r>
              <a:rPr lang="en-US" dirty="0" err="1"/>
              <a:t>upper_search_bound</a:t>
            </a:r>
            <a:r>
              <a:rPr lang="en-US" dirty="0"/>
              <a:t>[0][21] = 968; //152Eu 964 XtRa</a:t>
            </a:r>
          </a:p>
          <a:p>
            <a:r>
              <a:rPr lang="en-US" dirty="0"/>
              <a:t>	</a:t>
            </a:r>
            <a:r>
              <a:rPr lang="en-US" dirty="0" err="1"/>
              <a:t>lower_search_bound</a:t>
            </a:r>
            <a:r>
              <a:rPr lang="en-US" dirty="0"/>
              <a:t>[0][22] = 1109;	</a:t>
            </a:r>
            <a:r>
              <a:rPr lang="en-US" dirty="0" err="1"/>
              <a:t>upper_search_bound</a:t>
            </a:r>
            <a:r>
              <a:rPr lang="en-US" dirty="0"/>
              <a:t>[0][22] = 1115; //152Eu 1112 XtRa</a:t>
            </a:r>
          </a:p>
          <a:p>
            <a:r>
              <a:rPr lang="en-US" dirty="0"/>
              <a:t>	</a:t>
            </a:r>
            <a:r>
              <a:rPr lang="en-US" dirty="0" err="1"/>
              <a:t>lower_search_bound</a:t>
            </a:r>
            <a:r>
              <a:rPr lang="en-US" dirty="0"/>
              <a:t>[0][23] = -1000;	</a:t>
            </a:r>
            <a:r>
              <a:rPr lang="en-US" dirty="0" err="1"/>
              <a:t>upper_search_bound</a:t>
            </a:r>
            <a:r>
              <a:rPr lang="en-US" dirty="0"/>
              <a:t>[0][23] = 200; //241Am Timing MSD-</a:t>
            </a:r>
            <a:r>
              <a:rPr lang="en-US" dirty="0" err="1"/>
              <a:t>LEGe</a:t>
            </a:r>
            <a:endParaRPr lang="en-US" dirty="0"/>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cout</a:t>
            </a:r>
            <a:r>
              <a:rPr lang="en-US" dirty="0"/>
              <a:t> &lt;&lt; </a:t>
            </a:r>
            <a:r>
              <a:rPr lang="en-US" dirty="0" err="1"/>
              <a:t>lower_search_bound</a:t>
            </a:r>
            <a:r>
              <a:rPr lang="en-US" dirty="0"/>
              <a:t>[</a:t>
            </a:r>
            <a:r>
              <a:rPr lang="en-US" dirty="0" err="1"/>
              <a:t>i</a:t>
            </a:r>
            <a:r>
              <a:rPr lang="en-US" dirty="0"/>
              <a:t>][ii] &lt;&lt; "	";</a:t>
            </a:r>
          </a:p>
          <a:p>
            <a:r>
              <a:rPr lang="en-US" dirty="0"/>
              <a:t>			</a:t>
            </a:r>
            <a:r>
              <a:rPr lang="en-US" dirty="0" err="1"/>
              <a:t>cout</a:t>
            </a:r>
            <a:r>
              <a:rPr lang="en-US" dirty="0"/>
              <a:t> &lt;&lt; </a:t>
            </a:r>
            <a:r>
              <a:rPr lang="en-US" dirty="0" err="1"/>
              <a:t>upper_search_bound</a:t>
            </a:r>
            <a:r>
              <a:rPr lang="en-US" dirty="0"/>
              <a:t>[</a:t>
            </a:r>
            <a:r>
              <a:rPr lang="en-US" dirty="0" err="1"/>
              <a:t>i</a:t>
            </a:r>
            <a:r>
              <a:rPr lang="en-US" dirty="0"/>
              <a:t>][ii] &lt;&lt; "	";</a:t>
            </a:r>
          </a:p>
          <a:p>
            <a:r>
              <a:rPr lang="en-US" dirty="0"/>
              <a:t>		}</a:t>
            </a:r>
          </a:p>
          <a:p>
            <a:r>
              <a:rPr lang="en-US" dirty="0"/>
              <a:t>		</a:t>
            </a:r>
            <a:r>
              <a:rPr lang="en-US" dirty="0" err="1"/>
              <a:t>cout</a:t>
            </a:r>
            <a:r>
              <a:rPr lang="en-US" dirty="0"/>
              <a:t> &lt;&lt; </a:t>
            </a:r>
            <a:r>
              <a:rPr lang="en-US" dirty="0" err="1"/>
              <a:t>endl</a:t>
            </a:r>
            <a:r>
              <a:rPr lang="en-US" dirty="0"/>
              <a:t>;</a:t>
            </a:r>
          </a:p>
          <a:p>
            <a:r>
              <a:rPr lang="en-US" dirty="0"/>
              <a:t>	}</a:t>
            </a:r>
          </a:p>
          <a:p>
            <a:endParaRPr lang="en-US" dirty="0"/>
          </a:p>
          <a:p>
            <a:r>
              <a:rPr lang="en-US" dirty="0"/>
              <a:t>	</a:t>
            </a:r>
            <a:r>
              <a:rPr lang="en-US" dirty="0" err="1"/>
              <a:t>sprintf</a:t>
            </a:r>
            <a:r>
              <a:rPr lang="en-US" dirty="0"/>
              <a:t>(filename, "%</a:t>
            </a:r>
            <a:r>
              <a:rPr lang="en-US" dirty="0" err="1"/>
              <a:t>s%s</a:t>
            </a:r>
            <a:r>
              <a:rPr lang="en-US" dirty="0"/>
              <a:t>", pathname, "peakpara.dat");</a:t>
            </a:r>
          </a:p>
          <a:p>
            <a:r>
              <a:rPr lang="en-US" dirty="0"/>
              <a:t>	</a:t>
            </a:r>
            <a:r>
              <a:rPr lang="en-US" dirty="0" err="1"/>
              <a:t>ofstream</a:t>
            </a:r>
            <a:r>
              <a:rPr lang="en-US" dirty="0"/>
              <a:t> </a:t>
            </a:r>
            <a:r>
              <a:rPr lang="en-US" dirty="0" err="1"/>
              <a:t>outfile</a:t>
            </a:r>
            <a:r>
              <a:rPr lang="en-US" dirty="0"/>
              <a:t>(filename, </a:t>
            </a:r>
            <a:r>
              <a:rPr lang="en-US" dirty="0" err="1"/>
              <a:t>ios</a:t>
            </a:r>
            <a:r>
              <a:rPr lang="en-US" dirty="0"/>
              <a:t>::out);</a:t>
            </a:r>
          </a:p>
          <a:p>
            <a:r>
              <a:rPr lang="en-US" dirty="0"/>
              <a:t>	</a:t>
            </a:r>
            <a:r>
              <a:rPr lang="en-US" dirty="0" err="1"/>
              <a:t>sprintf</a:t>
            </a:r>
            <a:r>
              <a:rPr lang="en-US" dirty="0"/>
              <a:t>(filename, "%</a:t>
            </a:r>
            <a:r>
              <a:rPr lang="en-US" dirty="0" err="1"/>
              <a:t>s%s</a:t>
            </a:r>
            <a:r>
              <a:rPr lang="en-US" dirty="0"/>
              <a:t>", pathname, "Timing_msd26_lege.root"); // modify</a:t>
            </a:r>
          </a:p>
          <a:p>
            <a:r>
              <a:rPr lang="en-US" dirty="0"/>
              <a:t>	</a:t>
            </a:r>
            <a:r>
              <a:rPr lang="en-US" dirty="0" err="1"/>
              <a:t>TFile</a:t>
            </a:r>
            <a:r>
              <a:rPr lang="en-US" dirty="0"/>
              <a:t>* fin = new </a:t>
            </a:r>
            <a:r>
              <a:rPr lang="en-US" dirty="0" err="1"/>
              <a:t>TFile</a:t>
            </a:r>
            <a:r>
              <a:rPr lang="en-US" dirty="0"/>
              <a:t>(filename);//after this statement, you can use any ROOT command1 for this </a:t>
            </a:r>
            <a:r>
              <a:rPr lang="en-US" dirty="0" err="1"/>
              <a:t>rootfile</a:t>
            </a:r>
            <a:endParaRPr lang="en-US" dirty="0"/>
          </a:p>
          <a:p>
            <a:r>
              <a:rPr lang="en-US" dirty="0"/>
              <a:t>	</a:t>
            </a:r>
            <a:r>
              <a:rPr lang="en-US" dirty="0" err="1"/>
              <a:t>cout</a:t>
            </a:r>
            <a:r>
              <a:rPr lang="en-US" dirty="0"/>
              <a:t> &lt;&lt; filename &lt;&lt; </a:t>
            </a:r>
            <a:r>
              <a:rPr lang="en-US" dirty="0" err="1"/>
              <a:t>endl</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a:t>
            </a:r>
            <a:r>
              <a:rPr lang="en-US" dirty="0" err="1"/>
              <a:t>sprintf</a:t>
            </a:r>
            <a:r>
              <a:rPr lang="en-US" dirty="0"/>
              <a:t>(</a:t>
            </a:r>
            <a:r>
              <a:rPr lang="en-US" dirty="0" err="1"/>
              <a:t>histo_name</a:t>
            </a:r>
            <a:r>
              <a:rPr lang="en-US" dirty="0"/>
              <a:t>, "%s", "hmsd26_lege"); // modify</a:t>
            </a:r>
          </a:p>
          <a:p>
            <a:r>
              <a:rPr lang="en-US" dirty="0"/>
              <a:t>		</a:t>
            </a:r>
            <a:r>
              <a:rPr lang="en-US" dirty="0" err="1"/>
              <a:t>histo</a:t>
            </a:r>
            <a:r>
              <a:rPr lang="en-US" dirty="0"/>
              <a:t>[</a:t>
            </a:r>
            <a:r>
              <a:rPr lang="en-US" dirty="0" err="1"/>
              <a:t>i</a:t>
            </a:r>
            <a:r>
              <a:rPr lang="en-US" dirty="0"/>
              <a:t>] = (TH1D*)fin-&gt;Get(</a:t>
            </a:r>
            <a:r>
              <a:rPr lang="en-US" dirty="0" err="1"/>
              <a:t>histo_name</a:t>
            </a:r>
            <a:r>
              <a:rPr lang="en-US" dirty="0"/>
              <a:t>); //Get spectrum</a:t>
            </a:r>
          </a:p>
          <a:p>
            <a:r>
              <a:rPr lang="en-US" dirty="0"/>
              <a:t>		</a:t>
            </a:r>
            <a:r>
              <a:rPr lang="en-US" dirty="0" err="1"/>
              <a:t>histo</a:t>
            </a:r>
            <a:r>
              <a:rPr lang="en-US" dirty="0"/>
              <a:t>[</a:t>
            </a:r>
            <a:r>
              <a:rPr lang="en-US" dirty="0" err="1"/>
              <a:t>i</a:t>
            </a:r>
            <a:r>
              <a:rPr lang="en-US" dirty="0"/>
              <a:t>]-&gt;</a:t>
            </a:r>
            <a:r>
              <a:rPr lang="en-US" dirty="0" err="1"/>
              <a:t>Rebin</a:t>
            </a:r>
            <a:r>
              <a:rPr lang="en-US" dirty="0"/>
              <a:t>(1);</a:t>
            </a:r>
          </a:p>
          <a:p>
            <a:r>
              <a:rPr lang="en-US" dirty="0"/>
              <a:t>		</a:t>
            </a:r>
            <a:r>
              <a:rPr lang="en-US" dirty="0" err="1"/>
              <a:t>histo</a:t>
            </a:r>
            <a:r>
              <a:rPr lang="en-US" dirty="0"/>
              <a:t>[</a:t>
            </a:r>
            <a:r>
              <a:rPr lang="en-US" dirty="0" err="1"/>
              <a:t>i</a:t>
            </a:r>
            <a:r>
              <a:rPr lang="en-US" dirty="0"/>
              <a:t>]-&gt;Sumw2(</a:t>
            </a:r>
            <a:r>
              <a:rPr lang="en-US" dirty="0" err="1"/>
              <a:t>kFALSE</a:t>
            </a:r>
            <a:r>
              <a:rPr lang="en-US" dirty="0"/>
              <a:t>);</a:t>
            </a:r>
          </a:p>
          <a:p>
            <a:r>
              <a:rPr lang="en-US" dirty="0"/>
              <a:t>		</a:t>
            </a:r>
            <a:r>
              <a:rPr lang="en-US" dirty="0" err="1"/>
              <a:t>histo</a:t>
            </a:r>
            <a:r>
              <a:rPr lang="en-US" dirty="0"/>
              <a:t>[</a:t>
            </a:r>
            <a:r>
              <a:rPr lang="en-US" dirty="0" err="1"/>
              <a:t>i</a:t>
            </a:r>
            <a:r>
              <a:rPr lang="en-US" dirty="0"/>
              <a:t>]-&gt;</a:t>
            </a:r>
            <a:r>
              <a:rPr lang="en-US" dirty="0" err="1"/>
              <a:t>SetBinErrorOption</a:t>
            </a:r>
            <a:r>
              <a:rPr lang="en-US" dirty="0"/>
              <a:t>(TH1::</a:t>
            </a:r>
            <a:r>
              <a:rPr lang="en-US" dirty="0" err="1"/>
              <a:t>kPoisson</a:t>
            </a:r>
            <a:r>
              <a:rPr lang="en-US" dirty="0"/>
              <a:t>);</a:t>
            </a:r>
          </a:p>
          <a:p>
            <a:r>
              <a:rPr lang="en-US" dirty="0"/>
              <a:t>	}</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 // no need to change</a:t>
            </a:r>
          </a:p>
          <a:p>
            <a:r>
              <a:rPr lang="en-US" dirty="0"/>
              <a:t>	{</a:t>
            </a:r>
          </a:p>
          <a:p>
            <a:r>
              <a:rPr lang="en-US" dirty="0"/>
              <a:t>		for (ii = 23; ii &lt;= 23; ii++)// modify which peak in one detector =0&lt;=13</a:t>
            </a:r>
          </a:p>
          <a:p>
            <a:r>
              <a:rPr lang="en-US" dirty="0"/>
              <a:t>		{</a:t>
            </a:r>
          </a:p>
          <a:p>
            <a:r>
              <a:rPr lang="en-US" dirty="0"/>
              <a:t>			</a:t>
            </a:r>
            <a:r>
              <a:rPr lang="en-US" dirty="0" err="1"/>
              <a:t>sprintf</a:t>
            </a:r>
            <a:r>
              <a:rPr lang="en-US" dirty="0"/>
              <a:t>(</a:t>
            </a:r>
            <a:r>
              <a:rPr lang="en-US" dirty="0" err="1"/>
              <a:t>hfit_name</a:t>
            </a:r>
            <a:r>
              <a:rPr lang="en-US" dirty="0"/>
              <a:t>, "%</a:t>
            </a:r>
            <a:r>
              <a:rPr lang="en-US" dirty="0" err="1"/>
              <a:t>s%d%s%d</a:t>
            </a:r>
            <a:r>
              <a:rPr lang="en-US" dirty="0"/>
              <a:t>", </a:t>
            </a:r>
            <a:r>
              <a:rPr lang="en-US" dirty="0" err="1"/>
              <a:t>histo_name</a:t>
            </a:r>
            <a:r>
              <a:rPr lang="en-US" dirty="0"/>
              <a:t>, </a:t>
            </a:r>
            <a:r>
              <a:rPr lang="en-US" dirty="0" err="1"/>
              <a:t>i</a:t>
            </a:r>
            <a:r>
              <a:rPr lang="en-US" dirty="0"/>
              <a:t>, "_peak", ii);</a:t>
            </a:r>
          </a:p>
          <a:p>
            <a:r>
              <a:rPr lang="en-US" dirty="0"/>
              <a:t>			</a:t>
            </a:r>
            <a:r>
              <a:rPr lang="en-US" dirty="0" err="1"/>
              <a:t>canvaspeak</a:t>
            </a:r>
            <a:r>
              <a:rPr lang="en-US" dirty="0"/>
              <a:t>[</a:t>
            </a:r>
            <a:r>
              <a:rPr lang="en-US" dirty="0" err="1"/>
              <a:t>i</a:t>
            </a:r>
            <a:r>
              <a:rPr lang="en-US" dirty="0"/>
              <a:t>][ii] = new </a:t>
            </a:r>
            <a:r>
              <a:rPr lang="en-US" dirty="0" err="1"/>
              <a:t>TCanvas</a:t>
            </a:r>
            <a:r>
              <a:rPr lang="en-US" dirty="0"/>
              <a:t>(</a:t>
            </a:r>
            <a:r>
              <a:rPr lang="en-US" dirty="0" err="1"/>
              <a:t>hfit_name</a:t>
            </a:r>
            <a:r>
              <a:rPr lang="en-US" dirty="0"/>
              <a:t>, </a:t>
            </a:r>
            <a:r>
              <a:rPr lang="en-US" dirty="0" err="1"/>
              <a:t>hfit_name</a:t>
            </a:r>
            <a:r>
              <a:rPr lang="en-US" dirty="0"/>
              <a:t>, 1400, 740);//</a:t>
            </a:r>
            <a:r>
              <a:rPr lang="zh-CN" altLang="en-US" dirty="0"/>
              <a:t>建立画布</a:t>
            </a:r>
          </a:p>
          <a:p>
            <a:r>
              <a:rPr lang="zh-CN" alt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altLang="zh-CN" dirty="0"/>
              <a:t>// 			</a:t>
            </a:r>
            <a:r>
              <a:rPr lang="en-US" dirty="0" err="1"/>
              <a:t>canvaspeak</a:t>
            </a:r>
            <a:r>
              <a:rPr lang="en-US" dirty="0"/>
              <a:t>[</a:t>
            </a:r>
            <a:r>
              <a:rPr lang="en-US" dirty="0" err="1"/>
              <a:t>i</a:t>
            </a:r>
            <a:r>
              <a:rPr lang="en-US" dirty="0"/>
              <a:t>][ii]-&gt;</a:t>
            </a:r>
            <a:r>
              <a:rPr lang="en-US" dirty="0" err="1"/>
              <a:t>SetTopMargin</a:t>
            </a:r>
            <a:r>
              <a:rPr lang="en-US" dirty="0"/>
              <a:t>(0.02);</a:t>
            </a:r>
          </a:p>
          <a:p>
            <a:r>
              <a:rPr lang="en-US" dirty="0"/>
              <a:t>			// 			</a:t>
            </a:r>
            <a:r>
              <a:rPr lang="en-US" dirty="0" err="1"/>
              <a:t>canvaspeak</a:t>
            </a:r>
            <a:r>
              <a:rPr lang="en-US" dirty="0"/>
              <a:t>[</a:t>
            </a:r>
            <a:r>
              <a:rPr lang="en-US" dirty="0" err="1"/>
              <a:t>i</a:t>
            </a:r>
            <a:r>
              <a:rPr lang="en-US" dirty="0"/>
              <a:t>][ii]-&gt;</a:t>
            </a:r>
            <a:r>
              <a:rPr lang="en-US" dirty="0" err="1"/>
              <a:t>SetRightMargin</a:t>
            </a:r>
            <a:r>
              <a:rPr lang="en-US" dirty="0"/>
              <a:t>(0.03);</a:t>
            </a:r>
          </a:p>
          <a:p>
            <a:r>
              <a:rPr lang="en-US" dirty="0"/>
              <a:t>			// 			</a:t>
            </a:r>
            <a:r>
              <a:rPr lang="en-US" dirty="0" err="1"/>
              <a:t>canvaspeak</a:t>
            </a:r>
            <a:r>
              <a:rPr lang="en-US" dirty="0"/>
              <a:t>[</a:t>
            </a:r>
            <a:r>
              <a:rPr lang="en-US" dirty="0" err="1"/>
              <a:t>i</a:t>
            </a:r>
            <a:r>
              <a:rPr lang="en-US" dirty="0"/>
              <a:t>][ii]-&gt;</a:t>
            </a:r>
            <a:r>
              <a:rPr lang="en-US" dirty="0" err="1"/>
              <a:t>SetLeftMargin</a:t>
            </a:r>
            <a:r>
              <a:rPr lang="en-US" dirty="0"/>
              <a:t>(0.09);</a:t>
            </a:r>
          </a:p>
          <a:p>
            <a:r>
              <a:rPr lang="en-US" dirty="0"/>
              <a:t>			// 			</a:t>
            </a:r>
            <a:r>
              <a:rPr lang="en-US" dirty="0" err="1"/>
              <a:t>canvaspeak</a:t>
            </a:r>
            <a:r>
              <a:rPr lang="en-US" dirty="0"/>
              <a:t>[</a:t>
            </a:r>
            <a:r>
              <a:rPr lang="en-US" dirty="0" err="1"/>
              <a:t>i</a:t>
            </a:r>
            <a:r>
              <a:rPr lang="en-US" dirty="0"/>
              <a:t>][ii]-&gt;</a:t>
            </a:r>
            <a:r>
              <a:rPr lang="en-US" dirty="0" err="1"/>
              <a:t>SetBottomMargin</a:t>
            </a:r>
            <a:r>
              <a:rPr lang="en-US" dirty="0"/>
              <a:t>(0.13);</a:t>
            </a:r>
          </a:p>
          <a:p>
            <a:r>
              <a:rPr lang="en-US" dirty="0"/>
              <a:t>			</a:t>
            </a:r>
            <a:r>
              <a:rPr lang="en-US" dirty="0" err="1"/>
              <a:t>TPad</a:t>
            </a:r>
            <a:r>
              <a:rPr lang="en-US" dirty="0"/>
              <a:t>* pad1 = new </a:t>
            </a:r>
            <a:r>
              <a:rPr lang="en-US" dirty="0" err="1"/>
              <a:t>TPad</a:t>
            </a:r>
            <a:r>
              <a:rPr lang="en-US" dirty="0"/>
              <a:t>("pad1", "The pad 70% of the height", 0.0, 0.3, 1.0, 1.0);</a:t>
            </a:r>
          </a:p>
          <a:p>
            <a:r>
              <a:rPr lang="en-US" dirty="0"/>
              <a:t>			// </a:t>
            </a:r>
            <a:r>
              <a:rPr lang="en-US" dirty="0" err="1"/>
              <a:t>xlow</a:t>
            </a:r>
            <a:r>
              <a:rPr lang="en-US" dirty="0"/>
              <a:t>, </a:t>
            </a:r>
            <a:r>
              <a:rPr lang="en-US" dirty="0" err="1"/>
              <a:t>ylow</a:t>
            </a:r>
            <a:r>
              <a:rPr lang="en-US" dirty="0"/>
              <a:t>, </a:t>
            </a:r>
            <a:r>
              <a:rPr lang="en-US" dirty="0" err="1"/>
              <a:t>xup</a:t>
            </a:r>
            <a:r>
              <a:rPr lang="en-US" dirty="0"/>
              <a:t>, yup</a:t>
            </a:r>
          </a:p>
          <a:p>
            <a:r>
              <a:rPr lang="en-US" dirty="0"/>
              <a:t>			</a:t>
            </a:r>
            <a:r>
              <a:rPr lang="en-US" dirty="0" err="1"/>
              <a:t>TPad</a:t>
            </a:r>
            <a:r>
              <a:rPr lang="en-US" dirty="0"/>
              <a:t>* pad2 = new </a:t>
            </a:r>
            <a:r>
              <a:rPr lang="en-US" dirty="0" err="1"/>
              <a:t>TPad</a:t>
            </a:r>
            <a:r>
              <a:rPr lang="en-US" dirty="0"/>
              <a:t>("pad2", "The pad 30% of the height", 0.0, 0.0, 1.0, 0.3);</a:t>
            </a:r>
          </a:p>
          <a:p>
            <a:endParaRPr lang="en-US" dirty="0"/>
          </a:p>
          <a:p>
            <a:r>
              <a:rPr lang="en-US" dirty="0"/>
              <a:t>			// Set margins for pad1</a:t>
            </a:r>
          </a:p>
          <a:p>
            <a:r>
              <a:rPr lang="en-US" dirty="0"/>
              <a:t>			pad1-&gt;</a:t>
            </a:r>
            <a:r>
              <a:rPr lang="en-US" dirty="0" err="1"/>
              <a:t>SetTopMargin</a:t>
            </a:r>
            <a:r>
              <a:rPr lang="en-US" dirty="0"/>
              <a:t>(0.02);  // relative to pad1 height</a:t>
            </a:r>
          </a:p>
          <a:p>
            <a:r>
              <a:rPr lang="en-US" dirty="0"/>
              <a:t>			pad1-&gt;</a:t>
            </a:r>
            <a:r>
              <a:rPr lang="en-US" dirty="0" err="1"/>
              <a:t>SetBottomMargin</a:t>
            </a:r>
            <a:r>
              <a:rPr lang="en-US" dirty="0"/>
              <a:t>(0.13); // no bottom margin</a:t>
            </a:r>
          </a:p>
          <a:p>
            <a:r>
              <a:rPr lang="en-US" dirty="0"/>
              <a:t>			pad1-&gt;</a:t>
            </a:r>
            <a:r>
              <a:rPr lang="en-US" dirty="0" err="1"/>
              <a:t>SetLeftMargin</a:t>
            </a:r>
            <a:r>
              <a:rPr lang="en-US" dirty="0"/>
              <a:t>(0.09);  // relative to pad1 width</a:t>
            </a:r>
          </a:p>
          <a:p>
            <a:r>
              <a:rPr lang="en-US" dirty="0"/>
              <a:t>			pad1-&gt;</a:t>
            </a:r>
            <a:r>
              <a:rPr lang="en-US" dirty="0" err="1"/>
              <a:t>SetRightMargin</a:t>
            </a:r>
            <a:r>
              <a:rPr lang="en-US" dirty="0"/>
              <a:t>(0.025); // relative to pad1 width</a:t>
            </a:r>
          </a:p>
          <a:p>
            <a:endParaRPr lang="en-US" dirty="0"/>
          </a:p>
          <a:p>
            <a:r>
              <a:rPr lang="en-US" dirty="0"/>
              <a:t>			// Set margins for pad2</a:t>
            </a:r>
          </a:p>
          <a:p>
            <a:r>
              <a:rPr lang="en-US" dirty="0"/>
              <a:t>			pad2-&gt;</a:t>
            </a:r>
            <a:r>
              <a:rPr lang="en-US" dirty="0" err="1"/>
              <a:t>SetTopMargin</a:t>
            </a:r>
            <a:r>
              <a:rPr lang="en-US" dirty="0"/>
              <a:t>(0.03);    // no top margin</a:t>
            </a:r>
          </a:p>
          <a:p>
            <a:r>
              <a:rPr lang="en-US" dirty="0"/>
              <a:t>			pad2-&gt;</a:t>
            </a:r>
            <a:r>
              <a:rPr lang="en-US" dirty="0" err="1"/>
              <a:t>SetBottomMargin</a:t>
            </a:r>
            <a:r>
              <a:rPr lang="en-US" dirty="0"/>
              <a:t>(0.35); // relative to pad2 height</a:t>
            </a:r>
          </a:p>
          <a:p>
            <a:r>
              <a:rPr lang="en-US" dirty="0"/>
              <a:t>			pad2-&gt;</a:t>
            </a:r>
            <a:r>
              <a:rPr lang="en-US" dirty="0" err="1"/>
              <a:t>SetLeftMargin</a:t>
            </a:r>
            <a:r>
              <a:rPr lang="en-US" dirty="0"/>
              <a:t>(0.09);    // relative to pad2 width</a:t>
            </a:r>
          </a:p>
          <a:p>
            <a:r>
              <a:rPr lang="en-US" dirty="0"/>
              <a:t>			pad2-&gt;</a:t>
            </a:r>
            <a:r>
              <a:rPr lang="en-US" dirty="0" err="1"/>
              <a:t>SetRightMargin</a:t>
            </a:r>
            <a:r>
              <a:rPr lang="en-US" dirty="0"/>
              <a:t>(0.025);   // relative to pad2 width</a:t>
            </a:r>
          </a:p>
          <a:p>
            <a:endParaRPr lang="en-US" dirty="0"/>
          </a:p>
          <a:p>
            <a:r>
              <a:rPr lang="en-US" dirty="0"/>
              <a:t>			pad1-&gt;Draw();</a:t>
            </a:r>
          </a:p>
          <a:p>
            <a:r>
              <a:rPr lang="en-US" dirty="0"/>
              <a:t>			pad1-&gt;cd();</a:t>
            </a:r>
          </a:p>
          <a:p>
            <a:endParaRPr lang="en-US" dirty="0"/>
          </a:p>
          <a:p>
            <a:r>
              <a:rPr lang="en-US" dirty="0"/>
              <a:t>			//</a:t>
            </a:r>
            <a:r>
              <a:rPr lang="en-US" dirty="0" err="1"/>
              <a:t>gStyle</a:t>
            </a:r>
            <a:r>
              <a:rPr lang="en-US" dirty="0"/>
              <a:t>-&gt;</a:t>
            </a:r>
            <a:r>
              <a:rPr lang="en-US" dirty="0" err="1"/>
              <a:t>SetOptTitle</a:t>
            </a:r>
            <a:r>
              <a:rPr lang="en-US" dirty="0"/>
              <a:t>(0);</a:t>
            </a:r>
          </a:p>
          <a:p>
            <a:endParaRPr lang="en-US" dirty="0"/>
          </a:p>
          <a:p>
            <a:r>
              <a:rPr lang="en-US" dirty="0"/>
              <a:t>			</a:t>
            </a:r>
            <a:r>
              <a:rPr lang="en-US" dirty="0" err="1"/>
              <a:t>histo</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a:t>
            </a:r>
            <a:r>
              <a:rPr lang="en-US" dirty="0"/>
              <a:t>("Time (ns)");//</a:t>
            </a:r>
            <a:r>
              <a:rPr lang="zh-CN" altLang="en-US" dirty="0"/>
              <a:t>轴名</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a:t>
            </a:r>
            <a:r>
              <a:rPr lang="en-US" dirty="0"/>
              <a:t>("Counts per 1 ns");// modify</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SetTitleOffset</a:t>
            </a:r>
            <a:r>
              <a:rPr lang="en-US" dirty="0"/>
              <a:t>(0.7);//</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histo</a:t>
            </a:r>
            <a:r>
              <a:rPr lang="en-US" dirty="0"/>
              <a:t>[</a:t>
            </a:r>
            <a:r>
              <a:rPr lang="en-US" dirty="0" err="1"/>
              <a:t>i</a:t>
            </a:r>
            <a:r>
              <a:rPr lang="en-US" dirty="0"/>
              <a:t>]-&gt;</a:t>
            </a:r>
            <a:r>
              <a:rPr lang="en-US" dirty="0" err="1"/>
              <a:t>SetLineWidth</a:t>
            </a:r>
            <a:r>
              <a:rPr lang="en-US" dirty="0"/>
              <a:t>(2);</a:t>
            </a:r>
          </a:p>
          <a:p>
            <a:r>
              <a:rPr lang="en-US" dirty="0"/>
              <a:t>			</a:t>
            </a:r>
            <a:r>
              <a:rPr lang="en-US" dirty="0" err="1"/>
              <a:t>histo</a:t>
            </a:r>
            <a:r>
              <a:rPr lang="en-US" dirty="0"/>
              <a:t>[</a:t>
            </a:r>
            <a:r>
              <a:rPr lang="en-US" dirty="0" err="1"/>
              <a:t>i</a:t>
            </a:r>
            <a:r>
              <a:rPr lang="en-US" dirty="0"/>
              <a:t>]-&gt;</a:t>
            </a:r>
            <a:r>
              <a:rPr lang="en-US" dirty="0" err="1"/>
              <a:t>SetStats</a:t>
            </a:r>
            <a:r>
              <a:rPr lang="en-US" dirty="0"/>
              <a:t>(0);</a:t>
            </a:r>
          </a:p>
          <a:p>
            <a:r>
              <a:rPr lang="en-US" dirty="0"/>
              <a:t>			</a:t>
            </a:r>
            <a:r>
              <a:rPr lang="en-US" dirty="0" err="1"/>
              <a:t>histo</a:t>
            </a:r>
            <a:r>
              <a:rPr lang="en-US" dirty="0"/>
              <a:t>[</a:t>
            </a:r>
            <a:r>
              <a:rPr lang="en-US" dirty="0" err="1"/>
              <a:t>i</a:t>
            </a:r>
            <a:r>
              <a:rPr lang="en-US" dirty="0"/>
              <a:t>]-&gt;Draw("e");</a:t>
            </a:r>
          </a:p>
          <a:p>
            <a:endParaRPr lang="en-US" dirty="0"/>
          </a:p>
          <a:p>
            <a:r>
              <a:rPr lang="en-US" dirty="0"/>
              <a:t>			peaky[ii] = 0; </a:t>
            </a:r>
            <a:r>
              <a:rPr lang="en-US" dirty="0" err="1"/>
              <a:t>peakx</a:t>
            </a:r>
            <a:r>
              <a:rPr lang="en-US" dirty="0"/>
              <a:t>[ii] = 0; sig[ii] = 0; tau[ii] = 0; mean[ii] = 0; FWHM[ii] = 0;</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lower_search_bound</a:t>
            </a:r>
            <a:r>
              <a:rPr lang="en-US" dirty="0"/>
              <a:t>[</a:t>
            </a:r>
            <a:r>
              <a:rPr lang="en-US" dirty="0" err="1"/>
              <a:t>i</a:t>
            </a:r>
            <a:r>
              <a:rPr lang="en-US" dirty="0"/>
              <a:t>][ii], </a:t>
            </a:r>
            <a:r>
              <a:rPr lang="en-US" dirty="0" err="1"/>
              <a:t>upper_search_bound</a:t>
            </a:r>
            <a:r>
              <a:rPr lang="en-US" dirty="0"/>
              <a:t>[</a:t>
            </a:r>
            <a:r>
              <a:rPr lang="en-US" dirty="0" err="1"/>
              <a:t>i</a:t>
            </a:r>
            <a:r>
              <a:rPr lang="en-US" dirty="0"/>
              <a:t>][ii]);</a:t>
            </a:r>
          </a:p>
          <a:p>
            <a:r>
              <a:rPr lang="en-US" dirty="0"/>
              <a:t>			peaky[ii] = </a:t>
            </a:r>
            <a:r>
              <a:rPr lang="en-US" dirty="0" err="1"/>
              <a:t>histo</a:t>
            </a:r>
            <a:r>
              <a:rPr lang="en-US" dirty="0"/>
              <a:t>[</a:t>
            </a:r>
            <a:r>
              <a:rPr lang="en-US" dirty="0" err="1"/>
              <a:t>i</a:t>
            </a:r>
            <a:r>
              <a:rPr lang="en-US" dirty="0"/>
              <a:t>]-&gt;</a:t>
            </a:r>
            <a:r>
              <a:rPr lang="en-US" dirty="0" err="1"/>
              <a:t>GetMaximum</a:t>
            </a:r>
            <a:r>
              <a:rPr lang="en-US" dirty="0"/>
              <a:t>();</a:t>
            </a:r>
          </a:p>
          <a:p>
            <a:r>
              <a:rPr lang="en-US" dirty="0"/>
              <a:t>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histo</a:t>
            </a:r>
            <a:r>
              <a:rPr lang="en-US" dirty="0"/>
              <a:t>[</a:t>
            </a:r>
            <a:r>
              <a:rPr lang="en-US" dirty="0" err="1"/>
              <a:t>i</a:t>
            </a:r>
            <a:r>
              <a:rPr lang="en-US" dirty="0"/>
              <a:t>]-&gt;</a:t>
            </a:r>
            <a:r>
              <a:rPr lang="en-US" dirty="0" err="1"/>
              <a:t>GetMaximumBin</a:t>
            </a:r>
            <a:r>
              <a:rPr lang="en-US" dirty="0"/>
              <a:t>());</a:t>
            </a:r>
          </a:p>
          <a:p>
            <a:r>
              <a:rPr lang="en-US" dirty="0"/>
              <a:t>			</a:t>
            </a:r>
            <a:r>
              <a:rPr lang="en-US" dirty="0" err="1"/>
              <a:t>cout</a:t>
            </a:r>
            <a:r>
              <a:rPr lang="en-US" dirty="0"/>
              <a:t> &lt;&lt; "	</a:t>
            </a:r>
            <a:r>
              <a:rPr lang="en-US" dirty="0" err="1"/>
              <a:t>MaxX</a:t>
            </a:r>
            <a:r>
              <a:rPr lang="en-US" dirty="0"/>
              <a:t> = " &lt;&lt; </a:t>
            </a:r>
            <a:r>
              <a:rPr lang="en-US" dirty="0" err="1"/>
              <a:t>peakx</a:t>
            </a:r>
            <a:r>
              <a:rPr lang="en-US" dirty="0"/>
              <a:t>[ii] &lt;&lt; "	</a:t>
            </a:r>
            <a:r>
              <a:rPr lang="en-US" dirty="0" err="1"/>
              <a:t>MaxY</a:t>
            </a:r>
            <a:r>
              <a:rPr lang="en-US" dirty="0"/>
              <a:t> = " &lt;&lt; peaky[ii] &lt;&lt; </a:t>
            </a:r>
            <a:r>
              <a:rPr lang="en-US" dirty="0" err="1"/>
              <a:t>endl</a:t>
            </a:r>
            <a:r>
              <a:rPr lang="en-US" dirty="0"/>
              <a:t>;</a:t>
            </a:r>
          </a:p>
          <a:p>
            <a:r>
              <a:rPr lang="en-US" dirty="0"/>
              <a:t>			if (ii == 0) { </a:t>
            </a:r>
            <a:r>
              <a:rPr lang="en-US" dirty="0" err="1"/>
              <a:t>gaplow</a:t>
            </a:r>
            <a:r>
              <a:rPr lang="en-US" dirty="0"/>
              <a:t> = 0.5; </a:t>
            </a:r>
            <a:r>
              <a:rPr lang="en-US" dirty="0" err="1"/>
              <a:t>gaphigh</a:t>
            </a:r>
            <a:r>
              <a:rPr lang="en-US" dirty="0"/>
              <a:t> = 0.4; </a:t>
            </a:r>
            <a:r>
              <a:rPr lang="en-US" dirty="0" err="1"/>
              <a:t>Eg</a:t>
            </a:r>
            <a:r>
              <a:rPr lang="en-US" dirty="0"/>
              <a:t> = 5895; Eg2nd = 6490; }//55Fe 5.9 and 6.5 </a:t>
            </a:r>
            <a:r>
              <a:rPr lang="en-US" dirty="0" err="1"/>
              <a:t>LEGe</a:t>
            </a:r>
            <a:endParaRPr lang="en-US" dirty="0"/>
          </a:p>
          <a:p>
            <a:r>
              <a:rPr lang="en-US" dirty="0"/>
              <a:t>			if (ii == 2) { </a:t>
            </a:r>
            <a:r>
              <a:rPr lang="en-US" dirty="0" err="1"/>
              <a:t>gaplow</a:t>
            </a:r>
            <a:r>
              <a:rPr lang="en-US" dirty="0"/>
              <a:t> = 1.4; </a:t>
            </a:r>
            <a:r>
              <a:rPr lang="en-US" dirty="0" err="1"/>
              <a:t>gaphigh</a:t>
            </a:r>
            <a:r>
              <a:rPr lang="en-US" dirty="0"/>
              <a:t> = 1.4; </a:t>
            </a:r>
            <a:r>
              <a:rPr lang="en-US" dirty="0" err="1"/>
              <a:t>Eg</a:t>
            </a:r>
            <a:r>
              <a:rPr lang="en-US" dirty="0"/>
              <a:t> = 121.7817; }//152Eu 122 </a:t>
            </a:r>
            <a:r>
              <a:rPr lang="en-US" dirty="0" err="1"/>
              <a:t>LEGe</a:t>
            </a:r>
            <a:endParaRPr lang="en-US" dirty="0"/>
          </a:p>
          <a:p>
            <a:r>
              <a:rPr lang="en-US" dirty="0"/>
              <a:t>			if (ii == 4) { </a:t>
            </a:r>
            <a:r>
              <a:rPr lang="en-US" dirty="0" err="1"/>
              <a:t>gaplow</a:t>
            </a:r>
            <a:r>
              <a:rPr lang="en-US" dirty="0"/>
              <a:t> = 1.0; </a:t>
            </a:r>
            <a:r>
              <a:rPr lang="en-US" dirty="0" err="1"/>
              <a:t>gaphigh</a:t>
            </a:r>
            <a:r>
              <a:rPr lang="en-US" dirty="0"/>
              <a:t> = 1.0; </a:t>
            </a:r>
            <a:r>
              <a:rPr lang="en-US" dirty="0" err="1"/>
              <a:t>Eg</a:t>
            </a:r>
            <a:r>
              <a:rPr lang="en-US" dirty="0"/>
              <a:t> = 59.541; }//241Am	59.5 </a:t>
            </a:r>
            <a:r>
              <a:rPr lang="en-US" dirty="0" err="1"/>
              <a:t>LEGe</a:t>
            </a:r>
            <a:endParaRPr lang="en-US" dirty="0"/>
          </a:p>
          <a:p>
            <a:r>
              <a:rPr lang="en-US" dirty="0"/>
              <a:t>			if (ii == 5) { </a:t>
            </a:r>
            <a:r>
              <a:rPr lang="en-US" dirty="0" err="1"/>
              <a:t>gaplow</a:t>
            </a:r>
            <a:r>
              <a:rPr lang="en-US" dirty="0"/>
              <a:t> = 0.8; </a:t>
            </a:r>
            <a:r>
              <a:rPr lang="en-US" dirty="0" err="1"/>
              <a:t>gaphigh</a:t>
            </a:r>
            <a:r>
              <a:rPr lang="en-US" dirty="0"/>
              <a:t> = 0.8; </a:t>
            </a:r>
            <a:r>
              <a:rPr lang="en-US" dirty="0" err="1"/>
              <a:t>Eg</a:t>
            </a:r>
            <a:r>
              <a:rPr lang="en-US" dirty="0"/>
              <a:t> = 26.345; }//241Am 26.3 </a:t>
            </a:r>
            <a:r>
              <a:rPr lang="en-US" dirty="0" err="1"/>
              <a:t>LEGe</a:t>
            </a:r>
            <a:endParaRPr lang="en-US" dirty="0"/>
          </a:p>
          <a:p>
            <a:r>
              <a:rPr lang="en-US" dirty="0"/>
              <a:t>			if (ii == 7) { </a:t>
            </a:r>
            <a:r>
              <a:rPr lang="en-US" dirty="0" err="1"/>
              <a:t>gaplow</a:t>
            </a:r>
            <a:r>
              <a:rPr lang="en-US" dirty="0"/>
              <a:t> = 0.7; </a:t>
            </a:r>
            <a:r>
              <a:rPr lang="en-US" dirty="0" err="1"/>
              <a:t>gaphigh</a:t>
            </a:r>
            <a:r>
              <a:rPr lang="en-US" dirty="0"/>
              <a:t> = 0.7; </a:t>
            </a:r>
            <a:r>
              <a:rPr lang="en-US" dirty="0" err="1"/>
              <a:t>Eg</a:t>
            </a:r>
            <a:r>
              <a:rPr lang="en-US" dirty="0"/>
              <a:t> = 33.196; }//241Am 33.2 </a:t>
            </a:r>
            <a:r>
              <a:rPr lang="en-US" dirty="0" err="1"/>
              <a:t>LEGe</a:t>
            </a:r>
            <a:endParaRPr lang="en-US" dirty="0"/>
          </a:p>
          <a:p>
            <a:r>
              <a:rPr lang="en-US" dirty="0"/>
              <a:t>			if (ii == 9) { </a:t>
            </a:r>
            <a:r>
              <a:rPr lang="en-US" dirty="0" err="1"/>
              <a:t>gaplow</a:t>
            </a:r>
            <a:r>
              <a:rPr lang="en-US" dirty="0"/>
              <a:t> = 2.1; </a:t>
            </a:r>
            <a:r>
              <a:rPr lang="en-US" dirty="0" err="1"/>
              <a:t>gaphigh</a:t>
            </a:r>
            <a:r>
              <a:rPr lang="en-US" dirty="0"/>
              <a:t> = 2.1; </a:t>
            </a:r>
            <a:r>
              <a:rPr lang="en-US" dirty="0" err="1"/>
              <a:t>Eg</a:t>
            </a:r>
            <a:r>
              <a:rPr lang="en-US" dirty="0"/>
              <a:t> = 121.7817; }//152Eu 122 XtRa</a:t>
            </a:r>
          </a:p>
          <a:p>
            <a:r>
              <a:rPr lang="en-US" dirty="0"/>
              <a:t>			if (ii == 10) { </a:t>
            </a:r>
            <a:r>
              <a:rPr lang="en-US" dirty="0" err="1"/>
              <a:t>gaplow</a:t>
            </a:r>
            <a:r>
              <a:rPr lang="en-US" dirty="0"/>
              <a:t> = 2.5; </a:t>
            </a:r>
            <a:r>
              <a:rPr lang="en-US" dirty="0" err="1"/>
              <a:t>gaphigh</a:t>
            </a:r>
            <a:r>
              <a:rPr lang="en-US" dirty="0"/>
              <a:t> = 2.5; </a:t>
            </a:r>
            <a:r>
              <a:rPr lang="en-US" dirty="0" err="1"/>
              <a:t>Eg</a:t>
            </a:r>
            <a:r>
              <a:rPr lang="en-US" dirty="0"/>
              <a:t> = 344.2785; }//152Eu 344 XtRa</a:t>
            </a:r>
          </a:p>
          <a:p>
            <a:r>
              <a:rPr lang="en-US" dirty="0"/>
              <a:t>			if (ii == 11) { </a:t>
            </a:r>
            <a:r>
              <a:rPr lang="en-US" dirty="0" err="1"/>
              <a:t>gaplow</a:t>
            </a:r>
            <a:r>
              <a:rPr lang="en-US" dirty="0"/>
              <a:t> = 3.0; </a:t>
            </a:r>
            <a:r>
              <a:rPr lang="en-US" dirty="0" err="1"/>
              <a:t>gaphigh</a:t>
            </a:r>
            <a:r>
              <a:rPr lang="en-US" dirty="0"/>
              <a:t> = 2.9; </a:t>
            </a:r>
            <a:r>
              <a:rPr lang="en-US" dirty="0" err="1"/>
              <a:t>Eg</a:t>
            </a:r>
            <a:r>
              <a:rPr lang="en-US" dirty="0"/>
              <a:t> = 1299.1420; }//152Eu 1299 XtRa</a:t>
            </a:r>
          </a:p>
          <a:p>
            <a:r>
              <a:rPr lang="en-US" dirty="0"/>
              <a:t>			if (ii == 12) { </a:t>
            </a:r>
            <a:r>
              <a:rPr lang="en-US" dirty="0" err="1"/>
              <a:t>gaplow</a:t>
            </a:r>
            <a:r>
              <a:rPr lang="en-US" dirty="0"/>
              <a:t> = 120; </a:t>
            </a:r>
            <a:r>
              <a:rPr lang="en-US" dirty="0" err="1"/>
              <a:t>gaphigh</a:t>
            </a:r>
            <a:r>
              <a:rPr lang="en-US" dirty="0"/>
              <a:t> = 90; </a:t>
            </a:r>
            <a:r>
              <a:rPr lang="en-US" dirty="0" err="1"/>
              <a:t>Eg</a:t>
            </a:r>
            <a:r>
              <a:rPr lang="en-US" dirty="0"/>
              <a:t> = 5486; }//241Am 5486 MSD26</a:t>
            </a:r>
          </a:p>
          <a:p>
            <a:r>
              <a:rPr lang="en-US" dirty="0"/>
              <a:t>			if (ii == 13) { </a:t>
            </a:r>
            <a:r>
              <a:rPr lang="en-US" dirty="0" err="1"/>
              <a:t>gaplow</a:t>
            </a:r>
            <a:r>
              <a:rPr lang="en-US" dirty="0"/>
              <a:t> = 0.4; </a:t>
            </a:r>
            <a:r>
              <a:rPr lang="en-US" dirty="0" err="1"/>
              <a:t>gaphigh</a:t>
            </a:r>
            <a:r>
              <a:rPr lang="en-US" dirty="0"/>
              <a:t> = 0.4; </a:t>
            </a:r>
            <a:r>
              <a:rPr lang="en-US" dirty="0" err="1"/>
              <a:t>Eg</a:t>
            </a:r>
            <a:r>
              <a:rPr lang="en-US" dirty="0"/>
              <a:t> = 11.89; }//241Am 11.89 </a:t>
            </a:r>
            <a:r>
              <a:rPr lang="en-US" dirty="0" err="1"/>
              <a:t>LEGe</a:t>
            </a:r>
            <a:endParaRPr lang="en-US" dirty="0"/>
          </a:p>
          <a:p>
            <a:r>
              <a:rPr lang="en-US" dirty="0"/>
              <a:t>			if (ii == 14) { </a:t>
            </a:r>
            <a:r>
              <a:rPr lang="en-US" dirty="0" err="1"/>
              <a:t>gaplow</a:t>
            </a:r>
            <a:r>
              <a:rPr lang="en-US" dirty="0"/>
              <a:t> = 3.5; </a:t>
            </a:r>
            <a:r>
              <a:rPr lang="en-US" dirty="0" err="1"/>
              <a:t>gaphigh</a:t>
            </a:r>
            <a:r>
              <a:rPr lang="en-US" dirty="0"/>
              <a:t> = 3.5; </a:t>
            </a:r>
            <a:r>
              <a:rPr lang="en-US" dirty="0" err="1"/>
              <a:t>Eg</a:t>
            </a:r>
            <a:r>
              <a:rPr lang="en-US" dirty="0"/>
              <a:t> = 1408.013; }//152Eu 1408 XtRa</a:t>
            </a:r>
          </a:p>
          <a:p>
            <a:r>
              <a:rPr lang="en-US" dirty="0"/>
              <a:t>			if (ii == 15) { </a:t>
            </a:r>
            <a:r>
              <a:rPr lang="en-US" dirty="0" err="1"/>
              <a:t>gaplow</a:t>
            </a:r>
            <a:r>
              <a:rPr lang="en-US" dirty="0"/>
              <a:t> = 100; </a:t>
            </a:r>
            <a:r>
              <a:rPr lang="en-US" dirty="0" err="1"/>
              <a:t>gaphigh</a:t>
            </a:r>
            <a:r>
              <a:rPr lang="en-US" dirty="0"/>
              <a:t> = 60; </a:t>
            </a:r>
            <a:r>
              <a:rPr lang="en-US" dirty="0" err="1"/>
              <a:t>Eg</a:t>
            </a:r>
            <a:r>
              <a:rPr lang="en-US" dirty="0"/>
              <a:t> = 3182.69; }//148Gd 3183 MSD26</a:t>
            </a:r>
          </a:p>
          <a:p>
            <a:r>
              <a:rPr lang="en-US" dirty="0"/>
              <a:t>			if (ii == 16) { </a:t>
            </a:r>
            <a:r>
              <a:rPr lang="en-US" dirty="0" err="1"/>
              <a:t>gaplow</a:t>
            </a:r>
            <a:r>
              <a:rPr lang="en-US" dirty="0"/>
              <a:t> = 2.0; </a:t>
            </a:r>
            <a:r>
              <a:rPr lang="en-US" dirty="0" err="1"/>
              <a:t>gaphigh</a:t>
            </a:r>
            <a:r>
              <a:rPr lang="en-US" dirty="0"/>
              <a:t> = 2.1; </a:t>
            </a:r>
            <a:r>
              <a:rPr lang="en-US" dirty="0" err="1"/>
              <a:t>Eg</a:t>
            </a:r>
            <a:r>
              <a:rPr lang="en-US" dirty="0"/>
              <a:t> = 244.6974; }//152Eu 245 XtRa</a:t>
            </a:r>
          </a:p>
          <a:p>
            <a:r>
              <a:rPr lang="en-US" dirty="0"/>
              <a:t>			if (ii == 17) { </a:t>
            </a:r>
            <a:r>
              <a:rPr lang="en-US" dirty="0" err="1"/>
              <a:t>gaplow</a:t>
            </a:r>
            <a:r>
              <a:rPr lang="en-US" dirty="0"/>
              <a:t> = 2.5; </a:t>
            </a:r>
            <a:r>
              <a:rPr lang="en-US" dirty="0" err="1"/>
              <a:t>gaphigh</a:t>
            </a:r>
            <a:r>
              <a:rPr lang="en-US" dirty="0"/>
              <a:t> = 2.5; </a:t>
            </a:r>
            <a:r>
              <a:rPr lang="en-US" dirty="0" err="1"/>
              <a:t>Eg</a:t>
            </a:r>
            <a:r>
              <a:rPr lang="en-US" dirty="0"/>
              <a:t> = 411.1165; }//152Eu 411 XtRa</a:t>
            </a:r>
          </a:p>
          <a:p>
            <a:r>
              <a:rPr lang="en-US" dirty="0"/>
              <a:t>			if (ii == 18) { </a:t>
            </a:r>
            <a:r>
              <a:rPr lang="en-US" dirty="0" err="1"/>
              <a:t>gaplow</a:t>
            </a:r>
            <a:r>
              <a:rPr lang="en-US" dirty="0"/>
              <a:t> = 2.5; </a:t>
            </a:r>
            <a:r>
              <a:rPr lang="en-US" dirty="0" err="1"/>
              <a:t>gaphigh</a:t>
            </a:r>
            <a:r>
              <a:rPr lang="en-US" dirty="0"/>
              <a:t> = 2.5; </a:t>
            </a:r>
            <a:r>
              <a:rPr lang="en-US" dirty="0" err="1"/>
              <a:t>Eg</a:t>
            </a:r>
            <a:r>
              <a:rPr lang="en-US" dirty="0"/>
              <a:t> = 443.9606; }//152Eu 444 XtRa</a:t>
            </a:r>
          </a:p>
          <a:p>
            <a:r>
              <a:rPr lang="en-US" dirty="0"/>
              <a:t>			if (ii == 19) { </a:t>
            </a:r>
            <a:r>
              <a:rPr lang="en-US" dirty="0" err="1"/>
              <a:t>gaplow</a:t>
            </a:r>
            <a:r>
              <a:rPr lang="en-US" dirty="0"/>
              <a:t> = 2.7; </a:t>
            </a:r>
            <a:r>
              <a:rPr lang="en-US" dirty="0" err="1"/>
              <a:t>gaphigh</a:t>
            </a:r>
            <a:r>
              <a:rPr lang="en-US" dirty="0"/>
              <a:t> = 2.7; </a:t>
            </a:r>
            <a:r>
              <a:rPr lang="en-US" dirty="0" err="1"/>
              <a:t>Eg</a:t>
            </a:r>
            <a:r>
              <a:rPr lang="en-US" dirty="0"/>
              <a:t> = 778.9045; }//152Eu 779 XtRa</a:t>
            </a:r>
          </a:p>
          <a:p>
            <a:r>
              <a:rPr lang="en-US" dirty="0"/>
              <a:t>			if (ii == 20) { </a:t>
            </a:r>
            <a:r>
              <a:rPr lang="en-US" dirty="0" err="1"/>
              <a:t>gaplow</a:t>
            </a:r>
            <a:r>
              <a:rPr lang="en-US" dirty="0"/>
              <a:t> = 2.7; </a:t>
            </a:r>
            <a:r>
              <a:rPr lang="en-US" dirty="0" err="1"/>
              <a:t>gaphigh</a:t>
            </a:r>
            <a:r>
              <a:rPr lang="en-US" dirty="0"/>
              <a:t> = 2.7; </a:t>
            </a:r>
            <a:r>
              <a:rPr lang="en-US" dirty="0" err="1"/>
              <a:t>Eg</a:t>
            </a:r>
            <a:r>
              <a:rPr lang="en-US" dirty="0"/>
              <a:t> = 867.380; }//152Eu 867 XtRa</a:t>
            </a:r>
          </a:p>
          <a:p>
            <a:r>
              <a:rPr lang="en-US" dirty="0"/>
              <a:t>			if (ii == 21) { </a:t>
            </a:r>
            <a:r>
              <a:rPr lang="en-US" dirty="0" err="1"/>
              <a:t>gaplow</a:t>
            </a:r>
            <a:r>
              <a:rPr lang="en-US" dirty="0"/>
              <a:t> = 2.9; </a:t>
            </a:r>
            <a:r>
              <a:rPr lang="en-US" dirty="0" err="1"/>
              <a:t>gaphigh</a:t>
            </a:r>
            <a:r>
              <a:rPr lang="en-US" dirty="0"/>
              <a:t> = 2.9; </a:t>
            </a:r>
            <a:r>
              <a:rPr lang="en-US" dirty="0" err="1"/>
              <a:t>Eg</a:t>
            </a:r>
            <a:r>
              <a:rPr lang="en-US" dirty="0"/>
              <a:t> = 964.057; }//152Eu 964 XtRa</a:t>
            </a:r>
          </a:p>
          <a:p>
            <a:r>
              <a:rPr lang="en-US" dirty="0"/>
              <a:t>			if (ii == 22) { </a:t>
            </a:r>
            <a:r>
              <a:rPr lang="en-US" dirty="0" err="1"/>
              <a:t>gaplow</a:t>
            </a:r>
            <a:r>
              <a:rPr lang="en-US" dirty="0"/>
              <a:t> = 3.2; </a:t>
            </a:r>
            <a:r>
              <a:rPr lang="en-US" dirty="0" err="1"/>
              <a:t>gaphigh</a:t>
            </a:r>
            <a:r>
              <a:rPr lang="en-US" dirty="0"/>
              <a:t> = 3.2; </a:t>
            </a:r>
            <a:r>
              <a:rPr lang="en-US" dirty="0" err="1"/>
              <a:t>Eg</a:t>
            </a:r>
            <a:r>
              <a:rPr lang="en-US" dirty="0"/>
              <a:t> = 1112.076; }//152Eu 1112 XtRa</a:t>
            </a:r>
          </a:p>
          <a:p>
            <a:r>
              <a:rPr lang="en-US" dirty="0"/>
              <a:t>			if (ii == 23) { </a:t>
            </a:r>
            <a:r>
              <a:rPr lang="en-US" dirty="0" err="1"/>
              <a:t>gaplow</a:t>
            </a:r>
            <a:r>
              <a:rPr lang="en-US" dirty="0"/>
              <a:t> = 500; </a:t>
            </a:r>
            <a:r>
              <a:rPr lang="en-US" dirty="0" err="1"/>
              <a:t>gaphigh</a:t>
            </a:r>
            <a:r>
              <a:rPr lang="en-US" dirty="0"/>
              <a:t> = 170; </a:t>
            </a:r>
            <a:r>
              <a:rPr lang="en-US" dirty="0" err="1"/>
              <a:t>Eg</a:t>
            </a:r>
            <a:r>
              <a:rPr lang="en-US" dirty="0"/>
              <a:t> = 59.541; }//241Am Timing MSD-</a:t>
            </a:r>
            <a:r>
              <a:rPr lang="en-US" dirty="0" err="1"/>
              <a:t>LEGe</a:t>
            </a:r>
            <a:endParaRPr lang="en-US" dirty="0"/>
          </a:p>
          <a:p>
            <a:endParaRPr lang="en-US" dirty="0"/>
          </a:p>
          <a:p>
            <a:r>
              <a:rPr lang="en-US" dirty="0"/>
              <a:t>			</a:t>
            </a:r>
            <a:r>
              <a:rPr lang="en-US" dirty="0" err="1"/>
              <a:t>histomin</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GetXmin</a:t>
            </a:r>
            <a:r>
              <a:rPr lang="en-US" dirty="0"/>
              <a:t>();</a:t>
            </a:r>
          </a:p>
          <a:p>
            <a:r>
              <a:rPr lang="en-US" dirty="0"/>
              <a:t>			</a:t>
            </a:r>
            <a:r>
              <a:rPr lang="en-US" dirty="0" err="1"/>
              <a:t>histomax</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GetXmax</a:t>
            </a:r>
            <a:r>
              <a:rPr lang="en-US" dirty="0"/>
              <a:t>();</a:t>
            </a:r>
          </a:p>
          <a:p>
            <a:r>
              <a:rPr lang="en-US" dirty="0"/>
              <a:t>			</a:t>
            </a:r>
            <a:r>
              <a:rPr lang="en-US" dirty="0" err="1"/>
              <a:t>histoNbins</a:t>
            </a:r>
            <a:r>
              <a:rPr lang="en-US" dirty="0"/>
              <a:t> = </a:t>
            </a:r>
            <a:r>
              <a:rPr lang="en-US" dirty="0" err="1"/>
              <a:t>histo</a:t>
            </a:r>
            <a:r>
              <a:rPr lang="en-US" dirty="0"/>
              <a:t>[</a:t>
            </a:r>
            <a:r>
              <a:rPr lang="en-US" dirty="0" err="1"/>
              <a:t>i</a:t>
            </a:r>
            <a:r>
              <a:rPr lang="en-US" dirty="0"/>
              <a:t>]-&gt;</a:t>
            </a:r>
            <a:r>
              <a:rPr lang="en-US" dirty="0" err="1"/>
              <a:t>GetNbinsX</a:t>
            </a:r>
            <a:r>
              <a:rPr lang="en-US" dirty="0"/>
              <a:t>();</a:t>
            </a:r>
          </a:p>
          <a:p>
            <a:r>
              <a:rPr lang="en-US" dirty="0"/>
              <a:t>			</a:t>
            </a:r>
            <a:r>
              <a:rPr lang="en-US" dirty="0" err="1"/>
              <a:t>fitrange_min</a:t>
            </a:r>
            <a:r>
              <a:rPr lang="en-US" dirty="0"/>
              <a:t> = </a:t>
            </a:r>
            <a:r>
              <a:rPr lang="en-US" dirty="0" err="1"/>
              <a:t>peakx</a:t>
            </a:r>
            <a:r>
              <a:rPr lang="en-US" dirty="0"/>
              <a:t>[ii] - </a:t>
            </a:r>
            <a:r>
              <a:rPr lang="en-US" dirty="0" err="1"/>
              <a:t>gaplow</a:t>
            </a:r>
            <a:r>
              <a:rPr lang="en-US" dirty="0"/>
              <a:t>;</a:t>
            </a:r>
          </a:p>
          <a:p>
            <a:r>
              <a:rPr lang="en-US" dirty="0"/>
              <a:t>			</a:t>
            </a:r>
            <a:r>
              <a:rPr lang="en-US" dirty="0" err="1"/>
              <a:t>fitrange_max</a:t>
            </a:r>
            <a:r>
              <a:rPr lang="en-US" dirty="0"/>
              <a:t> = </a:t>
            </a:r>
            <a:r>
              <a:rPr lang="en-US" dirty="0" err="1"/>
              <a:t>peakx</a:t>
            </a:r>
            <a:r>
              <a:rPr lang="en-US" dirty="0"/>
              <a:t>[ii] + </a:t>
            </a:r>
            <a:r>
              <a:rPr lang="en-US" dirty="0" err="1"/>
              <a:t>gaphigh</a:t>
            </a:r>
            <a:r>
              <a:rPr lang="en-US" dirty="0"/>
              <a:t>;</a:t>
            </a:r>
          </a:p>
          <a:p>
            <a:r>
              <a:rPr lang="en-US" dirty="0"/>
              <a:t>			// </a:t>
            </a:r>
            <a:r>
              <a:rPr lang="en-US" dirty="0" err="1"/>
              <a:t>cout</a:t>
            </a:r>
            <a:r>
              <a:rPr lang="en-US" dirty="0"/>
              <a:t> &lt;&lt; </a:t>
            </a:r>
            <a:r>
              <a:rPr lang="en-US" dirty="0" err="1"/>
              <a:t>histomin</a:t>
            </a:r>
            <a:r>
              <a:rPr lang="en-US" dirty="0"/>
              <a:t> &lt;&lt; "	" &lt;&lt; </a:t>
            </a:r>
            <a:r>
              <a:rPr lang="en-US" dirty="0" err="1"/>
              <a:t>histomax</a:t>
            </a:r>
            <a:r>
              <a:rPr lang="en-US" dirty="0"/>
              <a:t> &lt;&lt; "	" &lt;&lt; </a:t>
            </a:r>
            <a:r>
              <a:rPr lang="en-US" dirty="0" err="1"/>
              <a:t>histoNbins</a:t>
            </a:r>
            <a:r>
              <a:rPr lang="en-US" dirty="0"/>
              <a:t> &lt;&lt; </a:t>
            </a:r>
            <a:r>
              <a:rPr lang="en-US" dirty="0" err="1"/>
              <a:t>endl</a:t>
            </a:r>
            <a:r>
              <a:rPr lang="en-US" dirty="0"/>
              <a:t>;</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);//zoom the axis</a:t>
            </a:r>
          </a:p>
          <a:p>
            <a:r>
              <a:rPr lang="en-US" dirty="0"/>
              <a:t>			//</a:t>
            </a:r>
            <a:r>
              <a:rPr lang="en-US" dirty="0" err="1"/>
              <a:t>cout</a:t>
            </a:r>
            <a:r>
              <a:rPr lang="en-US" dirty="0"/>
              <a:t>&lt;&lt;"************"&lt;&lt;</a:t>
            </a:r>
            <a:r>
              <a:rPr lang="en-US" dirty="0" err="1"/>
              <a:t>peakx</a:t>
            </a:r>
            <a:r>
              <a:rPr lang="en-US" dirty="0"/>
              <a:t>[ii]&lt;&lt;"	"&lt;&lt;peaky[ii]&lt;&lt;</a:t>
            </a:r>
            <a:r>
              <a:rPr lang="en-US" dirty="0" err="1"/>
              <a:t>endl</a:t>
            </a:r>
            <a:r>
              <a:rPr lang="en-US" dirty="0"/>
              <a:t>;</a:t>
            </a:r>
          </a:p>
          <a:p>
            <a:endParaRPr lang="en-US" dirty="0"/>
          </a:p>
          <a:p>
            <a:r>
              <a:rPr lang="en-US" dirty="0"/>
              <a:t>			</a:t>
            </a:r>
            <a:r>
              <a:rPr lang="en-US" dirty="0" err="1"/>
              <a:t>minbin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fitrange_min</a:t>
            </a:r>
            <a:r>
              <a:rPr lang="en-US" dirty="0"/>
              <a:t>);</a:t>
            </a:r>
          </a:p>
          <a:p>
            <a:r>
              <a:rPr lang="en-US" dirty="0"/>
              <a:t>			</a:t>
            </a:r>
            <a:r>
              <a:rPr lang="en-US" dirty="0" err="1"/>
              <a:t>maxbin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fitrange_max</a:t>
            </a:r>
            <a:r>
              <a:rPr lang="en-US" dirty="0"/>
              <a:t>);</a:t>
            </a:r>
          </a:p>
          <a:p>
            <a:r>
              <a:rPr lang="en-US" dirty="0"/>
              <a:t>			</a:t>
            </a:r>
            <a:r>
              <a:rPr lang="en-US" dirty="0" err="1"/>
              <a:t>fit_Nbins</a:t>
            </a:r>
            <a:r>
              <a:rPr lang="en-US" dirty="0"/>
              <a:t> = </a:t>
            </a:r>
            <a:r>
              <a:rPr lang="en-US" dirty="0" err="1"/>
              <a:t>maxbin</a:t>
            </a:r>
            <a:r>
              <a:rPr lang="en-US" dirty="0"/>
              <a:t> - </a:t>
            </a:r>
            <a:r>
              <a:rPr lang="en-US" dirty="0" err="1"/>
              <a:t>minbin</a:t>
            </a:r>
            <a:r>
              <a:rPr lang="en-US" dirty="0"/>
              <a:t> + 1; // Don't forget the +1, or you lose the last bin!</a:t>
            </a:r>
          </a:p>
          <a:p>
            <a:r>
              <a:rPr lang="en-US" dirty="0"/>
              <a:t>			// </a:t>
            </a:r>
            <a:r>
              <a:rPr lang="en-US" dirty="0" err="1"/>
              <a:t>cout</a:t>
            </a:r>
            <a:r>
              <a:rPr lang="en-US" dirty="0"/>
              <a:t> &lt;&lt; "</a:t>
            </a:r>
            <a:r>
              <a:rPr lang="en-US" dirty="0" err="1"/>
              <a:t>minbin</a:t>
            </a:r>
            <a:r>
              <a:rPr lang="en-US" dirty="0"/>
              <a:t> = " &lt;&lt; </a:t>
            </a:r>
            <a:r>
              <a:rPr lang="en-US" dirty="0" err="1"/>
              <a:t>minbin</a:t>
            </a:r>
            <a:r>
              <a:rPr lang="en-US" dirty="0"/>
              <a:t> &lt;&lt; "	</a:t>
            </a:r>
            <a:r>
              <a:rPr lang="en-US" dirty="0" err="1"/>
              <a:t>maxbin</a:t>
            </a:r>
            <a:r>
              <a:rPr lang="en-US" dirty="0"/>
              <a:t> = " &lt;&lt; </a:t>
            </a:r>
            <a:r>
              <a:rPr lang="en-US" dirty="0" err="1"/>
              <a:t>maxbin</a:t>
            </a:r>
            <a:r>
              <a:rPr lang="en-US" dirty="0"/>
              <a:t> &lt;&lt; "	</a:t>
            </a:r>
            <a:r>
              <a:rPr lang="en-US" dirty="0" err="1"/>
              <a:t>fit_Nbins</a:t>
            </a:r>
            <a:r>
              <a:rPr lang="en-US" dirty="0"/>
              <a:t> = " &lt;&lt; </a:t>
            </a:r>
            <a:r>
              <a:rPr lang="en-US" dirty="0" err="1"/>
              <a:t>fit_Nbins</a:t>
            </a:r>
            <a:r>
              <a:rPr lang="en-US" dirty="0"/>
              <a:t> &lt;&lt; " </a:t>
            </a:r>
            <a:r>
              <a:rPr lang="en-US" dirty="0" err="1"/>
              <a:t>fitrange_min</a:t>
            </a:r>
            <a:r>
              <a:rPr lang="en-US" dirty="0"/>
              <a:t> = " &lt;&lt; </a:t>
            </a:r>
            <a:r>
              <a:rPr lang="en-US" dirty="0" err="1"/>
              <a:t>fitrange_min</a:t>
            </a:r>
            <a:r>
              <a:rPr lang="en-US" dirty="0"/>
              <a:t> &lt;&lt; "	</a:t>
            </a:r>
            <a:r>
              <a:rPr lang="en-US" dirty="0" err="1"/>
              <a:t>fitrange_max</a:t>
            </a:r>
            <a:r>
              <a:rPr lang="en-US" dirty="0"/>
              <a:t> = " &lt;&lt; </a:t>
            </a:r>
            <a:r>
              <a:rPr lang="en-US" dirty="0" err="1"/>
              <a:t>fitrange_max</a:t>
            </a:r>
            <a:r>
              <a:rPr lang="en-US" dirty="0"/>
              <a:t> &lt;&lt; </a:t>
            </a:r>
            <a:r>
              <a:rPr lang="en-US" dirty="0" err="1"/>
              <a:t>endl</a:t>
            </a:r>
            <a:r>
              <a:rPr lang="en-US" dirty="0"/>
              <a:t>;</a:t>
            </a:r>
          </a:p>
          <a:p>
            <a:endParaRPr lang="en-US" dirty="0"/>
          </a:p>
          <a:p>
            <a:r>
              <a:rPr lang="en-US" dirty="0"/>
              <a:t>			</a:t>
            </a:r>
            <a:r>
              <a:rPr lang="en-US" dirty="0" err="1"/>
              <a:t>ibin</a:t>
            </a:r>
            <a:r>
              <a:rPr lang="en-US" dirty="0"/>
              <a:t> = </a:t>
            </a:r>
            <a:r>
              <a:rPr lang="en-US" dirty="0" err="1"/>
              <a:t>minbin</a:t>
            </a:r>
            <a:r>
              <a:rPr lang="en-US" dirty="0"/>
              <a:t>;</a:t>
            </a:r>
          </a:p>
          <a:p>
            <a:r>
              <a:rPr lang="en-US" dirty="0"/>
              <a:t>			while (</a:t>
            </a:r>
            <a:r>
              <a:rPr lang="en-US" dirty="0" err="1"/>
              <a:t>histo</a:t>
            </a:r>
            <a:r>
              <a:rPr lang="en-US" dirty="0"/>
              <a:t>[</a:t>
            </a:r>
            <a:r>
              <a:rPr lang="en-US" dirty="0" err="1"/>
              <a:t>i</a:t>
            </a:r>
            <a:r>
              <a:rPr lang="en-US" dirty="0"/>
              <a:t>]-&gt;</a:t>
            </a:r>
            <a:r>
              <a:rPr lang="en-US" dirty="0" err="1"/>
              <a:t>GetBinContent</a:t>
            </a:r>
            <a:r>
              <a:rPr lang="en-US" dirty="0"/>
              <a:t>(</a:t>
            </a:r>
            <a:r>
              <a:rPr lang="en-US" dirty="0" err="1"/>
              <a:t>ibin</a:t>
            </a:r>
            <a:r>
              <a:rPr lang="en-US" dirty="0"/>
              <a:t>) &lt; (peaky[ii] / 2)) { </a:t>
            </a:r>
            <a:r>
              <a:rPr lang="en-US" dirty="0" err="1"/>
              <a:t>ibin</a:t>
            </a:r>
            <a:r>
              <a:rPr lang="en-US" dirty="0"/>
              <a:t>++;				if (</a:t>
            </a:r>
            <a:r>
              <a:rPr lang="en-US" dirty="0" err="1"/>
              <a:t>ibin</a:t>
            </a:r>
            <a:r>
              <a:rPr lang="en-US" dirty="0"/>
              <a:t> &gt;= </a:t>
            </a:r>
            <a:r>
              <a:rPr lang="en-US" dirty="0" err="1"/>
              <a:t>maxbin</a:t>
            </a:r>
            <a:r>
              <a:rPr lang="en-US" dirty="0"/>
              <a:t>)break; }</a:t>
            </a:r>
          </a:p>
          <a:p>
            <a:r>
              <a:rPr lang="en-US" dirty="0"/>
              <a:t>			double </a:t>
            </a:r>
            <a:r>
              <a:rPr lang="en-US" dirty="0" err="1"/>
              <a:t>sigmaguess</a:t>
            </a:r>
            <a:r>
              <a:rPr lang="en-US" dirty="0"/>
              <a:t> = 2 *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ibin</a:t>
            </a:r>
            <a:r>
              <a:rPr lang="en-US" dirty="0"/>
              <a:t>)) / 2.355;</a:t>
            </a:r>
          </a:p>
          <a:p>
            <a:r>
              <a:rPr lang="en-US" dirty="0"/>
              <a:t>			float </a:t>
            </a:r>
            <a:r>
              <a:rPr lang="en-US" dirty="0" err="1"/>
              <a:t>highcounts</a:t>
            </a:r>
            <a:r>
              <a:rPr lang="en-US" dirty="0"/>
              <a:t> = 0, </a:t>
            </a:r>
            <a:r>
              <a:rPr lang="en-US" dirty="0" err="1"/>
              <a:t>lowcounts</a:t>
            </a:r>
            <a:r>
              <a:rPr lang="en-US" dirty="0"/>
              <a:t> = 0;</a:t>
            </a:r>
          </a:p>
          <a:p>
            <a:r>
              <a:rPr lang="en-US" dirty="0"/>
              <a:t>			for (</a:t>
            </a:r>
            <a:r>
              <a:rPr lang="en-US" dirty="0" err="1"/>
              <a:t>jj</a:t>
            </a:r>
            <a:r>
              <a:rPr lang="en-US" dirty="0"/>
              <a:t> = 0; </a:t>
            </a:r>
            <a:r>
              <a:rPr lang="en-US" dirty="0" err="1"/>
              <a:t>jj</a:t>
            </a:r>
            <a:r>
              <a:rPr lang="en-US" dirty="0"/>
              <a:t> &lt; 10; </a:t>
            </a:r>
            <a:r>
              <a:rPr lang="en-US" dirty="0" err="1"/>
              <a:t>jj</a:t>
            </a:r>
            <a:r>
              <a:rPr lang="en-US" dirty="0"/>
              <a:t>++)</a:t>
            </a:r>
          </a:p>
          <a:p>
            <a:r>
              <a:rPr lang="en-US" dirty="0"/>
              <a:t>			{</a:t>
            </a:r>
          </a:p>
          <a:p>
            <a:r>
              <a:rPr lang="en-US" dirty="0"/>
              <a:t>				</a:t>
            </a:r>
            <a:r>
              <a:rPr lang="en-US" dirty="0" err="1"/>
              <a:t>highcounts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maxbin</a:t>
            </a:r>
            <a:r>
              <a:rPr lang="en-US" dirty="0"/>
              <a:t> - </a:t>
            </a:r>
            <a:r>
              <a:rPr lang="en-US" dirty="0" err="1"/>
              <a:t>jj</a:t>
            </a:r>
            <a:r>
              <a:rPr lang="en-US" dirty="0"/>
              <a:t>);</a:t>
            </a:r>
          </a:p>
          <a:p>
            <a:r>
              <a:rPr lang="en-US" dirty="0"/>
              <a:t>				</a:t>
            </a:r>
            <a:r>
              <a:rPr lang="en-US" dirty="0" err="1"/>
              <a:t>lowcounts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jj</a:t>
            </a:r>
            <a:r>
              <a:rPr lang="en-US" dirty="0"/>
              <a:t>);</a:t>
            </a:r>
          </a:p>
          <a:p>
            <a:r>
              <a:rPr lang="en-US" dirty="0"/>
              <a:t>			}</a:t>
            </a:r>
          </a:p>
          <a:p>
            <a:r>
              <a:rPr lang="en-US" dirty="0"/>
              <a:t>			</a:t>
            </a:r>
            <a:r>
              <a:rPr lang="en-US" dirty="0" err="1"/>
              <a:t>highcounts</a:t>
            </a:r>
            <a:r>
              <a:rPr lang="en-US" dirty="0"/>
              <a:t> = </a:t>
            </a:r>
            <a:r>
              <a:rPr lang="en-US" dirty="0" err="1"/>
              <a:t>highcounts</a:t>
            </a:r>
            <a:r>
              <a:rPr lang="en-US" dirty="0"/>
              <a:t> / 10; </a:t>
            </a:r>
            <a:r>
              <a:rPr lang="en-US" dirty="0" err="1"/>
              <a:t>lowcounts</a:t>
            </a:r>
            <a:r>
              <a:rPr lang="en-US" dirty="0"/>
              <a:t> = </a:t>
            </a:r>
            <a:r>
              <a:rPr lang="en-US" dirty="0" err="1"/>
              <a:t>lowcounts</a:t>
            </a:r>
            <a:r>
              <a:rPr lang="en-US" dirty="0"/>
              <a:t> / 10;</a:t>
            </a:r>
          </a:p>
          <a:p>
            <a:r>
              <a:rPr lang="en-US" dirty="0"/>
              <a:t>			double </a:t>
            </a:r>
            <a:r>
              <a:rPr lang="en-US" dirty="0" err="1"/>
              <a:t>aguess</a:t>
            </a:r>
            <a:r>
              <a:rPr lang="en-US" dirty="0"/>
              <a:t> = (</a:t>
            </a:r>
            <a:r>
              <a:rPr lang="en-US" dirty="0" err="1"/>
              <a:t>highcounts</a:t>
            </a:r>
            <a:r>
              <a:rPr lang="en-US" dirty="0"/>
              <a:t> - </a:t>
            </a:r>
            <a:r>
              <a:rPr lang="en-US" dirty="0" err="1"/>
              <a:t>lowcounts</a:t>
            </a:r>
            <a:r>
              <a:rPr lang="en-US" dirty="0"/>
              <a:t>) / (</a:t>
            </a:r>
            <a:r>
              <a:rPr lang="en-US" dirty="0" err="1"/>
              <a:t>fitrange_max</a:t>
            </a:r>
            <a:r>
              <a:rPr lang="en-US" dirty="0"/>
              <a:t> - </a:t>
            </a:r>
            <a:r>
              <a:rPr lang="en-US" dirty="0" err="1"/>
              <a:t>fitrange_min</a:t>
            </a:r>
            <a:r>
              <a:rPr lang="en-US" dirty="0"/>
              <a:t>);</a:t>
            </a:r>
          </a:p>
          <a:p>
            <a:r>
              <a:rPr lang="en-US" dirty="0"/>
              <a:t>			double </a:t>
            </a:r>
            <a:r>
              <a:rPr lang="en-US" dirty="0" err="1"/>
              <a:t>bguess</a:t>
            </a:r>
            <a:r>
              <a:rPr lang="en-US" dirty="0"/>
              <a:t> = </a:t>
            </a:r>
            <a:r>
              <a:rPr lang="en-US" dirty="0" err="1"/>
              <a:t>lowcounts</a:t>
            </a:r>
            <a:r>
              <a:rPr lang="en-US" dirty="0"/>
              <a:t> - </a:t>
            </a:r>
            <a:r>
              <a:rPr lang="en-US" dirty="0" err="1"/>
              <a:t>fitrange_min</a:t>
            </a:r>
            <a:r>
              <a:rPr lang="en-US" dirty="0"/>
              <a:t> * </a:t>
            </a:r>
            <a:r>
              <a:rPr lang="en-US" dirty="0" err="1"/>
              <a:t>aguess</a:t>
            </a:r>
            <a:r>
              <a:rPr lang="en-US" dirty="0"/>
              <a:t>;</a:t>
            </a:r>
          </a:p>
          <a:p>
            <a:r>
              <a:rPr lang="en-US" dirty="0"/>
              <a:t>			</a:t>
            </a:r>
            <a:r>
              <a:rPr lang="en-US" dirty="0" err="1"/>
              <a:t>cout</a:t>
            </a:r>
            <a:r>
              <a:rPr lang="en-US" dirty="0"/>
              <a:t> &lt;&lt; "initial guesses= " &lt;&lt; </a:t>
            </a:r>
            <a:r>
              <a:rPr lang="en-US" dirty="0" err="1"/>
              <a:t>aguess</a:t>
            </a:r>
            <a:r>
              <a:rPr lang="en-US" dirty="0"/>
              <a:t> &lt;&lt; ",	" &lt;&lt; </a:t>
            </a:r>
            <a:r>
              <a:rPr lang="en-US" dirty="0" err="1"/>
              <a:t>bguess</a:t>
            </a:r>
            <a:r>
              <a:rPr lang="en-US" dirty="0"/>
              <a:t> &lt;&lt; ",	" &lt;&lt; </a:t>
            </a:r>
            <a:r>
              <a:rPr lang="en-US" dirty="0" err="1"/>
              <a:t>sigmaguess</a:t>
            </a:r>
            <a:r>
              <a:rPr lang="en-US" dirty="0"/>
              <a:t> &lt;&lt; ",	" &lt;&lt; </a:t>
            </a:r>
            <a:r>
              <a:rPr lang="en-US" dirty="0" err="1"/>
              <a:t>peakx</a:t>
            </a:r>
            <a:r>
              <a:rPr lang="en-US" dirty="0"/>
              <a:t>[ii] &lt;&lt; ",	" &lt;&lt; peaky[ii] &lt;&lt; </a:t>
            </a:r>
            <a:r>
              <a:rPr lang="en-US" dirty="0" err="1"/>
              <a:t>endl</a:t>
            </a:r>
            <a:r>
              <a:rPr lang="en-US" dirty="0"/>
              <a:t>;</a:t>
            </a:r>
          </a:p>
          <a:p>
            <a:r>
              <a:rPr lang="en-US" dirty="0"/>
              <a:t>			</a:t>
            </a:r>
            <a:r>
              <a:rPr lang="en-US" dirty="0" err="1"/>
              <a:t>fEMG</a:t>
            </a:r>
            <a:r>
              <a:rPr lang="en-US" dirty="0"/>
              <a:t>[ii] = new TF1("</a:t>
            </a:r>
            <a:r>
              <a:rPr lang="en-US" dirty="0" err="1"/>
              <a:t>fEMG</a:t>
            </a:r>
            <a:r>
              <a:rPr lang="en-US" dirty="0"/>
              <a:t>", "[0]*x+[1]+[2]/2/[3]*exp(0.5*([4]*[4]/([3]*[3]))+(x-[5])/[3])*ROOT::Math::</a:t>
            </a:r>
            <a:r>
              <a:rPr lang="en-US" dirty="0" err="1"/>
              <a:t>erfc</a:t>
            </a:r>
            <a:r>
              <a:rPr lang="en-US" dirty="0"/>
              <a:t>(1/sqrt(2)*([4]/[3]+(x-[5])/[4]))", </a:t>
            </a:r>
            <a:r>
              <a:rPr lang="en-US" dirty="0" err="1"/>
              <a:t>histomin</a:t>
            </a:r>
            <a:r>
              <a:rPr lang="en-US" dirty="0"/>
              <a:t>, </a:t>
            </a:r>
            <a:r>
              <a:rPr lang="en-US" dirty="0" err="1"/>
              <a:t>histomax</a:t>
            </a:r>
            <a:r>
              <a:rPr lang="en-US" dirty="0"/>
              <a:t>);// Sun PRC2021 low-energy tail</a:t>
            </a:r>
          </a:p>
          <a:p>
            <a:r>
              <a:rPr lang="en-US" dirty="0"/>
              <a:t>			g[ii] = new TF1("g", "</a:t>
            </a:r>
            <a:r>
              <a:rPr lang="en-US" dirty="0" err="1"/>
              <a:t>gausn</a:t>
            </a:r>
            <a:r>
              <a:rPr lang="en-US" dirty="0"/>
              <a:t>", </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p[ii] = new TF1("p", "[0]*x+[1]-[0]*x-[1]+[2]/2/[3]*exp(0.5*([4]*[4]/([3]*[3]))+(x-[5])/[3])*ROOT::Math::</a:t>
            </a:r>
            <a:r>
              <a:rPr lang="en-US" dirty="0" err="1"/>
              <a:t>erfc</a:t>
            </a:r>
            <a:r>
              <a:rPr lang="en-US" dirty="0"/>
              <a:t>(1/sqrt(2)*([4]/[3]+(x-[5])/[4]))", </a:t>
            </a:r>
            <a:r>
              <a:rPr lang="en-US" dirty="0" err="1"/>
              <a:t>histomin</a:t>
            </a:r>
            <a:r>
              <a:rPr lang="en-US" dirty="0"/>
              <a:t>, </a:t>
            </a:r>
            <a:r>
              <a:rPr lang="en-US" dirty="0" err="1"/>
              <a:t>histomax</a:t>
            </a:r>
            <a:r>
              <a:rPr lang="en-US" dirty="0"/>
              <a:t>);//pure peak</a:t>
            </a:r>
          </a:p>
          <a:p>
            <a:r>
              <a:rPr lang="en-US" dirty="0"/>
              <a:t>			//p2[ii] = new TF1("p2", "[0]*exp(-0.5*((x-[1])/[2])^2) / (sqrt(2*3.141592654)*[2])", </a:t>
            </a:r>
            <a:r>
              <a:rPr lang="en-US" dirty="0" err="1"/>
              <a:t>histomin</a:t>
            </a:r>
            <a:r>
              <a:rPr lang="en-US" dirty="0"/>
              <a:t>, </a:t>
            </a:r>
            <a:r>
              <a:rPr lang="en-US" dirty="0" err="1"/>
              <a:t>histomax</a:t>
            </a:r>
            <a:r>
              <a:rPr lang="en-US" dirty="0"/>
              <a:t>);//pure peak2</a:t>
            </a:r>
          </a:p>
          <a:p>
            <a:r>
              <a:rPr lang="en-US" dirty="0"/>
              <a:t>			b[ii] = new TF1("b", "[0]*x+[1]", </a:t>
            </a:r>
            <a:r>
              <a:rPr lang="en-US" dirty="0" err="1"/>
              <a:t>histomin</a:t>
            </a:r>
            <a:r>
              <a:rPr lang="en-US" dirty="0"/>
              <a:t>, </a:t>
            </a:r>
            <a:r>
              <a:rPr lang="en-US" dirty="0" err="1"/>
              <a:t>histomax</a:t>
            </a:r>
            <a:r>
              <a:rPr lang="en-US" dirty="0"/>
              <a:t>);//pure </a:t>
            </a:r>
            <a:r>
              <a:rPr lang="en-US" dirty="0" err="1"/>
              <a:t>bkg</a:t>
            </a:r>
            <a:endParaRPr lang="en-US" dirty="0"/>
          </a:p>
          <a:p>
            <a:endParaRPr lang="en-US" dirty="0"/>
          </a:p>
          <a:p>
            <a:r>
              <a:rPr lang="en-US" dirty="0"/>
              <a:t>			// 			</a:t>
            </a:r>
            <a:r>
              <a:rPr lang="en-US" dirty="0" err="1"/>
              <a:t>fEMG</a:t>
            </a:r>
            <a:r>
              <a:rPr lang="en-US" dirty="0"/>
              <a:t>[ii]=new TF1("total","[0]*x+[1]+sqrt(3.141592654/2)*[2]/[3]*[4]*exp(0.5*([4]*[4]/([3]*[3]))+(x-[5])/[3])*ROOT::Math::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 Glassman PRC2019 low-energy tail</a:t>
            </a:r>
          </a:p>
          <a:p>
            <a:r>
              <a:rPr lang="en-US" dirty="0"/>
              <a:t>			// 			g[ii]=new TF1("g","</a:t>
            </a:r>
            <a:r>
              <a:rPr lang="en-US" dirty="0" err="1"/>
              <a:t>gausn</a:t>
            </a:r>
            <a:r>
              <a:rPr lang="en-US" dirty="0"/>
              <a:t>",</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 			p[ii]=new TF1("p","[0]*x+[1]-[0]*x-[1]+sqrt(3.141592654/2)*[2]/[3]*[4]*exp(0.5*([4]*[4]/([3]*[3]))+(x-[5])/[3])*ROOT::Math::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);//pure peak</a:t>
            </a:r>
          </a:p>
          <a:p>
            <a:r>
              <a:rPr lang="en-US" dirty="0"/>
              <a:t>			// 			b[ii]=new TF1("b","[0]*x+[1]",</a:t>
            </a:r>
            <a:r>
              <a:rPr lang="en-US" dirty="0" err="1"/>
              <a:t>histomin</a:t>
            </a:r>
            <a:r>
              <a:rPr lang="en-US" dirty="0"/>
              <a:t>, </a:t>
            </a:r>
            <a:r>
              <a:rPr lang="en-US" dirty="0" err="1"/>
              <a:t>histomax</a:t>
            </a:r>
            <a:r>
              <a:rPr lang="en-US" dirty="0"/>
              <a:t>);//pure </a:t>
            </a:r>
            <a:r>
              <a:rPr lang="en-US" dirty="0" err="1"/>
              <a:t>bkg</a:t>
            </a:r>
            <a:endParaRPr lang="en-US" dirty="0"/>
          </a:p>
          <a:p>
            <a:r>
              <a:rPr lang="en-US" dirty="0"/>
              <a:t>			</a:t>
            </a:r>
            <a:r>
              <a:rPr lang="en-US" dirty="0" err="1"/>
              <a:t>fEMG</a:t>
            </a:r>
            <a:r>
              <a:rPr lang="en-US" dirty="0"/>
              <a:t>[ii]-&gt;</a:t>
            </a:r>
            <a:r>
              <a:rPr lang="en-US" dirty="0" err="1"/>
              <a:t>SetNpx</a:t>
            </a:r>
            <a:r>
              <a:rPr lang="en-US" dirty="0"/>
              <a:t>(</a:t>
            </a:r>
            <a:r>
              <a:rPr lang="en-US" dirty="0" err="1"/>
              <a:t>histoNbins</a:t>
            </a:r>
            <a:r>
              <a:rPr lang="en-US" dirty="0"/>
              <a:t> * 10);</a:t>
            </a:r>
          </a:p>
          <a:p>
            <a:r>
              <a:rPr lang="en-US" dirty="0"/>
              <a:t>			g[ii]-&gt;</a:t>
            </a:r>
            <a:r>
              <a:rPr lang="en-US" dirty="0" err="1"/>
              <a:t>SetNpx</a:t>
            </a:r>
            <a:r>
              <a:rPr lang="en-US" dirty="0"/>
              <a:t>(</a:t>
            </a:r>
            <a:r>
              <a:rPr lang="en-US" dirty="0" err="1"/>
              <a:t>histoNbins</a:t>
            </a:r>
            <a:r>
              <a:rPr lang="en-US" dirty="0"/>
              <a:t> * 10);</a:t>
            </a:r>
          </a:p>
          <a:p>
            <a:r>
              <a:rPr lang="en-US" dirty="0"/>
              <a:t>			p[ii]-&gt;</a:t>
            </a:r>
            <a:r>
              <a:rPr lang="en-US" dirty="0" err="1"/>
              <a:t>SetNpx</a:t>
            </a:r>
            <a:r>
              <a:rPr lang="en-US" dirty="0"/>
              <a:t>(</a:t>
            </a:r>
            <a:r>
              <a:rPr lang="en-US" dirty="0" err="1"/>
              <a:t>histoNbins</a:t>
            </a:r>
            <a:r>
              <a:rPr lang="en-US" dirty="0"/>
              <a:t> * 10);</a:t>
            </a:r>
          </a:p>
          <a:p>
            <a:r>
              <a:rPr lang="en-US" dirty="0"/>
              <a:t>			// 			p2[ii]-&gt;</a:t>
            </a:r>
            <a:r>
              <a:rPr lang="en-US" dirty="0" err="1"/>
              <a:t>SetNpx</a:t>
            </a:r>
            <a:r>
              <a:rPr lang="en-US" dirty="0"/>
              <a:t>(</a:t>
            </a:r>
            <a:r>
              <a:rPr lang="en-US" dirty="0" err="1"/>
              <a:t>histoNbins</a:t>
            </a:r>
            <a:r>
              <a:rPr lang="en-US" dirty="0"/>
              <a:t>);</a:t>
            </a:r>
          </a:p>
          <a:p>
            <a:r>
              <a:rPr lang="en-US" dirty="0"/>
              <a:t>			b[ii]-&gt;</a:t>
            </a:r>
            <a:r>
              <a:rPr lang="en-US" dirty="0" err="1"/>
              <a:t>SetNpx</a:t>
            </a:r>
            <a:r>
              <a:rPr lang="en-US" dirty="0"/>
              <a:t>(</a:t>
            </a:r>
            <a:r>
              <a:rPr lang="en-US" dirty="0" err="1"/>
              <a:t>histoNbins</a:t>
            </a:r>
            <a:r>
              <a:rPr lang="en-US" dirty="0"/>
              <a:t> * 10);</a:t>
            </a:r>
          </a:p>
          <a:p>
            <a:r>
              <a:rPr lang="en-US" dirty="0"/>
              <a:t>			//</a:t>
            </a:r>
            <a:r>
              <a:rPr lang="en-US" dirty="0" err="1"/>
              <a:t>fEMG</a:t>
            </a:r>
            <a:r>
              <a:rPr lang="en-US" dirty="0"/>
              <a:t>[ii]-&gt;</a:t>
            </a:r>
            <a:r>
              <a:rPr lang="en-US" dirty="0" err="1"/>
              <a:t>SetParameters</a:t>
            </a:r>
            <a:r>
              <a:rPr lang="en-US" dirty="0"/>
              <a:t>(0.1,15,peaky[ii],10,10,peakx[ii]);//initial value [0]-A, [1]-B, [2]-N, [3]-</a:t>
            </a:r>
            <a:r>
              <a:rPr lang="el-GR" dirty="0"/>
              <a:t>τ, [4]-σ, [5]-μ</a:t>
            </a:r>
          </a:p>
          <a:p>
            <a:r>
              <a:rPr lang="el-GR" dirty="0"/>
              <a:t>			</a:t>
            </a:r>
            <a:r>
              <a:rPr lang="en-US" dirty="0" err="1"/>
              <a:t>fEMG</a:t>
            </a:r>
            <a:r>
              <a:rPr lang="en-US" dirty="0"/>
              <a:t>[ii]-&gt;</a:t>
            </a:r>
            <a:r>
              <a:rPr lang="en-US" dirty="0" err="1"/>
              <a:t>SetParameters</a:t>
            </a:r>
            <a:r>
              <a:rPr lang="en-US" dirty="0"/>
              <a:t>(</a:t>
            </a:r>
            <a:r>
              <a:rPr lang="en-US" dirty="0" err="1"/>
              <a:t>aguess</a:t>
            </a:r>
            <a:r>
              <a:rPr lang="en-US" dirty="0"/>
              <a:t>, </a:t>
            </a:r>
            <a:r>
              <a:rPr lang="en-US" dirty="0" err="1"/>
              <a:t>bguess</a:t>
            </a:r>
            <a:r>
              <a:rPr lang="en-US" dirty="0"/>
              <a:t>, peaky[ii], 80, </a:t>
            </a:r>
            <a:r>
              <a:rPr lang="en-US" dirty="0" err="1"/>
              <a:t>sigmaguess</a:t>
            </a:r>
            <a:r>
              <a:rPr lang="en-US" dirty="0"/>
              <a:t>, </a:t>
            </a:r>
            <a:r>
              <a:rPr lang="en-US" dirty="0" err="1"/>
              <a:t>peakx</a:t>
            </a:r>
            <a:r>
              <a:rPr lang="en-US" dirty="0"/>
              <a:t>[ii]);//initial value [0]-A, [1]-B, [2]-N, [3]-</a:t>
            </a:r>
            <a:r>
              <a:rPr lang="el-GR" dirty="0"/>
              <a:t>τ, [4]-σ, [5]-μ</a:t>
            </a:r>
          </a:p>
          <a:p>
            <a:r>
              <a:rPr lang="el-GR" dirty="0"/>
              <a:t>			// 			</a:t>
            </a:r>
            <a:r>
              <a:rPr lang="en-US" dirty="0" err="1"/>
              <a:t>fEMG</a:t>
            </a:r>
            <a:r>
              <a:rPr lang="en-US" dirty="0"/>
              <a:t>[ii]-&gt;</a:t>
            </a:r>
            <a:r>
              <a:rPr lang="en-US" dirty="0" err="1"/>
              <a:t>SetParLimits</a:t>
            </a:r>
            <a:r>
              <a:rPr lang="en-US" dirty="0"/>
              <a:t>(0,-500,500);//</a:t>
            </a:r>
            <a:r>
              <a:rPr lang="en-US" dirty="0" err="1"/>
              <a:t>Bkg</a:t>
            </a:r>
            <a:r>
              <a:rPr lang="en-US" dirty="0"/>
              <a:t> A</a:t>
            </a:r>
          </a:p>
          <a:p>
            <a:r>
              <a:rPr lang="en-US" dirty="0"/>
              <a:t>			// 			</a:t>
            </a:r>
            <a:r>
              <a:rPr lang="en-US" dirty="0" err="1"/>
              <a:t>fEMG</a:t>
            </a:r>
            <a:r>
              <a:rPr lang="en-US" dirty="0"/>
              <a:t>[ii]-&gt;</a:t>
            </a:r>
            <a:r>
              <a:rPr lang="en-US" dirty="0" err="1"/>
              <a:t>SetParLimits</a:t>
            </a:r>
            <a:r>
              <a:rPr lang="en-US" dirty="0"/>
              <a:t>(1,-50000,300000);//</a:t>
            </a:r>
            <a:r>
              <a:rPr lang="en-US" dirty="0" err="1"/>
              <a:t>Bkg</a:t>
            </a:r>
            <a:r>
              <a:rPr lang="en-US" dirty="0"/>
              <a:t> B</a:t>
            </a:r>
          </a:p>
          <a:p>
            <a:r>
              <a:rPr lang="en-US" dirty="0"/>
              <a:t>			</a:t>
            </a:r>
            <a:r>
              <a:rPr lang="en-US" dirty="0" err="1"/>
              <a:t>fEMG</a:t>
            </a:r>
            <a:r>
              <a:rPr lang="en-US" dirty="0"/>
              <a:t>[ii]-&gt;</a:t>
            </a:r>
            <a:r>
              <a:rPr lang="en-US" dirty="0" err="1"/>
              <a:t>SetParLimits</a:t>
            </a:r>
            <a:r>
              <a:rPr lang="en-US" dirty="0"/>
              <a:t>(2, 10000, 25000);//</a:t>
            </a:r>
            <a:r>
              <a:rPr lang="en-US" dirty="0" err="1"/>
              <a:t>Constant,min,max</a:t>
            </a:r>
            <a:endParaRPr lang="en-US" dirty="0"/>
          </a:p>
          <a:p>
            <a:r>
              <a:rPr lang="en-US" dirty="0"/>
              <a:t>			</a:t>
            </a:r>
            <a:r>
              <a:rPr lang="en-US" dirty="0" err="1"/>
              <a:t>fEMG</a:t>
            </a:r>
            <a:r>
              <a:rPr lang="en-US" dirty="0"/>
              <a:t>[ii]-&gt;</a:t>
            </a:r>
            <a:r>
              <a:rPr lang="en-US" dirty="0" err="1"/>
              <a:t>SetParLimits</a:t>
            </a:r>
            <a:r>
              <a:rPr lang="en-US" dirty="0"/>
              <a:t>(3, 10, 120);//Tau</a:t>
            </a:r>
          </a:p>
          <a:p>
            <a:r>
              <a:rPr lang="en-US" dirty="0"/>
              <a:t>			</a:t>
            </a:r>
            <a:r>
              <a:rPr lang="en-US" dirty="0" err="1"/>
              <a:t>fEMG</a:t>
            </a:r>
            <a:r>
              <a:rPr lang="en-US" dirty="0"/>
              <a:t>[ii]-&gt;</a:t>
            </a:r>
            <a:r>
              <a:rPr lang="en-US" dirty="0" err="1"/>
              <a:t>SetParLimits</a:t>
            </a:r>
            <a:r>
              <a:rPr lang="en-US" dirty="0"/>
              <a:t>(4, 20, 100);//Sigma</a:t>
            </a:r>
          </a:p>
          <a:p>
            <a:r>
              <a:rPr lang="en-US" dirty="0"/>
              <a:t>			</a:t>
            </a:r>
            <a:r>
              <a:rPr lang="en-US" dirty="0" err="1"/>
              <a:t>fEMG</a:t>
            </a:r>
            <a:r>
              <a:rPr lang="en-US" dirty="0"/>
              <a:t>[ii]-&gt;</a:t>
            </a:r>
            <a:r>
              <a:rPr lang="en-US" dirty="0" err="1"/>
              <a:t>SetParLimits</a:t>
            </a:r>
            <a:r>
              <a:rPr lang="en-US" dirty="0"/>
              <a:t>(5, </a:t>
            </a:r>
            <a:r>
              <a:rPr lang="en-US" dirty="0" err="1"/>
              <a:t>peakx</a:t>
            </a:r>
            <a:r>
              <a:rPr lang="en-US" dirty="0"/>
              <a:t>[ii] - </a:t>
            </a:r>
            <a:r>
              <a:rPr lang="en-US" dirty="0" err="1"/>
              <a:t>gaplow</a:t>
            </a:r>
            <a:r>
              <a:rPr lang="en-US" dirty="0"/>
              <a:t> / 4, </a:t>
            </a:r>
            <a:r>
              <a:rPr lang="en-US" dirty="0" err="1"/>
              <a:t>peakx</a:t>
            </a:r>
            <a:r>
              <a:rPr lang="en-US" dirty="0"/>
              <a:t>[ii] + </a:t>
            </a:r>
            <a:r>
              <a:rPr lang="en-US" dirty="0" err="1"/>
              <a:t>gaphigh</a:t>
            </a:r>
            <a:r>
              <a:rPr lang="en-US" dirty="0"/>
              <a:t> / 2);//Mean</a:t>
            </a:r>
          </a:p>
          <a:p>
            <a:r>
              <a:rPr lang="en-US" dirty="0"/>
              <a:t>			</a:t>
            </a:r>
            <a:r>
              <a:rPr lang="en-US" dirty="0" err="1"/>
              <a:t>fEMG</a:t>
            </a:r>
            <a:r>
              <a:rPr lang="en-US" dirty="0"/>
              <a:t>[ii]-&gt;</a:t>
            </a:r>
            <a:r>
              <a:rPr lang="en-US" dirty="0" err="1"/>
              <a:t>SetParLimits</a:t>
            </a:r>
            <a:r>
              <a:rPr lang="en-US" dirty="0"/>
              <a:t>(5, -650, -560);//Mean</a:t>
            </a:r>
          </a:p>
          <a:p>
            <a:r>
              <a:rPr lang="en-US" dirty="0"/>
              <a:t>			</a:t>
            </a:r>
            <a:r>
              <a:rPr lang="en-US" dirty="0" err="1"/>
              <a:t>fEMG</a:t>
            </a:r>
            <a:r>
              <a:rPr lang="en-US" dirty="0"/>
              <a:t>[ii]-&gt;</a:t>
            </a:r>
            <a:r>
              <a:rPr lang="en-US" dirty="0" err="1"/>
              <a:t>SetParNames</a:t>
            </a:r>
            <a:r>
              <a:rPr lang="en-US" dirty="0"/>
              <a:t>("</a:t>
            </a:r>
            <a:r>
              <a:rPr lang="en-US" dirty="0" err="1"/>
              <a:t>BkgA</a:t>
            </a:r>
            <a:r>
              <a:rPr lang="en-US" dirty="0"/>
              <a:t>", "</a:t>
            </a:r>
            <a:r>
              <a:rPr lang="en-US" dirty="0" err="1"/>
              <a:t>BkgB</a:t>
            </a:r>
            <a:r>
              <a:rPr lang="en-US" dirty="0"/>
              <a:t>", "Const*bin", "Tau", "Sigma", "Mean");</a:t>
            </a:r>
          </a:p>
          <a:p>
            <a:r>
              <a:rPr lang="en-US" dirty="0"/>
              <a:t>			</a:t>
            </a:r>
            <a:r>
              <a:rPr lang="en-US" dirty="0" err="1"/>
              <a:t>histo</a:t>
            </a:r>
            <a:r>
              <a:rPr lang="en-US" dirty="0"/>
              <a:t>[</a:t>
            </a:r>
            <a:r>
              <a:rPr lang="en-US" dirty="0" err="1"/>
              <a:t>i</a:t>
            </a:r>
            <a:r>
              <a:rPr lang="en-US" dirty="0"/>
              <a:t>]-&gt;Fit("</a:t>
            </a:r>
            <a:r>
              <a:rPr lang="en-US" dirty="0" err="1"/>
              <a:t>fEMG</a:t>
            </a:r>
            <a:r>
              <a:rPr lang="en-US" dirty="0"/>
              <a:t>", "MLE", "", </a:t>
            </a:r>
            <a:r>
              <a:rPr lang="en-US" dirty="0" err="1"/>
              <a:t>fitrange_min</a:t>
            </a:r>
            <a:r>
              <a:rPr lang="en-US" dirty="0"/>
              <a:t>, </a:t>
            </a:r>
            <a:r>
              <a:rPr lang="en-US" dirty="0" err="1"/>
              <a:t>fitrange_max</a:t>
            </a:r>
            <a:r>
              <a:rPr lang="en-US" dirty="0"/>
              <a:t>);</a:t>
            </a:r>
          </a:p>
          <a:p>
            <a:r>
              <a:rPr lang="en-US" dirty="0"/>
              <a:t>			</a:t>
            </a:r>
            <a:r>
              <a:rPr lang="en-US" dirty="0" err="1"/>
              <a:t>TFitResultPtr</a:t>
            </a:r>
            <a:r>
              <a:rPr lang="en-US" dirty="0"/>
              <a:t> </a:t>
            </a:r>
            <a:r>
              <a:rPr lang="en-US" dirty="0" err="1"/>
              <a:t>Fit_result_pointer</a:t>
            </a:r>
            <a:r>
              <a:rPr lang="en-US" dirty="0"/>
              <a:t> = </a:t>
            </a:r>
            <a:r>
              <a:rPr lang="en-US" dirty="0" err="1"/>
              <a:t>histo</a:t>
            </a:r>
            <a:r>
              <a:rPr lang="en-US" dirty="0"/>
              <a:t>[</a:t>
            </a:r>
            <a:r>
              <a:rPr lang="en-US" dirty="0" err="1"/>
              <a:t>i</a:t>
            </a:r>
            <a:r>
              <a:rPr lang="en-US" dirty="0"/>
              <a:t>]-&gt;Fit("</a:t>
            </a:r>
            <a:r>
              <a:rPr lang="en-US" dirty="0" err="1"/>
              <a:t>fEMG</a:t>
            </a:r>
            <a:r>
              <a:rPr lang="en-US" dirty="0"/>
              <a:t>", "MLES", "", </a:t>
            </a:r>
            <a:r>
              <a:rPr lang="en-US" dirty="0" err="1"/>
              <a:t>fitrange_min</a:t>
            </a:r>
            <a:r>
              <a:rPr lang="en-US" dirty="0"/>
              <a:t>, </a:t>
            </a:r>
            <a:r>
              <a:rPr lang="en-US" dirty="0" err="1"/>
              <a:t>fitrange_max</a:t>
            </a:r>
            <a:r>
              <a:rPr lang="en-US" dirty="0"/>
              <a:t>);</a:t>
            </a:r>
          </a:p>
          <a:p>
            <a:r>
              <a:rPr lang="en-US" dirty="0"/>
              <a:t>			//"S" means the result of the fit is returned in the </a:t>
            </a:r>
            <a:r>
              <a:rPr lang="en-US" dirty="0" err="1"/>
              <a:t>TFitResultPtr</a:t>
            </a:r>
            <a:endParaRPr lang="en-US" dirty="0"/>
          </a:p>
          <a:p>
            <a:r>
              <a:rPr lang="en-US" dirty="0"/>
              <a:t>			//“E” Perform better errors estimation using the Minos technique.</a:t>
            </a:r>
          </a:p>
          <a:p>
            <a:r>
              <a:rPr lang="en-US" dirty="0"/>
              <a:t>			//“M” Improve fit results, by using the IMPROVE algorithm of </a:t>
            </a:r>
            <a:r>
              <a:rPr lang="en-US" dirty="0" err="1"/>
              <a:t>TMinuit</a:t>
            </a:r>
            <a:r>
              <a:rPr lang="en-US" dirty="0"/>
              <a:t>.</a:t>
            </a:r>
          </a:p>
          <a:p>
            <a:r>
              <a:rPr lang="en-US" dirty="0"/>
              <a:t>			//If the option "S" is instead used, </a:t>
            </a:r>
            <a:r>
              <a:rPr lang="en-US" dirty="0" err="1"/>
              <a:t>TFitResultPtr</a:t>
            </a:r>
            <a:r>
              <a:rPr lang="en-US" dirty="0"/>
              <a:t> contains the </a:t>
            </a:r>
            <a:r>
              <a:rPr lang="en-US" dirty="0" err="1"/>
              <a:t>TFitResult</a:t>
            </a:r>
            <a:r>
              <a:rPr lang="en-US" dirty="0"/>
              <a:t> and behaves as a smart pointer to it.</a:t>
            </a:r>
          </a:p>
          <a:p>
            <a:r>
              <a:rPr lang="en-US" dirty="0"/>
              <a:t>			//The fit parameters, error and chi2 (but not covariance matrix) can be retrieved also from the fitted function.</a:t>
            </a:r>
          </a:p>
          <a:p>
            <a:endParaRPr lang="en-US" dirty="0"/>
          </a:p>
          <a:p>
            <a:r>
              <a:rPr lang="en-US" dirty="0"/>
              <a:t>			</a:t>
            </a:r>
            <a:r>
              <a:rPr lang="en-US" dirty="0" err="1"/>
              <a:t>fEMG</a:t>
            </a:r>
            <a:r>
              <a:rPr lang="en-US" dirty="0"/>
              <a:t>[ii]-&gt;</a:t>
            </a:r>
            <a:r>
              <a:rPr lang="en-US" dirty="0" err="1"/>
              <a:t>GetParameters</a:t>
            </a:r>
            <a:r>
              <a:rPr lang="en-US" dirty="0"/>
              <a:t>(par[ii]);//</a:t>
            </a:r>
            <a:r>
              <a:rPr lang="zh-CN" altLang="en-US" dirty="0"/>
              <a:t>二维数组的</a:t>
            </a:r>
            <a:r>
              <a:rPr lang="en-US" dirty="0"/>
              <a:t>par[ii]</a:t>
            </a:r>
            <a:r>
              <a:rPr lang="zh-CN" altLang="en-US" dirty="0"/>
              <a:t>是地址</a:t>
            </a:r>
            <a:r>
              <a:rPr lang="en-US" altLang="zh-CN" dirty="0"/>
              <a:t>,</a:t>
            </a:r>
            <a:r>
              <a:rPr lang="en-US" dirty="0"/>
              <a:t>pointer to the TF1, </a:t>
            </a:r>
            <a:r>
              <a:rPr lang="en-US" dirty="0" err="1"/>
              <a:t>GetParameters</a:t>
            </a:r>
            <a:r>
              <a:rPr lang="zh-CN" altLang="en-US" dirty="0"/>
              <a:t>的数组得是</a:t>
            </a:r>
            <a:r>
              <a:rPr lang="en-US" dirty="0"/>
              <a:t>double</a:t>
            </a:r>
            <a:r>
              <a:rPr lang="zh-CN" altLang="en-US" dirty="0"/>
              <a:t>类型</a:t>
            </a:r>
            <a:r>
              <a:rPr lang="en-US" dirty="0"/>
              <a:t>Obtaining the value of parameters and saving them to par[]; </a:t>
            </a:r>
          </a:p>
          <a:p>
            <a:r>
              <a:rPr lang="en-US" dirty="0"/>
              <a:t>			</a:t>
            </a:r>
            <a:r>
              <a:rPr lang="en-US" dirty="0" err="1"/>
              <a:t>par_err</a:t>
            </a:r>
            <a:r>
              <a:rPr lang="en-US" dirty="0"/>
              <a:t>[ii][0] = </a:t>
            </a:r>
            <a:r>
              <a:rPr lang="en-US" dirty="0" err="1"/>
              <a:t>fEMG</a:t>
            </a:r>
            <a:r>
              <a:rPr lang="en-US" dirty="0"/>
              <a:t>[ii]-&gt;</a:t>
            </a:r>
            <a:r>
              <a:rPr lang="en-US" dirty="0" err="1"/>
              <a:t>GetParError</a:t>
            </a:r>
            <a:r>
              <a:rPr lang="en-US" dirty="0"/>
              <a:t>(0);//Obtaining the error of the 1st parameter</a:t>
            </a:r>
          </a:p>
          <a:p>
            <a:r>
              <a:rPr lang="en-US" dirty="0"/>
              <a:t>			</a:t>
            </a:r>
            <a:r>
              <a:rPr lang="en-US" dirty="0" err="1"/>
              <a:t>par_err</a:t>
            </a:r>
            <a:r>
              <a:rPr lang="en-US" dirty="0"/>
              <a:t>[ii][1] = </a:t>
            </a:r>
            <a:r>
              <a:rPr lang="en-US" dirty="0" err="1"/>
              <a:t>fEMG</a:t>
            </a:r>
            <a:r>
              <a:rPr lang="en-US" dirty="0"/>
              <a:t>[ii]-&gt;</a:t>
            </a:r>
            <a:r>
              <a:rPr lang="en-US" dirty="0" err="1"/>
              <a:t>GetParError</a:t>
            </a:r>
            <a:r>
              <a:rPr lang="en-US" dirty="0"/>
              <a:t>(1);//Obtaining the error of the 2nd parameter</a:t>
            </a:r>
          </a:p>
          <a:p>
            <a:r>
              <a:rPr lang="en-US" dirty="0"/>
              <a:t>			</a:t>
            </a:r>
            <a:r>
              <a:rPr lang="en-US" dirty="0" err="1"/>
              <a:t>par_err</a:t>
            </a:r>
            <a:r>
              <a:rPr lang="en-US" dirty="0"/>
              <a:t>[ii][2] = </a:t>
            </a:r>
            <a:r>
              <a:rPr lang="en-US" dirty="0" err="1"/>
              <a:t>fEMG</a:t>
            </a:r>
            <a:r>
              <a:rPr lang="en-US" dirty="0"/>
              <a:t>[ii]-&gt;</a:t>
            </a:r>
            <a:r>
              <a:rPr lang="en-US" dirty="0" err="1"/>
              <a:t>GetParError</a:t>
            </a:r>
            <a:r>
              <a:rPr lang="en-US" dirty="0"/>
              <a:t>(2);//Obtaining the error of the 3rd parameter</a:t>
            </a:r>
          </a:p>
          <a:p>
            <a:r>
              <a:rPr lang="en-US" dirty="0"/>
              <a:t>			</a:t>
            </a:r>
            <a:r>
              <a:rPr lang="en-US" dirty="0" err="1"/>
              <a:t>par_err</a:t>
            </a:r>
            <a:r>
              <a:rPr lang="en-US" dirty="0"/>
              <a:t>[ii][3] = </a:t>
            </a:r>
            <a:r>
              <a:rPr lang="en-US" dirty="0" err="1"/>
              <a:t>fEMG</a:t>
            </a:r>
            <a:r>
              <a:rPr lang="en-US" dirty="0"/>
              <a:t>[ii]-&gt;</a:t>
            </a:r>
            <a:r>
              <a:rPr lang="en-US" dirty="0" err="1"/>
              <a:t>GetParError</a:t>
            </a:r>
            <a:r>
              <a:rPr lang="en-US" dirty="0"/>
              <a:t>(3);//Obtaining the error of the 4th parameter</a:t>
            </a:r>
          </a:p>
          <a:p>
            <a:r>
              <a:rPr lang="en-US" dirty="0"/>
              <a:t>			</a:t>
            </a:r>
            <a:r>
              <a:rPr lang="en-US" dirty="0" err="1"/>
              <a:t>par_err</a:t>
            </a:r>
            <a:r>
              <a:rPr lang="en-US" dirty="0"/>
              <a:t>[ii][4] = </a:t>
            </a:r>
            <a:r>
              <a:rPr lang="en-US" dirty="0" err="1"/>
              <a:t>fEMG</a:t>
            </a:r>
            <a:r>
              <a:rPr lang="en-US" dirty="0"/>
              <a:t>[ii]-&gt;</a:t>
            </a:r>
            <a:r>
              <a:rPr lang="en-US" dirty="0" err="1"/>
              <a:t>GetParError</a:t>
            </a:r>
            <a:r>
              <a:rPr lang="en-US" dirty="0"/>
              <a:t>(4);//Obtaining the error of the 5th parameter</a:t>
            </a:r>
          </a:p>
          <a:p>
            <a:r>
              <a:rPr lang="en-US" dirty="0"/>
              <a:t>			</a:t>
            </a:r>
            <a:r>
              <a:rPr lang="en-US" dirty="0" err="1"/>
              <a:t>par_err</a:t>
            </a:r>
            <a:r>
              <a:rPr lang="en-US" dirty="0"/>
              <a:t>[ii][5] = </a:t>
            </a:r>
            <a:r>
              <a:rPr lang="en-US" dirty="0" err="1"/>
              <a:t>fEMG</a:t>
            </a:r>
            <a:r>
              <a:rPr lang="en-US" dirty="0"/>
              <a:t>[ii]-&gt;</a:t>
            </a:r>
            <a:r>
              <a:rPr lang="en-US" dirty="0" err="1"/>
              <a:t>GetParError</a:t>
            </a:r>
            <a:r>
              <a:rPr lang="en-US" dirty="0"/>
              <a:t>(5);//Obtaining the error of the 6th parameter</a:t>
            </a:r>
          </a:p>
          <a:p>
            <a:r>
              <a:rPr lang="en-US" dirty="0"/>
              <a:t>			</a:t>
            </a:r>
            <a:r>
              <a:rPr lang="en-US" dirty="0" err="1"/>
              <a:t>parChi</a:t>
            </a:r>
            <a:r>
              <a:rPr lang="en-US" dirty="0"/>
              <a:t>[ii] = </a:t>
            </a:r>
            <a:r>
              <a:rPr lang="en-US" dirty="0" err="1"/>
              <a:t>fEMG</a:t>
            </a:r>
            <a:r>
              <a:rPr lang="en-US" dirty="0"/>
              <a:t>[ii]-&gt;</a:t>
            </a:r>
            <a:r>
              <a:rPr lang="en-US" dirty="0" err="1"/>
              <a:t>GetChisquare</a:t>
            </a:r>
            <a:r>
              <a:rPr lang="en-US" dirty="0"/>
              <a:t>();</a:t>
            </a:r>
          </a:p>
          <a:p>
            <a:r>
              <a:rPr lang="en-US" dirty="0"/>
              <a:t>			</a:t>
            </a:r>
            <a:r>
              <a:rPr lang="en-US" dirty="0" err="1"/>
              <a:t>parNDF</a:t>
            </a:r>
            <a:r>
              <a:rPr lang="en-US" dirty="0"/>
              <a:t>[ii] = </a:t>
            </a:r>
            <a:r>
              <a:rPr lang="en-US" dirty="0" err="1"/>
              <a:t>fEMG</a:t>
            </a:r>
            <a:r>
              <a:rPr lang="en-US" dirty="0"/>
              <a:t>[ii]-&gt;</a:t>
            </a:r>
            <a:r>
              <a:rPr lang="en-US" dirty="0" err="1"/>
              <a:t>GetNDF</a:t>
            </a:r>
            <a:r>
              <a:rPr lang="en-US" dirty="0"/>
              <a:t>();</a:t>
            </a:r>
          </a:p>
          <a:p>
            <a:r>
              <a:rPr lang="en-US" dirty="0"/>
              <a:t>			</a:t>
            </a:r>
            <a:r>
              <a:rPr lang="en-US" dirty="0" err="1"/>
              <a:t>p_value</a:t>
            </a:r>
            <a:r>
              <a:rPr lang="en-US" dirty="0"/>
              <a:t>[ii] = </a:t>
            </a:r>
            <a:r>
              <a:rPr lang="en-US" dirty="0" err="1"/>
              <a:t>fEMG</a:t>
            </a:r>
            <a:r>
              <a:rPr lang="en-US" dirty="0"/>
              <a:t>[ii]-&gt;</a:t>
            </a:r>
            <a:r>
              <a:rPr lang="en-US" dirty="0" err="1"/>
              <a:t>GetProb</a:t>
            </a:r>
            <a:r>
              <a:rPr lang="en-US" dirty="0"/>
              <a:t>();//This probability is not the “probability that your fit is good.” If you did many fake experiments (draw many random samples of data points from the assumed distribution (your fit function)), this is the percentage of experiments that would give </a:t>
            </a:r>
            <a:r>
              <a:rPr lang="el-GR" dirty="0"/>
              <a:t>χ2 </a:t>
            </a:r>
            <a:r>
              <a:rPr lang="en-US" dirty="0"/>
              <a:t>values ≥ to the one you got in this experiment.</a:t>
            </a:r>
          </a:p>
          <a:p>
            <a:r>
              <a:rPr lang="en-US" dirty="0"/>
              <a:t>			g[ii]-&gt;</a:t>
            </a:r>
            <a:r>
              <a:rPr lang="en-US" dirty="0" err="1"/>
              <a:t>SetParameters</a:t>
            </a:r>
            <a:r>
              <a:rPr lang="en-US" dirty="0"/>
              <a:t>(par[ii][2], par[ii][5], par[ii][4]);//set parameters for drawing </a:t>
            </a:r>
            <a:r>
              <a:rPr lang="en-US" dirty="0" err="1"/>
              <a:t>gausn</a:t>
            </a:r>
            <a:endParaRPr lang="en-US" dirty="0"/>
          </a:p>
          <a:p>
            <a:r>
              <a:rPr lang="en-US" dirty="0"/>
              <a:t>			g[ii]-&gt;</a:t>
            </a:r>
            <a:r>
              <a:rPr lang="en-US" dirty="0" err="1"/>
              <a:t>SetLineColor</a:t>
            </a:r>
            <a:r>
              <a:rPr lang="en-US" dirty="0"/>
              <a:t>(</a:t>
            </a:r>
            <a:r>
              <a:rPr lang="en-US" dirty="0" err="1"/>
              <a:t>kViolet</a:t>
            </a:r>
            <a:r>
              <a:rPr lang="en-US" dirty="0"/>
              <a:t>);</a:t>
            </a:r>
          </a:p>
          <a:p>
            <a:r>
              <a:rPr lang="en-US" dirty="0"/>
              <a:t>			p[ii]-&gt;</a:t>
            </a:r>
            <a:r>
              <a:rPr lang="en-US" dirty="0" err="1"/>
              <a:t>SetParameters</a:t>
            </a:r>
            <a:r>
              <a:rPr lang="en-US" dirty="0"/>
              <a:t>(par[ii][0], par[ii][1], par[ii][2], par[ii][3], par[ii][4], par[ii][5]);//set parameters for drawing peak</a:t>
            </a:r>
          </a:p>
          <a:p>
            <a:r>
              <a:rPr lang="en-US" dirty="0"/>
              <a:t>			p[ii]-&gt;</a:t>
            </a:r>
            <a:r>
              <a:rPr lang="en-US" dirty="0" err="1"/>
              <a:t>SetLineColor</a:t>
            </a:r>
            <a:r>
              <a:rPr lang="en-US" dirty="0"/>
              <a:t>(</a:t>
            </a:r>
            <a:r>
              <a:rPr lang="en-US" dirty="0" err="1"/>
              <a:t>kViolet</a:t>
            </a:r>
            <a:r>
              <a:rPr lang="en-US" dirty="0"/>
              <a:t>);</a:t>
            </a:r>
          </a:p>
          <a:p>
            <a:r>
              <a:rPr lang="en-US" dirty="0"/>
              <a:t>			// 			p2[ii]-&gt;</a:t>
            </a:r>
            <a:r>
              <a:rPr lang="en-US" dirty="0" err="1"/>
              <a:t>SetParameters</a:t>
            </a:r>
            <a:r>
              <a:rPr lang="en-US" dirty="0"/>
              <a:t>(par[ii][6], par[ii][7], par[ii][8]);//set parameters for drawing peak</a:t>
            </a:r>
          </a:p>
          <a:p>
            <a:r>
              <a:rPr lang="en-US" dirty="0"/>
              <a:t>			// 			p2[ii]-&gt;</a:t>
            </a:r>
            <a:r>
              <a:rPr lang="en-US" dirty="0" err="1"/>
              <a:t>SetLineColor</a:t>
            </a:r>
            <a:r>
              <a:rPr lang="en-US" dirty="0"/>
              <a:t>(4);</a:t>
            </a:r>
          </a:p>
          <a:p>
            <a:r>
              <a:rPr lang="en-US" dirty="0"/>
              <a:t>			b[ii]-&gt;</a:t>
            </a:r>
            <a:r>
              <a:rPr lang="en-US" dirty="0" err="1"/>
              <a:t>SetParameters</a:t>
            </a:r>
            <a:r>
              <a:rPr lang="en-US" dirty="0"/>
              <a:t>(par[ii][0], par[ii][1]);//set parameters for drawing </a:t>
            </a:r>
            <a:r>
              <a:rPr lang="en-US" dirty="0" err="1"/>
              <a:t>bkg</a:t>
            </a:r>
            <a:endParaRPr lang="en-US" dirty="0"/>
          </a:p>
          <a:p>
            <a:r>
              <a:rPr lang="en-US" dirty="0"/>
              <a:t>			b[ii]-&gt;</a:t>
            </a:r>
            <a:r>
              <a:rPr lang="en-US" dirty="0" err="1"/>
              <a:t>SetLineColor</a:t>
            </a:r>
            <a:r>
              <a:rPr lang="en-US" dirty="0"/>
              <a:t>(8);</a:t>
            </a:r>
          </a:p>
          <a:p>
            <a:r>
              <a:rPr lang="en-US" dirty="0"/>
              <a:t>			</a:t>
            </a:r>
            <a:r>
              <a:rPr lang="en-US" dirty="0" err="1"/>
              <a:t>fEMG</a:t>
            </a:r>
            <a:r>
              <a:rPr lang="en-US" dirty="0"/>
              <a:t>[ii]-&gt;</a:t>
            </a:r>
            <a:r>
              <a:rPr lang="en-US" dirty="0" err="1"/>
              <a:t>SetLineWidth</a:t>
            </a:r>
            <a:r>
              <a:rPr lang="en-US" dirty="0"/>
              <a:t>(2);</a:t>
            </a:r>
          </a:p>
          <a:p>
            <a:r>
              <a:rPr lang="en-US" dirty="0"/>
              <a:t>			// The confidence band is not always properly displayed.</a:t>
            </a:r>
          </a:p>
          <a:p>
            <a:endParaRPr lang="en-US" dirty="0"/>
          </a:p>
          <a:p>
            <a:r>
              <a:rPr lang="en-US" dirty="0"/>
              <a:t>			// Uncertainty Band</a:t>
            </a:r>
          </a:p>
          <a:p>
            <a:r>
              <a:rPr lang="en-US" dirty="0"/>
              <a:t>			</a:t>
            </a:r>
            <a:r>
              <a:rPr lang="en-US" dirty="0" err="1"/>
              <a:t>sprintf</a:t>
            </a:r>
            <a:r>
              <a:rPr lang="en-US" dirty="0"/>
              <a:t>(filename, "%</a:t>
            </a:r>
            <a:r>
              <a:rPr lang="en-US" dirty="0" err="1"/>
              <a:t>s%s%d%s%d</a:t>
            </a:r>
            <a:r>
              <a:rPr lang="en-US" dirty="0"/>
              <a:t>", "</a:t>
            </a:r>
            <a:r>
              <a:rPr lang="en-US" dirty="0" err="1"/>
              <a:t>h_confidence_interval</a:t>
            </a:r>
            <a:r>
              <a:rPr lang="en-US" dirty="0"/>
              <a:t>", "_", </a:t>
            </a:r>
            <a:r>
              <a:rPr lang="en-US" dirty="0" err="1"/>
              <a:t>i</a:t>
            </a:r>
            <a:r>
              <a:rPr lang="en-US" dirty="0"/>
              <a:t>, "_", ii);</a:t>
            </a:r>
          </a:p>
          <a:p>
            <a:r>
              <a:rPr lang="en-US" dirty="0"/>
              <a:t>			</a:t>
            </a:r>
            <a:r>
              <a:rPr lang="en-US" dirty="0" err="1"/>
              <a:t>h_confidence_interval</a:t>
            </a:r>
            <a:r>
              <a:rPr lang="en-US" dirty="0"/>
              <a:t>[</a:t>
            </a:r>
            <a:r>
              <a:rPr lang="en-US" dirty="0" err="1"/>
              <a:t>i</a:t>
            </a:r>
            <a:r>
              <a:rPr lang="en-US" dirty="0"/>
              <a:t>][ii] = (TH1D*)</a:t>
            </a:r>
            <a:r>
              <a:rPr lang="en-US" dirty="0" err="1"/>
              <a:t>histo</a:t>
            </a:r>
            <a:r>
              <a:rPr lang="en-US" dirty="0"/>
              <a:t>[</a:t>
            </a:r>
            <a:r>
              <a:rPr lang="en-US" dirty="0" err="1"/>
              <a:t>i</a:t>
            </a:r>
            <a:r>
              <a:rPr lang="en-US" dirty="0"/>
              <a:t>]-&gt;Clone(filename);//Create a histogram to hold the confidence intervals</a:t>
            </a:r>
          </a:p>
          <a:p>
            <a:r>
              <a:rPr lang="en-US" dirty="0"/>
              <a:t>			</a:t>
            </a:r>
            <a:r>
              <a:rPr lang="en-US" dirty="0" err="1"/>
              <a:t>TVirtualFitter</a:t>
            </a:r>
            <a:r>
              <a:rPr lang="en-US" dirty="0"/>
              <a:t>* fitter = </a:t>
            </a:r>
            <a:r>
              <a:rPr lang="en-US" dirty="0" err="1"/>
              <a:t>TVirtualFitter</a:t>
            </a:r>
            <a:r>
              <a:rPr lang="en-US" dirty="0"/>
              <a:t>::</a:t>
            </a:r>
            <a:r>
              <a:rPr lang="en-US" dirty="0" err="1"/>
              <a:t>GetFitter</a:t>
            </a:r>
            <a:r>
              <a:rPr lang="en-US" dirty="0"/>
              <a:t>();//The method </a:t>
            </a:r>
            <a:r>
              <a:rPr lang="en-US" dirty="0" err="1"/>
              <a:t>TVirtualFitter</a:t>
            </a:r>
            <a:r>
              <a:rPr lang="en-US" dirty="0"/>
              <a:t>::</a:t>
            </a:r>
            <a:r>
              <a:rPr lang="en-US" dirty="0" err="1"/>
              <a:t>GetFitter</a:t>
            </a:r>
            <a:r>
              <a:rPr lang="en-US" dirty="0"/>
              <a:t>())-&gt;Get the parameters of your fitting function after having it fitted to an histogram.</a:t>
            </a:r>
          </a:p>
          <a:p>
            <a:r>
              <a:rPr lang="en-US" dirty="0"/>
              <a:t>			fitter-&gt;</a:t>
            </a:r>
            <a:r>
              <a:rPr lang="en-US" dirty="0" err="1"/>
              <a:t>GetConfidenceIntervals</a:t>
            </a:r>
            <a:r>
              <a:rPr lang="en-US" dirty="0"/>
              <a:t>(</a:t>
            </a:r>
            <a:r>
              <a:rPr lang="en-US" dirty="0" err="1"/>
              <a:t>h_confidence_interval</a:t>
            </a:r>
            <a:r>
              <a:rPr lang="en-US" dirty="0"/>
              <a:t>[</a:t>
            </a:r>
            <a:r>
              <a:rPr lang="en-US" dirty="0" err="1"/>
              <a:t>i</a:t>
            </a:r>
            <a:r>
              <a:rPr lang="en-US" dirty="0"/>
              <a:t>][ii], 0.95);//By default the intervals are inflated using the chi2/</a:t>
            </a:r>
            <a:r>
              <a:rPr lang="en-US" dirty="0" err="1"/>
              <a:t>ndf</a:t>
            </a:r>
            <a:r>
              <a:rPr lang="en-US" dirty="0"/>
              <a:t> value of the fit if a chi2 fit is performed</a:t>
            </a:r>
          </a:p>
          <a:p>
            <a:r>
              <a:rPr lang="en-US" dirty="0"/>
              <a:t>			//confidence interval for the colored band: 1</a:t>
            </a:r>
            <a:r>
              <a:rPr lang="el-GR" dirty="0"/>
              <a:t>σ </a:t>
            </a:r>
            <a:r>
              <a:rPr lang="en-US" dirty="0"/>
              <a:t>confidence interval: P=0.683, 1</a:t>
            </a:r>
            <a:r>
              <a:rPr lang="el-GR" dirty="0"/>
              <a:t>σ </a:t>
            </a:r>
            <a:r>
              <a:rPr lang="en-US" dirty="0"/>
              <a:t>confidence interval: P=0.95, 3</a:t>
            </a:r>
            <a:r>
              <a:rPr lang="el-GR" dirty="0"/>
              <a:t>σ </a:t>
            </a:r>
            <a:r>
              <a:rPr lang="en-US" dirty="0"/>
              <a:t>confidence interval: P=0.997</a:t>
            </a:r>
          </a:p>
          <a:p>
            <a:r>
              <a:rPr lang="en-US" dirty="0"/>
              <a:t>			//</a:t>
            </a:r>
            <a:r>
              <a:rPr lang="en-US" dirty="0" err="1"/>
              <a:t>h_confidence_interval</a:t>
            </a:r>
            <a:r>
              <a:rPr lang="en-US" dirty="0"/>
              <a:t> will contain the CL result that you can draw on top of your fitted graph.</a:t>
            </a:r>
          </a:p>
          <a:p>
            <a:r>
              <a:rPr lang="en-US" dirty="0"/>
              <a:t>			//where </a:t>
            </a:r>
            <a:r>
              <a:rPr lang="en-US" dirty="0" err="1"/>
              <a:t>h_confidence_interval</a:t>
            </a:r>
            <a:r>
              <a:rPr lang="en-US" dirty="0"/>
              <a:t> will hold the errors and could superimpose it on the same canvas where you plot central values.</a:t>
            </a:r>
          </a:p>
          <a:p>
            <a:r>
              <a:rPr lang="en-US" dirty="0"/>
              <a:t>			</a:t>
            </a:r>
            <a:r>
              <a:rPr lang="en-US" dirty="0" err="1"/>
              <a:t>h_confidence_interval</a:t>
            </a:r>
            <a:r>
              <a:rPr lang="en-US" dirty="0"/>
              <a:t>[</a:t>
            </a:r>
            <a:r>
              <a:rPr lang="en-US" dirty="0" err="1"/>
              <a:t>i</a:t>
            </a:r>
            <a:r>
              <a:rPr lang="en-US" dirty="0"/>
              <a:t>][ii]-&gt;</a:t>
            </a:r>
            <a:r>
              <a:rPr lang="en-US" dirty="0" err="1"/>
              <a:t>SetStats</a:t>
            </a:r>
            <a:r>
              <a:rPr lang="en-US" dirty="0"/>
              <a:t>(</a:t>
            </a:r>
            <a:r>
              <a:rPr lang="en-US" dirty="0" err="1"/>
              <a:t>kFALSE</a:t>
            </a:r>
            <a:r>
              <a:rPr lang="en-US" dirty="0"/>
              <a:t>);</a:t>
            </a:r>
          </a:p>
          <a:p>
            <a:r>
              <a:rPr lang="en-US" dirty="0"/>
              <a:t>			</a:t>
            </a:r>
            <a:r>
              <a:rPr lang="en-US" dirty="0" err="1"/>
              <a:t>h_confidence_interval</a:t>
            </a:r>
            <a:r>
              <a:rPr lang="en-US" dirty="0"/>
              <a:t>[</a:t>
            </a:r>
            <a:r>
              <a:rPr lang="en-US" dirty="0" err="1"/>
              <a:t>i</a:t>
            </a:r>
            <a:r>
              <a:rPr lang="en-US" dirty="0"/>
              <a:t>][ii]-&gt;</a:t>
            </a:r>
            <a:r>
              <a:rPr lang="en-US" dirty="0" err="1"/>
              <a:t>SetFillColor</a:t>
            </a:r>
            <a:r>
              <a:rPr lang="en-US" dirty="0"/>
              <a:t>(</a:t>
            </a:r>
            <a:r>
              <a:rPr lang="en-US" dirty="0" err="1"/>
              <a:t>kRed</a:t>
            </a:r>
            <a:r>
              <a:rPr lang="en-US" dirty="0"/>
              <a:t> - 10);</a:t>
            </a:r>
          </a:p>
          <a:p>
            <a:r>
              <a:rPr lang="en-US" dirty="0"/>
              <a:t>			</a:t>
            </a:r>
            <a:r>
              <a:rPr lang="en-US" dirty="0" err="1"/>
              <a:t>histo</a:t>
            </a:r>
            <a:r>
              <a:rPr lang="en-US" dirty="0"/>
              <a:t>[</a:t>
            </a:r>
            <a:r>
              <a:rPr lang="en-US" dirty="0" err="1"/>
              <a:t>i</a:t>
            </a:r>
            <a:r>
              <a:rPr lang="en-US" dirty="0"/>
              <a:t>]-&gt;</a:t>
            </a:r>
            <a:r>
              <a:rPr lang="en-US" dirty="0" err="1"/>
              <a:t>SetLineColor</a:t>
            </a:r>
            <a:r>
              <a:rPr lang="en-US" dirty="0"/>
              <a:t>(</a:t>
            </a:r>
            <a:r>
              <a:rPr lang="en-US" dirty="0" err="1"/>
              <a:t>kViolet</a:t>
            </a:r>
            <a:r>
              <a:rPr lang="en-US" dirty="0"/>
              <a:t>);</a:t>
            </a:r>
          </a:p>
          <a:p>
            <a:r>
              <a:rPr lang="en-US" dirty="0"/>
              <a:t>			</a:t>
            </a:r>
            <a:r>
              <a:rPr lang="en-US" dirty="0" err="1"/>
              <a:t>histo</a:t>
            </a:r>
            <a:r>
              <a:rPr lang="en-US" dirty="0"/>
              <a:t>[</a:t>
            </a:r>
            <a:r>
              <a:rPr lang="en-US" dirty="0" err="1"/>
              <a:t>i</a:t>
            </a:r>
            <a:r>
              <a:rPr lang="en-US" dirty="0"/>
              <a:t>]-&gt;</a:t>
            </a:r>
            <a:r>
              <a:rPr lang="en-US" dirty="0" err="1"/>
              <a:t>SetMarkerColor</a:t>
            </a:r>
            <a:r>
              <a:rPr lang="en-US" dirty="0"/>
              <a:t>(</a:t>
            </a:r>
            <a:r>
              <a:rPr lang="en-US" dirty="0" err="1"/>
              <a:t>kViolet</a:t>
            </a:r>
            <a:r>
              <a:rPr lang="en-US" dirty="0"/>
              <a:t>);</a:t>
            </a:r>
          </a:p>
          <a:p>
            <a:r>
              <a:rPr lang="en-US" dirty="0"/>
              <a:t>			</a:t>
            </a:r>
            <a:r>
              <a:rPr lang="en-US" dirty="0" err="1"/>
              <a:t>h_confidence_interval</a:t>
            </a:r>
            <a:r>
              <a:rPr lang="en-US" dirty="0"/>
              <a:t>[</a:t>
            </a:r>
            <a:r>
              <a:rPr lang="en-US" dirty="0" err="1"/>
              <a:t>i</a:t>
            </a:r>
            <a:r>
              <a:rPr lang="en-US" dirty="0"/>
              <a:t>][ii]-&gt;Draw("e3 same"); // plot the uncertainty band</a:t>
            </a:r>
          </a:p>
          <a:p>
            <a:r>
              <a:rPr lang="en-US" dirty="0"/>
              <a:t>			</a:t>
            </a:r>
            <a:r>
              <a:rPr lang="en-US" dirty="0" err="1"/>
              <a:t>fEMG</a:t>
            </a:r>
            <a:r>
              <a:rPr lang="en-US" dirty="0"/>
              <a:t>[ii]-&gt;Draw("same");</a:t>
            </a:r>
          </a:p>
          <a:p>
            <a:r>
              <a:rPr lang="en-US" dirty="0"/>
              <a:t>			//g[ii]-&gt;Draw("same");</a:t>
            </a:r>
          </a:p>
          <a:p>
            <a:r>
              <a:rPr lang="en-US" dirty="0"/>
              <a:t>			//p[ii]-&gt;Draw("same");</a:t>
            </a:r>
          </a:p>
          <a:p>
            <a:r>
              <a:rPr lang="en-US" dirty="0"/>
              <a:t>			//p2[ii]-&gt;Draw("same");</a:t>
            </a:r>
          </a:p>
          <a:p>
            <a:r>
              <a:rPr lang="en-US" dirty="0"/>
              <a:t>			b[ii]-&gt;Draw("same");</a:t>
            </a:r>
          </a:p>
          <a:p>
            <a:r>
              <a:rPr lang="en-US" dirty="0"/>
              <a:t>			//</a:t>
            </a:r>
            <a:r>
              <a:rPr lang="en-US" dirty="0" err="1"/>
              <a:t>histo</a:t>
            </a:r>
            <a:r>
              <a:rPr lang="en-US" dirty="0"/>
              <a:t>[</a:t>
            </a:r>
            <a:r>
              <a:rPr lang="en-US" dirty="0" err="1"/>
              <a:t>i</a:t>
            </a:r>
            <a:r>
              <a:rPr lang="en-US" dirty="0"/>
              <a:t>]-&gt;Draw("e same");</a:t>
            </a:r>
          </a:p>
          <a:p>
            <a:endParaRPr lang="en-US" dirty="0"/>
          </a:p>
          <a:p>
            <a:r>
              <a:rPr lang="en-US" dirty="0"/>
              <a:t>			</a:t>
            </a:r>
            <a:r>
              <a:rPr lang="en-US" dirty="0" err="1"/>
              <a:t>TMatrixD</a:t>
            </a:r>
            <a:r>
              <a:rPr lang="en-US" dirty="0"/>
              <a:t> </a:t>
            </a:r>
            <a:r>
              <a:rPr lang="en-US" dirty="0" err="1"/>
              <a:t>cov</a:t>
            </a:r>
            <a:r>
              <a:rPr lang="en-US" dirty="0"/>
              <a:t> = </a:t>
            </a:r>
            <a:r>
              <a:rPr lang="en-US" dirty="0" err="1"/>
              <a:t>Fit_result_pointer</a:t>
            </a:r>
            <a:r>
              <a:rPr lang="en-US" dirty="0"/>
              <a:t>-&gt;</a:t>
            </a:r>
            <a:r>
              <a:rPr lang="en-US" dirty="0" err="1"/>
              <a:t>GetCovarianceMatrix</a:t>
            </a:r>
            <a:r>
              <a:rPr lang="en-US" dirty="0"/>
              <a:t>();//error matrix</a:t>
            </a:r>
          </a:p>
          <a:p>
            <a:r>
              <a:rPr lang="en-US" dirty="0"/>
              <a:t>			</a:t>
            </a:r>
            <a:r>
              <a:rPr lang="en-US" dirty="0" err="1"/>
              <a:t>TMatrixD</a:t>
            </a:r>
            <a:r>
              <a:rPr lang="en-US" dirty="0"/>
              <a:t> </a:t>
            </a:r>
            <a:r>
              <a:rPr lang="en-US" dirty="0" err="1"/>
              <a:t>cor</a:t>
            </a:r>
            <a:r>
              <a:rPr lang="en-US" dirty="0"/>
              <a:t> = </a:t>
            </a:r>
            <a:r>
              <a:rPr lang="en-US" dirty="0" err="1"/>
              <a:t>Fit_result_pointer</a:t>
            </a:r>
            <a:r>
              <a:rPr lang="en-US" dirty="0"/>
              <a:t>-&gt;</a:t>
            </a:r>
            <a:r>
              <a:rPr lang="en-US" dirty="0" err="1"/>
              <a:t>GetCorrelationMatrix</a:t>
            </a:r>
            <a:r>
              <a:rPr lang="en-US" dirty="0"/>
              <a:t>();//parameter correlation coefficients</a:t>
            </a:r>
          </a:p>
          <a:p>
            <a:r>
              <a:rPr lang="en-US" dirty="0"/>
              <a:t>			</a:t>
            </a:r>
            <a:r>
              <a:rPr lang="en-US" dirty="0" err="1"/>
              <a:t>cov.Print</a:t>
            </a:r>
            <a:r>
              <a:rPr lang="en-US" dirty="0"/>
              <a:t>();</a:t>
            </a:r>
          </a:p>
          <a:p>
            <a:r>
              <a:rPr lang="en-US" dirty="0"/>
              <a:t>			</a:t>
            </a:r>
            <a:r>
              <a:rPr lang="en-US" dirty="0" err="1"/>
              <a:t>cor.Print</a:t>
            </a:r>
            <a:r>
              <a:rPr lang="en-US" dirty="0"/>
              <a:t>();</a:t>
            </a:r>
          </a:p>
          <a:p>
            <a:r>
              <a:rPr lang="en-US" dirty="0"/>
              <a:t>			double </a:t>
            </a:r>
            <a:r>
              <a:rPr lang="en-US" dirty="0" err="1"/>
              <a:t>Utau_Utau</a:t>
            </a:r>
            <a:r>
              <a:rPr lang="en-US" dirty="0"/>
              <a:t> = fitter-&gt;</a:t>
            </a:r>
            <a:r>
              <a:rPr lang="en-US" dirty="0" err="1"/>
              <a:t>GetCovarianceMatrixElement</a:t>
            </a:r>
            <a:r>
              <a:rPr lang="en-US" dirty="0"/>
              <a:t>(3, 3);//(</a:t>
            </a:r>
            <a:r>
              <a:rPr lang="en-US" dirty="0" err="1"/>
              <a:t>Utau</a:t>
            </a:r>
            <a:r>
              <a:rPr lang="en-US" dirty="0"/>
              <a:t>)^2</a:t>
            </a:r>
          </a:p>
          <a:p>
            <a:r>
              <a:rPr lang="en-US" dirty="0"/>
              <a:t>			double </a:t>
            </a:r>
            <a:r>
              <a:rPr lang="en-US" dirty="0" err="1"/>
              <a:t>Usigma_Usigma</a:t>
            </a:r>
            <a:r>
              <a:rPr lang="en-US" dirty="0"/>
              <a:t> = fitter-&gt;</a:t>
            </a:r>
            <a:r>
              <a:rPr lang="en-US" dirty="0" err="1"/>
              <a:t>GetCovarianceMatrixElement</a:t>
            </a:r>
            <a:r>
              <a:rPr lang="en-US" dirty="0"/>
              <a:t>(4, 4);//(</a:t>
            </a:r>
            <a:r>
              <a:rPr lang="en-US" dirty="0" err="1"/>
              <a:t>Usigma</a:t>
            </a:r>
            <a:r>
              <a:rPr lang="en-US" dirty="0"/>
              <a:t>)^2</a:t>
            </a:r>
          </a:p>
          <a:p>
            <a:r>
              <a:rPr lang="en-US" dirty="0"/>
              <a:t>			double </a:t>
            </a:r>
            <a:r>
              <a:rPr lang="en-US" dirty="0" err="1"/>
              <a:t>Umean_Umean</a:t>
            </a:r>
            <a:r>
              <a:rPr lang="en-US" dirty="0"/>
              <a:t> = fitter-&gt;</a:t>
            </a:r>
            <a:r>
              <a:rPr lang="en-US" dirty="0" err="1"/>
              <a:t>GetCovarianceMatrixElement</a:t>
            </a:r>
            <a:r>
              <a:rPr lang="en-US" dirty="0"/>
              <a:t>(5, 5);//(</a:t>
            </a:r>
            <a:r>
              <a:rPr lang="en-US" dirty="0" err="1"/>
              <a:t>Umean</a:t>
            </a:r>
            <a:r>
              <a:rPr lang="en-US" dirty="0"/>
              <a:t>)^2</a:t>
            </a:r>
          </a:p>
          <a:p>
            <a:r>
              <a:rPr lang="en-US" dirty="0"/>
              <a:t>			double </a:t>
            </a:r>
            <a:r>
              <a:rPr lang="en-US" dirty="0" err="1"/>
              <a:t>rou_Utau_Umean</a:t>
            </a:r>
            <a:r>
              <a:rPr lang="en-US" dirty="0"/>
              <a:t> = fitter-&gt;</a:t>
            </a:r>
            <a:r>
              <a:rPr lang="en-US" dirty="0" err="1"/>
              <a:t>GetCovarianceMatrixElement</a:t>
            </a:r>
            <a:r>
              <a:rPr lang="en-US" dirty="0"/>
              <a:t>(3, 5);//(</a:t>
            </a:r>
            <a:r>
              <a:rPr lang="el-GR" dirty="0"/>
              <a:t>ρ*</a:t>
            </a:r>
            <a:r>
              <a:rPr lang="en-US" dirty="0" err="1"/>
              <a:t>Utau</a:t>
            </a:r>
            <a:r>
              <a:rPr lang="en-US" dirty="0"/>
              <a:t>*</a:t>
            </a:r>
            <a:r>
              <a:rPr lang="en-US" dirty="0" err="1"/>
              <a:t>Umean</a:t>
            </a:r>
            <a:r>
              <a:rPr lang="en-US" dirty="0"/>
              <a:t>), (3,5) (5,3) doesn't matter.</a:t>
            </a:r>
          </a:p>
          <a:p>
            <a:r>
              <a:rPr lang="en-US" dirty="0"/>
              <a:t>			double </a:t>
            </a:r>
            <a:r>
              <a:rPr lang="en-US" dirty="0" err="1"/>
              <a:t>rou_Usigma_Umean</a:t>
            </a:r>
            <a:r>
              <a:rPr lang="en-US" dirty="0"/>
              <a:t> = fitter-&gt;</a:t>
            </a:r>
            <a:r>
              <a:rPr lang="en-US" dirty="0" err="1"/>
              <a:t>GetCovarianceMatrixElement</a:t>
            </a:r>
            <a:r>
              <a:rPr lang="en-US" dirty="0"/>
              <a:t>(4, 5);//</a:t>
            </a:r>
          </a:p>
          <a:p>
            <a:r>
              <a:rPr lang="en-US" dirty="0"/>
              <a:t>			// </a:t>
            </a:r>
            <a:r>
              <a:rPr lang="en-US" dirty="0" err="1"/>
              <a:t>cout</a:t>
            </a:r>
            <a:r>
              <a:rPr lang="en-US" dirty="0"/>
              <a:t> &lt;&lt; </a:t>
            </a:r>
            <a:r>
              <a:rPr lang="en-US" dirty="0" err="1"/>
              <a:t>rou_Usigma_Umean</a:t>
            </a:r>
            <a:r>
              <a:rPr lang="en-US" dirty="0"/>
              <a:t> &lt;&lt; </a:t>
            </a:r>
            <a:r>
              <a:rPr lang="en-US" dirty="0" err="1"/>
              <a:t>endl</a:t>
            </a:r>
            <a:r>
              <a:rPr lang="en-US" dirty="0"/>
              <a:t>;</a:t>
            </a:r>
          </a:p>
          <a:p>
            <a:endParaRPr lang="en-US" dirty="0"/>
          </a:p>
          <a:p>
            <a:r>
              <a:rPr lang="en-US" dirty="0"/>
              <a:t>			peaky[ii] = </a:t>
            </a:r>
            <a:r>
              <a:rPr lang="en-US" dirty="0" err="1"/>
              <a:t>fEMG</a:t>
            </a:r>
            <a:r>
              <a:rPr lang="en-US" dirty="0"/>
              <a:t>[ii]-&gt;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peakx</a:t>
            </a:r>
            <a:r>
              <a:rPr lang="en-US" dirty="0"/>
              <a:t>[ii] = </a:t>
            </a:r>
            <a:r>
              <a:rPr lang="en-US" dirty="0" err="1"/>
              <a:t>fEMG</a:t>
            </a:r>
            <a:r>
              <a:rPr lang="en-US" dirty="0"/>
              <a:t>[ii]-&gt;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peakxerr</a:t>
            </a:r>
            <a:r>
              <a:rPr lang="en-US" dirty="0"/>
              <a:t>[ii] = sqrt(</a:t>
            </a:r>
            <a:r>
              <a:rPr lang="en-US" dirty="0" err="1"/>
              <a:t>Utau_Utau</a:t>
            </a:r>
            <a:r>
              <a:rPr lang="en-US" dirty="0"/>
              <a:t> + </a:t>
            </a:r>
            <a:r>
              <a:rPr lang="en-US" dirty="0" err="1"/>
              <a:t>Umean_Umean</a:t>
            </a:r>
            <a:r>
              <a:rPr lang="en-US" dirty="0"/>
              <a:t> + 2 * </a:t>
            </a:r>
            <a:r>
              <a:rPr lang="en-US" dirty="0" err="1"/>
              <a:t>rou_Utau_Umean</a:t>
            </a:r>
            <a:r>
              <a:rPr lang="en-US" dirty="0"/>
              <a:t>);</a:t>
            </a:r>
          </a:p>
          <a:p>
            <a:endParaRPr lang="en-US" dirty="0"/>
          </a:p>
          <a:p>
            <a:r>
              <a:rPr lang="en-US" dirty="0"/>
              <a:t>			//FWHM[ii] = par[ii][4] / par[ii][5] * 2.355 * </a:t>
            </a:r>
            <a:r>
              <a:rPr lang="en-US" dirty="0" err="1"/>
              <a:t>Eg</a:t>
            </a:r>
            <a:r>
              <a:rPr lang="en-US" dirty="0"/>
              <a:t>;</a:t>
            </a:r>
          </a:p>
          <a:p>
            <a:r>
              <a:rPr lang="en-US" dirty="0"/>
              <a:t>			//</a:t>
            </a:r>
            <a:r>
              <a:rPr lang="en-US" dirty="0" err="1"/>
              <a:t>FWHM_err</a:t>
            </a:r>
            <a:r>
              <a:rPr lang="en-US" dirty="0"/>
              <a:t>[ii] = 2.355 * </a:t>
            </a:r>
            <a:r>
              <a:rPr lang="en-US" dirty="0" err="1"/>
              <a:t>Eg</a:t>
            </a:r>
            <a:r>
              <a:rPr lang="en-US" dirty="0"/>
              <a:t> * sqrt(</a:t>
            </a:r>
            <a:r>
              <a:rPr lang="en-US" dirty="0" err="1"/>
              <a:t>Usigma_Usigma</a:t>
            </a:r>
            <a:r>
              <a:rPr lang="en-US" dirty="0"/>
              <a:t> / (par[ii][5] * par[ii][5]) + </a:t>
            </a:r>
            <a:r>
              <a:rPr lang="en-US" dirty="0" err="1"/>
              <a:t>Umean_Umean</a:t>
            </a:r>
            <a:r>
              <a:rPr lang="en-US" dirty="0"/>
              <a:t> * (-par[ii][4] / par[ii][5] / par[ii][5]) * (-par[ii][4] / par[ii][5] / par[ii][5]) + 2 * </a:t>
            </a:r>
            <a:r>
              <a:rPr lang="en-US" dirty="0" err="1"/>
              <a:t>rou_Usigma_Umean</a:t>
            </a:r>
            <a:r>
              <a:rPr lang="en-US" dirty="0"/>
              <a:t> / par[ii][5] * (-par[ii][4] / par[ii][5] / par[ii][5]));</a:t>
            </a:r>
          </a:p>
          <a:p>
            <a:endParaRPr lang="en-US" dirty="0"/>
          </a:p>
          <a:p>
            <a:r>
              <a:rPr lang="en-US" dirty="0"/>
              <a:t>// 			</a:t>
            </a:r>
            <a:r>
              <a:rPr lang="en-US" dirty="0" err="1"/>
              <a:t>inflation_factor</a:t>
            </a:r>
            <a:r>
              <a:rPr lang="en-US" dirty="0"/>
              <a:t> = sqrt(</a:t>
            </a:r>
            <a:r>
              <a:rPr lang="en-US" dirty="0" err="1"/>
              <a:t>parChi</a:t>
            </a:r>
            <a:r>
              <a:rPr lang="en-US" dirty="0"/>
              <a:t>[ii] / </a:t>
            </a:r>
            <a:r>
              <a:rPr lang="en-US" dirty="0" err="1"/>
              <a:t>parNDF</a:t>
            </a:r>
            <a:r>
              <a:rPr lang="en-US" dirty="0"/>
              <a:t>[ii]);</a:t>
            </a:r>
          </a:p>
          <a:p>
            <a:r>
              <a:rPr lang="en-US" dirty="0"/>
              <a:t>// 			if (</a:t>
            </a:r>
            <a:r>
              <a:rPr lang="en-US" dirty="0" err="1"/>
              <a:t>inflation_factor</a:t>
            </a:r>
            <a:r>
              <a:rPr lang="en-US" dirty="0"/>
              <a:t> &lt; 1)</a:t>
            </a:r>
          </a:p>
          <a:p>
            <a:r>
              <a:rPr lang="en-US" dirty="0"/>
              <a:t>			</a:t>
            </a:r>
            <a:r>
              <a:rPr lang="en-US" dirty="0" err="1"/>
              <a:t>inflation_factor</a:t>
            </a:r>
            <a:r>
              <a:rPr lang="en-US" dirty="0"/>
              <a:t> = 1;</a:t>
            </a:r>
          </a:p>
          <a:p>
            <a:r>
              <a:rPr lang="en-US" dirty="0"/>
              <a:t>			constant[ii] = par[ii][2]; </a:t>
            </a:r>
            <a:r>
              <a:rPr lang="en-US" dirty="0" err="1"/>
              <a:t>constant_err</a:t>
            </a:r>
            <a:r>
              <a:rPr lang="en-US" dirty="0"/>
              <a:t>[ii] = </a:t>
            </a:r>
            <a:r>
              <a:rPr lang="en-US" dirty="0" err="1"/>
              <a:t>par_err</a:t>
            </a:r>
            <a:r>
              <a:rPr lang="en-US" dirty="0"/>
              <a:t>[ii][2] * </a:t>
            </a:r>
            <a:r>
              <a:rPr lang="en-US" dirty="0" err="1"/>
              <a:t>inflation_factor</a:t>
            </a:r>
            <a:r>
              <a:rPr lang="en-US" dirty="0"/>
              <a:t>;</a:t>
            </a:r>
          </a:p>
          <a:p>
            <a:r>
              <a:rPr lang="en-US" dirty="0"/>
              <a:t>			tau[ii] = par[ii][3]; </a:t>
            </a:r>
            <a:r>
              <a:rPr lang="en-US" dirty="0" err="1"/>
              <a:t>tau_err</a:t>
            </a:r>
            <a:r>
              <a:rPr lang="en-US" dirty="0"/>
              <a:t>[ii] = </a:t>
            </a:r>
            <a:r>
              <a:rPr lang="en-US" dirty="0" err="1"/>
              <a:t>par_err</a:t>
            </a:r>
            <a:r>
              <a:rPr lang="en-US" dirty="0"/>
              <a:t>[ii][3] * </a:t>
            </a:r>
            <a:r>
              <a:rPr lang="en-US" dirty="0" err="1"/>
              <a:t>inflation_factor</a:t>
            </a:r>
            <a:r>
              <a:rPr lang="en-US" dirty="0"/>
              <a:t>;</a:t>
            </a:r>
          </a:p>
          <a:p>
            <a:r>
              <a:rPr lang="en-US" dirty="0"/>
              <a:t>			sig[ii] = par[ii][4]; </a:t>
            </a:r>
            <a:r>
              <a:rPr lang="en-US" dirty="0" err="1"/>
              <a:t>sig_err</a:t>
            </a:r>
            <a:r>
              <a:rPr lang="en-US" dirty="0"/>
              <a:t>[ii] = </a:t>
            </a:r>
            <a:r>
              <a:rPr lang="en-US" dirty="0" err="1"/>
              <a:t>par_err</a:t>
            </a:r>
            <a:r>
              <a:rPr lang="en-US" dirty="0"/>
              <a:t>[ii][4] * </a:t>
            </a:r>
            <a:r>
              <a:rPr lang="en-US" dirty="0" err="1"/>
              <a:t>inflation_factor</a:t>
            </a:r>
            <a:r>
              <a:rPr lang="en-US" dirty="0"/>
              <a:t>;</a:t>
            </a:r>
          </a:p>
          <a:p>
            <a:r>
              <a:rPr lang="en-US" dirty="0"/>
              <a:t>			mean[ii] = par[ii][5]; </a:t>
            </a:r>
            <a:r>
              <a:rPr lang="en-US" dirty="0" err="1"/>
              <a:t>mean_err</a:t>
            </a:r>
            <a:r>
              <a:rPr lang="en-US" dirty="0"/>
              <a:t>[ii] = </a:t>
            </a:r>
            <a:r>
              <a:rPr lang="en-US" dirty="0" err="1"/>
              <a:t>par_err</a:t>
            </a:r>
            <a:r>
              <a:rPr lang="en-US" dirty="0"/>
              <a:t>[ii][5] * </a:t>
            </a:r>
            <a:r>
              <a:rPr lang="en-US" dirty="0" err="1"/>
              <a:t>inflation_factor</a:t>
            </a:r>
            <a:r>
              <a:rPr lang="en-US" dirty="0"/>
              <a:t>;</a:t>
            </a:r>
          </a:p>
          <a:p>
            <a:r>
              <a:rPr lang="en-US" dirty="0"/>
              <a:t>			FWHM[ii] = par[ii][4] * 2.355; </a:t>
            </a:r>
            <a:r>
              <a:rPr lang="en-US" dirty="0" err="1"/>
              <a:t>FWHM_err</a:t>
            </a:r>
            <a:r>
              <a:rPr lang="en-US" dirty="0"/>
              <a:t>[ii] = </a:t>
            </a:r>
            <a:r>
              <a:rPr lang="en-US" dirty="0" err="1"/>
              <a:t>par_err</a:t>
            </a:r>
            <a:r>
              <a:rPr lang="en-US" dirty="0"/>
              <a:t>[ii][4] * 2.355 * </a:t>
            </a:r>
            <a:r>
              <a:rPr lang="en-US" dirty="0" err="1"/>
              <a:t>inflation_factor</a:t>
            </a:r>
            <a:r>
              <a:rPr lang="en-US" dirty="0"/>
              <a:t>;</a:t>
            </a:r>
          </a:p>
          <a:p>
            <a:endParaRPr lang="en-US" dirty="0"/>
          </a:p>
          <a:p>
            <a:r>
              <a:rPr lang="en-US" dirty="0"/>
              <a:t>			</a:t>
            </a:r>
            <a:r>
              <a:rPr lang="en-US" dirty="0" err="1"/>
              <a:t>Double_t</a:t>
            </a:r>
            <a:r>
              <a:rPr lang="en-US" dirty="0"/>
              <a:t> </a:t>
            </a:r>
            <a:r>
              <a:rPr lang="en-US" dirty="0" err="1"/>
              <a:t>topy</a:t>
            </a:r>
            <a:r>
              <a:rPr lang="en-US" dirty="0"/>
              <a:t>, </a:t>
            </a:r>
            <a:r>
              <a:rPr lang="en-US" dirty="0" err="1"/>
              <a:t>topx</a:t>
            </a:r>
            <a:r>
              <a:rPr lang="en-US" dirty="0"/>
              <a:t>, </a:t>
            </a:r>
            <a:r>
              <a:rPr lang="en-US" dirty="0" err="1"/>
              <a:t>lower_half</a:t>
            </a:r>
            <a:r>
              <a:rPr lang="en-US" dirty="0"/>
              <a:t>, </a:t>
            </a:r>
            <a:r>
              <a:rPr lang="en-US" dirty="0" err="1"/>
              <a:t>higher_half</a:t>
            </a:r>
            <a:r>
              <a:rPr lang="en-US" dirty="0"/>
              <a:t>;</a:t>
            </a:r>
          </a:p>
          <a:p>
            <a:r>
              <a:rPr lang="en-US" dirty="0"/>
              <a:t>			</a:t>
            </a:r>
            <a:r>
              <a:rPr lang="en-US" dirty="0" err="1"/>
              <a:t>topy</a:t>
            </a:r>
            <a:r>
              <a:rPr lang="en-US" dirty="0"/>
              <a:t> = p[ii]-&gt;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topx</a:t>
            </a:r>
            <a:r>
              <a:rPr lang="en-US" dirty="0"/>
              <a:t> = p[ii]-&gt;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lower_half</a:t>
            </a:r>
            <a:r>
              <a:rPr lang="en-US" dirty="0"/>
              <a:t> = p[ii]-&gt;</a:t>
            </a:r>
            <a:r>
              <a:rPr lang="en-US" dirty="0" err="1"/>
              <a:t>GetX</a:t>
            </a:r>
            <a:r>
              <a:rPr lang="en-US" dirty="0"/>
              <a:t>(</a:t>
            </a:r>
            <a:r>
              <a:rPr lang="en-US" dirty="0" err="1"/>
              <a:t>topy</a:t>
            </a:r>
            <a:r>
              <a:rPr lang="en-US" dirty="0"/>
              <a:t> / 2.0, </a:t>
            </a:r>
            <a:r>
              <a:rPr lang="en-US" dirty="0" err="1"/>
              <a:t>fitrange_min</a:t>
            </a:r>
            <a:r>
              <a:rPr lang="en-US" dirty="0"/>
              <a:t>, </a:t>
            </a:r>
            <a:r>
              <a:rPr lang="en-US" dirty="0" err="1"/>
              <a:t>topx</a:t>
            </a:r>
            <a:r>
              <a:rPr lang="en-US" dirty="0"/>
              <a:t>, 1E-12);</a:t>
            </a:r>
          </a:p>
          <a:p>
            <a:r>
              <a:rPr lang="en-US" dirty="0"/>
              <a:t>			</a:t>
            </a:r>
            <a:r>
              <a:rPr lang="en-US" dirty="0" err="1"/>
              <a:t>higher_half</a:t>
            </a:r>
            <a:r>
              <a:rPr lang="en-US" dirty="0"/>
              <a:t> = p[ii]-&gt;</a:t>
            </a:r>
            <a:r>
              <a:rPr lang="en-US" dirty="0" err="1"/>
              <a:t>GetX</a:t>
            </a:r>
            <a:r>
              <a:rPr lang="en-US" dirty="0"/>
              <a:t>(</a:t>
            </a:r>
            <a:r>
              <a:rPr lang="en-US" dirty="0" err="1"/>
              <a:t>topy</a:t>
            </a:r>
            <a:r>
              <a:rPr lang="en-US" dirty="0"/>
              <a:t> / 2.0, </a:t>
            </a:r>
            <a:r>
              <a:rPr lang="en-US" dirty="0" err="1"/>
              <a:t>topx</a:t>
            </a:r>
            <a:r>
              <a:rPr lang="en-US" dirty="0"/>
              <a:t>, </a:t>
            </a:r>
            <a:r>
              <a:rPr lang="en-US" dirty="0" err="1"/>
              <a:t>fitrange_max</a:t>
            </a:r>
            <a:r>
              <a:rPr lang="en-US" dirty="0"/>
              <a:t>, 1E-12);</a:t>
            </a:r>
          </a:p>
          <a:p>
            <a:r>
              <a:rPr lang="en-US" dirty="0"/>
              <a:t>			FWHM[ii] = </a:t>
            </a:r>
            <a:r>
              <a:rPr lang="en-US" dirty="0" err="1"/>
              <a:t>higher_half</a:t>
            </a:r>
            <a:r>
              <a:rPr lang="en-US" dirty="0"/>
              <a:t> - </a:t>
            </a:r>
            <a:r>
              <a:rPr lang="en-US" dirty="0" err="1"/>
              <a:t>lower_half</a:t>
            </a:r>
            <a:r>
              <a:rPr lang="en-US" dirty="0"/>
              <a:t>;</a:t>
            </a:r>
          </a:p>
          <a:p>
            <a:endParaRPr lang="en-US" dirty="0"/>
          </a:p>
          <a:p>
            <a:r>
              <a:rPr lang="en-US" dirty="0"/>
              <a:t>			</a:t>
            </a:r>
            <a:r>
              <a:rPr lang="en-US" dirty="0" err="1"/>
              <a:t>outfile</a:t>
            </a:r>
            <a:r>
              <a:rPr lang="en-US" dirty="0"/>
              <a:t> &lt;&lt; </a:t>
            </a:r>
            <a:r>
              <a:rPr lang="en-US" dirty="0" err="1"/>
              <a:t>histo_name</a:t>
            </a:r>
            <a:r>
              <a:rPr lang="en-US" dirty="0"/>
              <a:t> &lt;&lt; </a:t>
            </a:r>
            <a:r>
              <a:rPr lang="en-US" dirty="0" err="1"/>
              <a:t>i</a:t>
            </a:r>
            <a:r>
              <a:rPr lang="en-US" dirty="0"/>
              <a:t> &lt;&lt; "	Constant*</a:t>
            </a:r>
            <a:r>
              <a:rPr lang="en-US" dirty="0" err="1"/>
              <a:t>binsize</a:t>
            </a:r>
            <a:r>
              <a:rPr lang="en-US" dirty="0"/>
              <a:t>" &lt;&lt; ii &lt;&lt; "=	" &lt;&lt; constant[ii] &lt;&lt; "	+/-	" &lt;&lt; </a:t>
            </a:r>
            <a:r>
              <a:rPr lang="en-US" dirty="0" err="1"/>
              <a:t>constant_err</a:t>
            </a:r>
            <a:r>
              <a:rPr lang="en-US" dirty="0"/>
              <a:t>[ii] &lt;&lt; "	Mean" &lt;&lt; ii &lt;&lt; "=	" &lt;&lt; mean[ii] &lt;&lt; "	+/-	" &lt;&lt; </a:t>
            </a:r>
            <a:r>
              <a:rPr lang="en-US" dirty="0" err="1"/>
              <a:t>mean_err</a:t>
            </a:r>
            <a:r>
              <a:rPr lang="en-US" dirty="0"/>
              <a:t>[ii] &lt;&lt; "	Maximum" &lt;&lt; ii &lt;&lt; "=	" &lt;&lt; </a:t>
            </a:r>
            <a:r>
              <a:rPr lang="en-US" dirty="0" err="1"/>
              <a:t>peakx</a:t>
            </a:r>
            <a:r>
              <a:rPr lang="en-US" dirty="0"/>
              <a:t>[ii] &lt;&lt; "	+/-	" &lt;&lt; </a:t>
            </a:r>
            <a:r>
              <a:rPr lang="en-US" dirty="0" err="1"/>
              <a:t>peakxerr</a:t>
            </a:r>
            <a:r>
              <a:rPr lang="en-US" dirty="0"/>
              <a:t>[ii] &lt;&lt; "	Sigma" &lt;&lt; ii &lt;&lt; "=	" &lt;&lt; sig[ii] &lt;&lt; "	+/-	" &lt;&lt; </a:t>
            </a:r>
            <a:r>
              <a:rPr lang="en-US" dirty="0" err="1"/>
              <a:t>sig_err</a:t>
            </a:r>
            <a:r>
              <a:rPr lang="en-US" dirty="0"/>
              <a:t>[ii] &lt;&lt; "	Tau" &lt;&lt; ii &lt;&lt; "=	" &lt;&lt; tau[ii] &lt;&lt; "	+/-	" &lt;&lt; </a:t>
            </a:r>
            <a:r>
              <a:rPr lang="en-US" dirty="0" err="1"/>
              <a:t>tau_err</a:t>
            </a:r>
            <a:r>
              <a:rPr lang="en-US" dirty="0"/>
              <a:t>[ii] &lt;&lt; "	A" &lt;&lt; ii &lt;&lt; "=	" &lt;&lt; par[ii][0] &lt;&lt; "	+/-	" &lt;&lt; </a:t>
            </a:r>
            <a:r>
              <a:rPr lang="en-US" dirty="0" err="1"/>
              <a:t>par_err</a:t>
            </a:r>
            <a:r>
              <a:rPr lang="en-US" dirty="0"/>
              <a:t>[ii][0] &lt;&lt; "	B" &lt;&lt; ii &lt;&lt; "=	" &lt;&lt; par[ii][1] &lt;&lt; "	+/-	" &lt;&lt; </a:t>
            </a:r>
            <a:r>
              <a:rPr lang="en-US" dirty="0" err="1"/>
              <a:t>par_err</a:t>
            </a:r>
            <a:r>
              <a:rPr lang="en-US" dirty="0"/>
              <a:t>[ii][1] &lt;&lt; "	Chi2" &lt;&lt; ii &lt;&lt; "=	" &lt;&lt; </a:t>
            </a:r>
            <a:r>
              <a:rPr lang="en-US" dirty="0" err="1"/>
              <a:t>parChi</a:t>
            </a:r>
            <a:r>
              <a:rPr lang="en-US" dirty="0"/>
              <a:t>[ii] &lt;&lt; "	NDF" &lt;&lt; ii &lt;&lt; "=	" &lt;&lt; </a:t>
            </a:r>
            <a:r>
              <a:rPr lang="en-US" dirty="0" err="1"/>
              <a:t>parNDF</a:t>
            </a:r>
            <a:r>
              <a:rPr lang="en-US" dirty="0"/>
              <a:t>[ii] &lt;&lt; "	Area" &lt;&lt; ii &lt;&lt; "=	" &lt;&lt; par[ii][2] / </a:t>
            </a:r>
            <a:r>
              <a:rPr lang="en-US" dirty="0" err="1"/>
              <a:t>binwidth</a:t>
            </a:r>
            <a:r>
              <a:rPr lang="en-US" dirty="0"/>
              <a:t> &lt;&lt; "	FWHM" &lt;&lt; ii &lt;&lt; "=	" &lt;&lt; FWHM[ii] &lt;&lt; "	+/-	" &lt;&lt; </a:t>
            </a:r>
            <a:r>
              <a:rPr lang="en-US" dirty="0" err="1"/>
              <a:t>FWHM_err</a:t>
            </a:r>
            <a:r>
              <a:rPr lang="en-US" dirty="0"/>
              <a:t>[ii] &lt;&lt; </a:t>
            </a:r>
            <a:r>
              <a:rPr lang="en-US" dirty="0" err="1"/>
              <a:t>endl</a:t>
            </a:r>
            <a:r>
              <a:rPr lang="en-US" dirty="0"/>
              <a:t>;</a:t>
            </a:r>
          </a:p>
          <a:p>
            <a:endParaRPr lang="en-US" dirty="0"/>
          </a:p>
          <a:p>
            <a:r>
              <a:rPr lang="en-US" dirty="0"/>
              <a:t>			</a:t>
            </a:r>
            <a:r>
              <a:rPr lang="en-US" dirty="0" err="1"/>
              <a:t>TPaveText</a:t>
            </a:r>
            <a:r>
              <a:rPr lang="en-US" dirty="0"/>
              <a:t>* </a:t>
            </a:r>
            <a:r>
              <a:rPr lang="en-US" dirty="0" err="1"/>
              <a:t>textgaus</a:t>
            </a:r>
            <a:r>
              <a:rPr lang="en-US" dirty="0"/>
              <a:t> = new </a:t>
            </a:r>
            <a:r>
              <a:rPr lang="en-US" dirty="0" err="1"/>
              <a:t>TPaveText</a:t>
            </a:r>
            <a:r>
              <a:rPr lang="en-US" dirty="0"/>
              <a:t>(0.7, 0.4, 0.975, 0.98, "</a:t>
            </a:r>
            <a:r>
              <a:rPr lang="en-US" dirty="0" err="1"/>
              <a:t>brNDC</a:t>
            </a:r>
            <a:r>
              <a:rPr lang="en-US" dirty="0"/>
              <a:t>");//</a:t>
            </a:r>
            <a:r>
              <a:rPr lang="zh-CN" altLang="en-US" dirty="0"/>
              <a:t>加标注</a:t>
            </a:r>
            <a:r>
              <a:rPr lang="en-US" dirty="0"/>
              <a:t>left, down, right, up</a:t>
            </a:r>
          </a:p>
          <a:p>
            <a:r>
              <a:rPr lang="en-US" dirty="0"/>
              <a:t>			</a:t>
            </a:r>
            <a:r>
              <a:rPr lang="en-US" dirty="0" err="1"/>
              <a:t>textgaus</a:t>
            </a:r>
            <a:r>
              <a:rPr lang="en-US" dirty="0"/>
              <a:t>-&gt;</a:t>
            </a:r>
            <a:r>
              <a:rPr lang="en-US" dirty="0" err="1"/>
              <a:t>SetBorderSize</a:t>
            </a:r>
            <a:r>
              <a:rPr lang="en-US" dirty="0"/>
              <a:t>(1);//</a:t>
            </a:r>
            <a:r>
              <a:rPr lang="zh-CN" altLang="en-US" dirty="0"/>
              <a:t>边框宽度</a:t>
            </a:r>
          </a:p>
          <a:p>
            <a:r>
              <a:rPr lang="zh-CN" altLang="en-US" dirty="0"/>
              <a:t>			</a:t>
            </a:r>
            <a:r>
              <a:rPr lang="en-US" dirty="0" err="1"/>
              <a:t>textgaus</a:t>
            </a:r>
            <a:r>
              <a:rPr lang="en-US" dirty="0"/>
              <a:t>-&gt;</a:t>
            </a:r>
            <a:r>
              <a:rPr lang="en-US" dirty="0" err="1"/>
              <a:t>SetFillColor</a:t>
            </a:r>
            <a:r>
              <a:rPr lang="en-US" dirty="0"/>
              <a:t>(0);//</a:t>
            </a:r>
            <a:r>
              <a:rPr lang="zh-CN" altLang="en-US" dirty="0"/>
              <a:t>填充颜色</a:t>
            </a:r>
          </a:p>
          <a:p>
            <a:r>
              <a:rPr lang="zh-CN" altLang="en-US" dirty="0"/>
              <a:t>			</a:t>
            </a:r>
            <a:r>
              <a:rPr lang="en-US" dirty="0" err="1"/>
              <a:t>textgaus</a:t>
            </a:r>
            <a:r>
              <a:rPr lang="en-US" dirty="0"/>
              <a:t>-&gt;</a:t>
            </a:r>
            <a:r>
              <a:rPr lang="en-US" dirty="0" err="1"/>
              <a:t>SetTextAlign</a:t>
            </a:r>
            <a:r>
              <a:rPr lang="en-US" dirty="0"/>
              <a:t>(12);//align = 10*</a:t>
            </a:r>
            <a:r>
              <a:rPr lang="en-US" dirty="0" err="1"/>
              <a:t>HorizontalAlign</a:t>
            </a:r>
            <a:r>
              <a:rPr lang="en-US" dirty="0"/>
              <a:t> + </a:t>
            </a:r>
            <a:r>
              <a:rPr lang="en-US" dirty="0" err="1"/>
              <a:t>VerticalAlign</a:t>
            </a:r>
            <a:r>
              <a:rPr lang="en-US" dirty="0"/>
              <a:t>, 12 means</a:t>
            </a:r>
            <a:r>
              <a:rPr lang="zh-CN" altLang="en-US" dirty="0"/>
              <a:t>水平左对齐、垂直居中对齐</a:t>
            </a:r>
          </a:p>
          <a:p>
            <a:r>
              <a:rPr lang="zh-CN" altLang="en-US" dirty="0"/>
              <a:t>			</a:t>
            </a:r>
            <a:r>
              <a:rPr lang="en-US" dirty="0" err="1"/>
              <a:t>textgaus</a:t>
            </a:r>
            <a:r>
              <a:rPr lang="en-US" dirty="0"/>
              <a:t>-&gt;</a:t>
            </a:r>
            <a:r>
              <a:rPr lang="en-US" dirty="0" err="1"/>
              <a:t>SetTextFont</a:t>
            </a:r>
            <a:r>
              <a:rPr lang="en-US" dirty="0"/>
              <a:t>(132);//font = 10 * </a:t>
            </a:r>
            <a:r>
              <a:rPr lang="en-US" dirty="0" err="1"/>
              <a:t>fontID</a:t>
            </a:r>
            <a:r>
              <a:rPr lang="en-US" dirty="0"/>
              <a:t> + precision, 12+2,12 means Symbol; 13+2, 13 means News Times Roman</a:t>
            </a:r>
          </a:p>
          <a:p>
            <a:r>
              <a:rPr lang="en-US" dirty="0"/>
              <a:t>			//text-&gt;</a:t>
            </a:r>
            <a:r>
              <a:rPr lang="en-US" dirty="0" err="1"/>
              <a:t>SetTextColor</a:t>
            </a:r>
            <a:r>
              <a:rPr lang="en-US" dirty="0"/>
              <a:t>(2);//</a:t>
            </a:r>
            <a:r>
              <a:rPr lang="zh-CN" altLang="en-US" dirty="0"/>
              <a:t>文本颜色</a:t>
            </a:r>
          </a:p>
          <a:p>
            <a:r>
              <a:rPr lang="zh-CN" altLang="en-US" dirty="0"/>
              <a:t>			</a:t>
            </a:r>
            <a:r>
              <a:rPr lang="en-US" dirty="0" err="1"/>
              <a:t>sprintf</a:t>
            </a:r>
            <a:r>
              <a:rPr lang="en-US" dirty="0"/>
              <a:t>(</a:t>
            </a:r>
            <a:r>
              <a:rPr lang="en-US" dirty="0" err="1"/>
              <a:t>paraprint</a:t>
            </a:r>
            <a:r>
              <a:rPr lang="en-US" dirty="0"/>
              <a:t>, "Constant*</a:t>
            </a:r>
            <a:r>
              <a:rPr lang="en-US" dirty="0" err="1"/>
              <a:t>binsize%d</a:t>
            </a:r>
            <a:r>
              <a:rPr lang="en-US" dirty="0"/>
              <a:t>=%.4f%s%.4f", ii, par[ii][2], "+/-", </a:t>
            </a:r>
            <a:r>
              <a:rPr lang="en-US" dirty="0" err="1"/>
              <a:t>par_err</a:t>
            </a:r>
            <a:r>
              <a:rPr lang="en-US" dirty="0"/>
              <a:t>[ii][2]);//par</a:t>
            </a:r>
            <a:r>
              <a:rPr lang="zh-CN" altLang="en-US" dirty="0"/>
              <a:t>数组还保持着刚才的参数</a:t>
            </a:r>
          </a:p>
          <a:p>
            <a:r>
              <a:rPr lang="zh-CN" alt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Mean%d</a:t>
            </a:r>
            <a:r>
              <a:rPr lang="en-US" dirty="0"/>
              <a:t>=%.6f%s%.6f", ii, par[ii][5], "+/-", </a:t>
            </a:r>
            <a:r>
              <a:rPr lang="en-US" dirty="0" err="1"/>
              <a:t>par_err</a:t>
            </a:r>
            <a:r>
              <a:rPr lang="en-US" dirty="0"/>
              <a:t>[ii][5]);</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Sigma%d</a:t>
            </a:r>
            <a:r>
              <a:rPr lang="en-US" dirty="0"/>
              <a:t>=%.6f%s%.6f", ii, par[ii][4], "+/-", </a:t>
            </a:r>
            <a:r>
              <a:rPr lang="en-US" dirty="0" err="1"/>
              <a:t>par_err</a:t>
            </a:r>
            <a:r>
              <a:rPr lang="en-US" dirty="0"/>
              <a:t>[ii][4]);</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FWHM%d</a:t>
            </a:r>
            <a:r>
              <a:rPr lang="en-US" dirty="0"/>
              <a:t>=%.6f%s%.6f", ii, FWHM[ii], "+/-", </a:t>
            </a:r>
            <a:r>
              <a:rPr lang="en-US" dirty="0" err="1"/>
              <a:t>FWHM_err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Res%d</a:t>
            </a:r>
            <a:r>
              <a:rPr lang="en-US" dirty="0"/>
              <a:t>=%.4f%%", ii, FWHM[ii] / par[ii][5] * 100);</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Tau%d</a:t>
            </a:r>
            <a:r>
              <a:rPr lang="en-US" dirty="0"/>
              <a:t>=%.6f%s%.6f", ii, par[ii][3], "+/-", </a:t>
            </a:r>
            <a:r>
              <a:rPr lang="en-US" dirty="0" err="1"/>
              <a:t>par_err</a:t>
            </a:r>
            <a:r>
              <a:rPr lang="en-US" dirty="0"/>
              <a:t>[ii][3]);</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A%d</a:t>
            </a:r>
            <a:r>
              <a:rPr lang="en-US" dirty="0"/>
              <a:t>(%.4f%s%.4f)*</a:t>
            </a:r>
            <a:r>
              <a:rPr lang="en-US" dirty="0" err="1"/>
              <a:t>x+B%d</a:t>
            </a:r>
            <a:r>
              <a:rPr lang="en-US" dirty="0"/>
              <a:t>(%.3f%s%.3f)", ii, par[ii][0], "+/-", </a:t>
            </a:r>
            <a:r>
              <a:rPr lang="en-US" dirty="0" err="1"/>
              <a:t>par_err</a:t>
            </a:r>
            <a:r>
              <a:rPr lang="en-US" dirty="0"/>
              <a:t>[ii][0], ii, par[ii][1], "+/-", </a:t>
            </a:r>
            <a:r>
              <a:rPr lang="en-US" dirty="0" err="1"/>
              <a:t>par_err</a:t>
            </a:r>
            <a:r>
              <a:rPr lang="en-US" dirty="0"/>
              <a:t>[ii][1]);</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Chisquare%d</a:t>
            </a:r>
            <a:r>
              <a:rPr lang="en-US" dirty="0"/>
              <a:t>=%.6f", ii, </a:t>
            </a:r>
            <a:r>
              <a:rPr lang="en-US" dirty="0" err="1"/>
              <a:t>parChi</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NDF%d</a:t>
            </a:r>
            <a:r>
              <a:rPr lang="en-US" dirty="0"/>
              <a:t>=%.1f", ii, </a:t>
            </a:r>
            <a:r>
              <a:rPr lang="en-US" dirty="0" err="1"/>
              <a:t>parNDF</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a:t>
            </a:r>
            <a:r>
              <a:rPr lang="en-US" dirty="0" err="1"/>
              <a:t>val</a:t>
            </a:r>
            <a:r>
              <a:rPr lang="en-US" dirty="0"/>
              <a:t>=%e", </a:t>
            </a:r>
            <a:r>
              <a:rPr lang="en-US" dirty="0" err="1"/>
              <a:t>p_value</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Maximum%d</a:t>
            </a:r>
            <a:r>
              <a:rPr lang="en-US" dirty="0"/>
              <a:t>=%.6f%s%.6f", ii, </a:t>
            </a:r>
            <a:r>
              <a:rPr lang="en-US" dirty="0" err="1"/>
              <a:t>peakx</a:t>
            </a:r>
            <a:r>
              <a:rPr lang="en-US" dirty="0"/>
              <a:t>[ii], "+/-", </a:t>
            </a:r>
            <a:r>
              <a:rPr lang="en-US" dirty="0" err="1"/>
              <a:t>peakxerr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textgaus</a:t>
            </a:r>
            <a:r>
              <a:rPr lang="en-US" dirty="0"/>
              <a:t>-&gt;Draw();</a:t>
            </a:r>
          </a:p>
          <a:p>
            <a:endParaRPr lang="en-US" dirty="0"/>
          </a:p>
          <a:p>
            <a:r>
              <a:rPr lang="en-US" dirty="0"/>
              <a:t>			// for residuals plot</a:t>
            </a:r>
          </a:p>
          <a:p>
            <a:r>
              <a:rPr lang="en-US" dirty="0"/>
              <a:t>			double </a:t>
            </a:r>
            <a:r>
              <a:rPr lang="en-US" dirty="0" err="1"/>
              <a:t>x_values</a:t>
            </a:r>
            <a:r>
              <a:rPr lang="en-US" dirty="0"/>
              <a:t>[</a:t>
            </a:r>
            <a:r>
              <a:rPr lang="en-US" dirty="0" err="1"/>
              <a:t>fit_Nbins</a:t>
            </a:r>
            <a:r>
              <a:rPr lang="en-US" dirty="0"/>
              <a:t>], </a:t>
            </a:r>
            <a:r>
              <a:rPr lang="en-US" dirty="0" err="1"/>
              <a:t>y_values</a:t>
            </a:r>
            <a:r>
              <a:rPr lang="en-US" dirty="0"/>
              <a:t>[</a:t>
            </a:r>
            <a:r>
              <a:rPr lang="en-US" dirty="0" err="1"/>
              <a:t>fit_Nbins</a:t>
            </a:r>
            <a:r>
              <a:rPr lang="en-US" dirty="0"/>
              <a:t>], </a:t>
            </a:r>
            <a:r>
              <a:rPr lang="en-US" dirty="0" err="1"/>
              <a:t>y_fit_values</a:t>
            </a:r>
            <a:r>
              <a:rPr lang="en-US" dirty="0"/>
              <a:t>[</a:t>
            </a:r>
            <a:r>
              <a:rPr lang="en-US" dirty="0" err="1"/>
              <a:t>fit_Nbins</a:t>
            </a:r>
            <a:r>
              <a:rPr lang="en-US" dirty="0"/>
              <a:t>], </a:t>
            </a:r>
            <a:r>
              <a:rPr lang="en-US" dirty="0" err="1"/>
              <a:t>y_residuals</a:t>
            </a:r>
            <a:r>
              <a:rPr lang="en-US" dirty="0"/>
              <a:t>[</a:t>
            </a:r>
            <a:r>
              <a:rPr lang="en-US" dirty="0" err="1"/>
              <a:t>fit_Nbins</a:t>
            </a:r>
            <a:r>
              <a:rPr lang="en-US" dirty="0"/>
              <a:t>], </a:t>
            </a:r>
            <a:r>
              <a:rPr lang="en-US" dirty="0" err="1"/>
              <a:t>x_errors</a:t>
            </a:r>
            <a:r>
              <a:rPr lang="en-US" dirty="0"/>
              <a:t>[</a:t>
            </a:r>
            <a:r>
              <a:rPr lang="en-US" dirty="0" err="1"/>
              <a:t>fit_Nbins</a:t>
            </a:r>
            <a:r>
              <a:rPr lang="en-US" dirty="0"/>
              <a:t>], </a:t>
            </a:r>
            <a:r>
              <a:rPr lang="en-US" dirty="0" err="1"/>
              <a:t>y_errors</a:t>
            </a:r>
            <a:r>
              <a:rPr lang="en-US" dirty="0"/>
              <a:t>[</a:t>
            </a:r>
            <a:r>
              <a:rPr lang="en-US" dirty="0" err="1"/>
              <a:t>fit_Nbins</a:t>
            </a:r>
            <a:r>
              <a:rPr lang="en-US" dirty="0"/>
              <a:t>];</a:t>
            </a:r>
          </a:p>
          <a:p>
            <a:endParaRPr lang="en-US" dirty="0"/>
          </a:p>
          <a:p>
            <a:r>
              <a:rPr lang="en-US" dirty="0"/>
              <a:t>			for (</a:t>
            </a:r>
            <a:r>
              <a:rPr lang="en-US" dirty="0" err="1"/>
              <a:t>ibin</a:t>
            </a:r>
            <a:r>
              <a:rPr lang="en-US" dirty="0"/>
              <a:t> = 1; </a:t>
            </a:r>
            <a:r>
              <a:rPr lang="en-US" dirty="0" err="1"/>
              <a:t>ibin</a:t>
            </a:r>
            <a:r>
              <a:rPr lang="en-US" dirty="0"/>
              <a:t> &lt;= </a:t>
            </a:r>
            <a:r>
              <a:rPr lang="en-US" dirty="0" err="1"/>
              <a:t>fit_Nbins</a:t>
            </a:r>
            <a:r>
              <a:rPr lang="en-US" dirty="0"/>
              <a:t>; </a:t>
            </a:r>
            <a:r>
              <a:rPr lang="en-US" dirty="0" err="1"/>
              <a:t>ibin</a:t>
            </a:r>
            <a:r>
              <a:rPr lang="en-US" dirty="0"/>
              <a:t>++)</a:t>
            </a:r>
          </a:p>
          <a:p>
            <a:r>
              <a:rPr lang="en-US" dirty="0"/>
              <a:t>			{ // data array starts from [0], bin starts from [1]</a:t>
            </a:r>
          </a:p>
          <a:p>
            <a:r>
              <a:rPr lang="en-US" dirty="0"/>
              <a:t>				</a:t>
            </a:r>
            <a:r>
              <a:rPr lang="en-US" dirty="0" err="1"/>
              <a:t>x_values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GetBinCenter</a:t>
            </a:r>
            <a:r>
              <a:rPr lang="en-US" dirty="0"/>
              <a:t>(</a:t>
            </a:r>
            <a:r>
              <a:rPr lang="en-US" dirty="0" err="1"/>
              <a:t>minbin</a:t>
            </a:r>
            <a:r>
              <a:rPr lang="en-US" dirty="0"/>
              <a:t> + </a:t>
            </a:r>
            <a:r>
              <a:rPr lang="en-US" dirty="0" err="1"/>
              <a:t>ibin</a:t>
            </a:r>
            <a:r>
              <a:rPr lang="en-US" dirty="0"/>
              <a:t> - 1);</a:t>
            </a:r>
          </a:p>
          <a:p>
            <a:r>
              <a:rPr lang="en-US" dirty="0"/>
              <a:t>				// </a:t>
            </a:r>
            <a:r>
              <a:rPr lang="en-US" dirty="0" err="1"/>
              <a:t>cout</a:t>
            </a:r>
            <a:r>
              <a:rPr lang="en-US" dirty="0"/>
              <a:t> &lt;&lt; </a:t>
            </a:r>
            <a:r>
              <a:rPr lang="en-US" dirty="0" err="1"/>
              <a:t>x_values</a:t>
            </a:r>
            <a:r>
              <a:rPr lang="en-US" dirty="0"/>
              <a:t>[</a:t>
            </a:r>
            <a:r>
              <a:rPr lang="en-US" dirty="0" err="1"/>
              <a:t>ibin</a:t>
            </a:r>
            <a:r>
              <a:rPr lang="en-US" dirty="0"/>
              <a:t> - 1] &lt;&lt; " " &lt;&lt; minbin+ibin-1 &lt;&lt; </a:t>
            </a:r>
            <a:r>
              <a:rPr lang="en-US" dirty="0" err="1"/>
              <a:t>endl</a:t>
            </a:r>
            <a:r>
              <a:rPr lang="en-US" dirty="0"/>
              <a:t>;</a:t>
            </a:r>
          </a:p>
          <a:p>
            <a:r>
              <a:rPr lang="en-US" dirty="0"/>
              <a:t>				</a:t>
            </a:r>
            <a:r>
              <a:rPr lang="en-US" dirty="0" err="1"/>
              <a:t>x_errors</a:t>
            </a:r>
            <a:r>
              <a:rPr lang="en-US" dirty="0"/>
              <a:t>[</a:t>
            </a:r>
            <a:r>
              <a:rPr lang="en-US" dirty="0" err="1"/>
              <a:t>ibin</a:t>
            </a:r>
            <a:r>
              <a:rPr lang="en-US" dirty="0"/>
              <a:t> - 1] = </a:t>
            </a:r>
            <a:r>
              <a:rPr lang="en-US" dirty="0" err="1"/>
              <a:t>binwidth</a:t>
            </a:r>
            <a:r>
              <a:rPr lang="en-US" dirty="0"/>
              <a:t> / 2.0;</a:t>
            </a:r>
          </a:p>
          <a:p>
            <a:r>
              <a:rPr lang="en-US" dirty="0"/>
              <a:t>				</a:t>
            </a:r>
            <a:r>
              <a:rPr lang="en-US" dirty="0" err="1"/>
              <a:t>y_values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ibin</a:t>
            </a:r>
            <a:r>
              <a:rPr lang="en-US" dirty="0"/>
              <a:t> - 1);</a:t>
            </a:r>
          </a:p>
          <a:p>
            <a:r>
              <a:rPr lang="en-US" dirty="0"/>
              <a:t>				</a:t>
            </a:r>
            <a:r>
              <a:rPr lang="en-US" dirty="0" err="1"/>
              <a:t>y_errors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GetBinErrorUp</a:t>
            </a:r>
            <a:r>
              <a:rPr lang="en-US" dirty="0"/>
              <a:t>(</a:t>
            </a:r>
            <a:r>
              <a:rPr lang="en-US" dirty="0" err="1"/>
              <a:t>minbin</a:t>
            </a:r>
            <a:r>
              <a:rPr lang="en-US" dirty="0"/>
              <a:t> + </a:t>
            </a:r>
            <a:r>
              <a:rPr lang="en-US" dirty="0" err="1"/>
              <a:t>ibin</a:t>
            </a:r>
            <a:r>
              <a:rPr lang="en-US" dirty="0"/>
              <a:t> - 1) + </a:t>
            </a:r>
            <a:r>
              <a:rPr lang="en-US" dirty="0" err="1"/>
              <a:t>histo</a:t>
            </a:r>
            <a:r>
              <a:rPr lang="en-US" dirty="0"/>
              <a:t>[</a:t>
            </a:r>
            <a:r>
              <a:rPr lang="en-US" dirty="0" err="1"/>
              <a:t>i</a:t>
            </a:r>
            <a:r>
              <a:rPr lang="en-US" dirty="0"/>
              <a:t>]-&gt;</a:t>
            </a:r>
            <a:r>
              <a:rPr lang="en-US" dirty="0" err="1"/>
              <a:t>GetBinErrorLow</a:t>
            </a:r>
            <a:r>
              <a:rPr lang="en-US" dirty="0"/>
              <a:t>(</a:t>
            </a:r>
            <a:r>
              <a:rPr lang="en-US" dirty="0" err="1"/>
              <a:t>minbin</a:t>
            </a:r>
            <a:r>
              <a:rPr lang="en-US" dirty="0"/>
              <a:t> + </a:t>
            </a:r>
            <a:r>
              <a:rPr lang="en-US" dirty="0" err="1"/>
              <a:t>ibin</a:t>
            </a:r>
            <a:r>
              <a:rPr lang="en-US" dirty="0"/>
              <a:t> - 1)) / 2.0;</a:t>
            </a:r>
          </a:p>
          <a:p>
            <a:endParaRPr lang="en-US" dirty="0"/>
          </a:p>
          <a:p>
            <a:r>
              <a:rPr lang="en-US" dirty="0"/>
              <a:t>				</a:t>
            </a:r>
            <a:r>
              <a:rPr lang="en-US" dirty="0" err="1"/>
              <a:t>y_fit_values</a:t>
            </a:r>
            <a:r>
              <a:rPr lang="en-US" dirty="0"/>
              <a:t>[</a:t>
            </a:r>
            <a:r>
              <a:rPr lang="en-US" dirty="0" err="1"/>
              <a:t>ibin</a:t>
            </a:r>
            <a:r>
              <a:rPr lang="en-US" dirty="0"/>
              <a:t> - 1] = </a:t>
            </a:r>
            <a:r>
              <a:rPr lang="en-US" dirty="0" err="1"/>
              <a:t>fEMG</a:t>
            </a:r>
            <a:r>
              <a:rPr lang="en-US" dirty="0"/>
              <a:t>[ii]-&gt;Eval(</a:t>
            </a:r>
            <a:r>
              <a:rPr lang="en-US" dirty="0" err="1"/>
              <a:t>x_values</a:t>
            </a:r>
            <a:r>
              <a:rPr lang="en-US" dirty="0"/>
              <a:t>[</a:t>
            </a:r>
            <a:r>
              <a:rPr lang="en-US" dirty="0" err="1"/>
              <a:t>ibin</a:t>
            </a:r>
            <a:r>
              <a:rPr lang="en-US" dirty="0"/>
              <a:t> - 1]);</a:t>
            </a:r>
          </a:p>
          <a:p>
            <a:r>
              <a:rPr lang="en-US" dirty="0"/>
              <a:t>				</a:t>
            </a:r>
            <a:r>
              <a:rPr lang="en-US" dirty="0" err="1"/>
              <a:t>y_residuals</a:t>
            </a:r>
            <a:r>
              <a:rPr lang="en-US" dirty="0"/>
              <a:t>[</a:t>
            </a:r>
            <a:r>
              <a:rPr lang="en-US" dirty="0" err="1"/>
              <a:t>ibin</a:t>
            </a:r>
            <a:r>
              <a:rPr lang="en-US" dirty="0"/>
              <a:t> - 1] = </a:t>
            </a:r>
            <a:r>
              <a:rPr lang="en-US" dirty="0" err="1"/>
              <a:t>y_fit_values</a:t>
            </a:r>
            <a:r>
              <a:rPr lang="en-US" dirty="0"/>
              <a:t>[</a:t>
            </a:r>
            <a:r>
              <a:rPr lang="en-US" dirty="0" err="1"/>
              <a:t>ibin</a:t>
            </a:r>
            <a:r>
              <a:rPr lang="en-US" dirty="0"/>
              <a:t> - 1] - </a:t>
            </a:r>
            <a:r>
              <a:rPr lang="en-US" dirty="0" err="1"/>
              <a:t>y_values</a:t>
            </a:r>
            <a:r>
              <a:rPr lang="en-US" dirty="0"/>
              <a:t>[</a:t>
            </a:r>
            <a:r>
              <a:rPr lang="en-US" dirty="0" err="1"/>
              <a:t>ibin</a:t>
            </a:r>
            <a:r>
              <a:rPr lang="en-US" dirty="0"/>
              <a:t> - 1];</a:t>
            </a:r>
          </a:p>
          <a:p>
            <a:r>
              <a:rPr lang="en-US" dirty="0"/>
              <a:t>			}</a:t>
            </a:r>
          </a:p>
          <a:p>
            <a:endParaRPr lang="en-US" dirty="0"/>
          </a:p>
          <a:p>
            <a:r>
              <a:rPr lang="en-US" dirty="0"/>
              <a:t>			</a:t>
            </a:r>
            <a:r>
              <a:rPr lang="en-US" dirty="0" err="1"/>
              <a:t>graph_residual</a:t>
            </a:r>
            <a:r>
              <a:rPr lang="en-US" dirty="0"/>
              <a:t>[</a:t>
            </a:r>
            <a:r>
              <a:rPr lang="en-US" dirty="0" err="1"/>
              <a:t>i</a:t>
            </a:r>
            <a:r>
              <a:rPr lang="en-US" dirty="0"/>
              <a:t>] = new </a:t>
            </a:r>
            <a:r>
              <a:rPr lang="en-US" dirty="0" err="1"/>
              <a:t>TGraphErrors</a:t>
            </a:r>
            <a:r>
              <a:rPr lang="en-US" dirty="0"/>
              <a:t>(</a:t>
            </a:r>
            <a:r>
              <a:rPr lang="en-US" dirty="0" err="1"/>
              <a:t>fit_Nbins</a:t>
            </a:r>
            <a:r>
              <a:rPr lang="en-US" dirty="0"/>
              <a:t>, </a:t>
            </a:r>
            <a:r>
              <a:rPr lang="en-US" dirty="0" err="1"/>
              <a:t>x_values</a:t>
            </a:r>
            <a:r>
              <a:rPr lang="en-US" dirty="0"/>
              <a:t>, </a:t>
            </a:r>
            <a:r>
              <a:rPr lang="en-US" dirty="0" err="1"/>
              <a:t>y_residuals</a:t>
            </a:r>
            <a:r>
              <a:rPr lang="en-US" dirty="0"/>
              <a:t>, </a:t>
            </a:r>
            <a:r>
              <a:rPr lang="en-US" dirty="0" err="1"/>
              <a:t>x_errors</a:t>
            </a:r>
            <a:r>
              <a:rPr lang="en-US" dirty="0"/>
              <a:t>, </a:t>
            </a:r>
            <a:r>
              <a:rPr lang="en-US" dirty="0" err="1"/>
              <a:t>y_errors</a:t>
            </a:r>
            <a:r>
              <a:rPr lang="en-US" dirty="0"/>
              <a:t>); //</a:t>
            </a:r>
            <a:r>
              <a:rPr lang="en-US" dirty="0" err="1"/>
              <a:t>TGraph</a:t>
            </a:r>
            <a:r>
              <a:rPr lang="en-US" dirty="0"/>
              <a:t>(</a:t>
            </a:r>
            <a:r>
              <a:rPr lang="en-US" dirty="0" err="1"/>
              <a:t>n,x,y,ex,ey</a:t>
            </a:r>
            <a:r>
              <a:rPr lang="en-US" dirty="0"/>
              <a:t>);</a:t>
            </a:r>
          </a:p>
          <a:p>
            <a:r>
              <a:rPr lang="en-US" dirty="0"/>
              <a:t>			</a:t>
            </a:r>
            <a:r>
              <a:rPr lang="en-US" dirty="0" err="1"/>
              <a:t>graph_residual</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a:t>
            </a:r>
            <a:r>
              <a:rPr lang="en-US" dirty="0"/>
              <a:t>("Energy (keV)");//</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a:t>
            </a:r>
            <a:r>
              <a:rPr lang="en-US" dirty="0"/>
              <a:t>("Fit - Data");//</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SetTitleOffset</a:t>
            </a:r>
            <a:r>
              <a:rPr lang="en-US" dirty="0"/>
              <a:t>(0.3);//</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graph_residual</a:t>
            </a:r>
            <a:r>
              <a:rPr lang="en-US" dirty="0"/>
              <a:t>[</a:t>
            </a:r>
            <a:r>
              <a:rPr lang="en-US" dirty="0" err="1"/>
              <a:t>i</a:t>
            </a:r>
            <a:r>
              <a:rPr lang="en-US" dirty="0"/>
              <a:t>]-&gt;</a:t>
            </a:r>
            <a:r>
              <a:rPr lang="en-US" dirty="0" err="1"/>
              <a:t>SetStats</a:t>
            </a:r>
            <a:r>
              <a:rPr lang="en-US" dirty="0"/>
              <a:t>(0);</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a:t>
            </a:r>
          </a:p>
          <a:p>
            <a:r>
              <a:rPr lang="en-US" dirty="0"/>
              <a:t>			// </a:t>
            </a:r>
            <a:r>
              <a:rPr lang="en-US" dirty="0" err="1"/>
              <a:t>graph_residual</a:t>
            </a:r>
            <a:r>
              <a:rPr lang="en-US" dirty="0"/>
              <a:t>[</a:t>
            </a:r>
            <a:r>
              <a:rPr lang="en-US" dirty="0" err="1"/>
              <a:t>i</a:t>
            </a:r>
            <a:r>
              <a:rPr lang="en-US" dirty="0"/>
              <a:t>]-&gt;</a:t>
            </a:r>
            <a:r>
              <a:rPr lang="en-US" dirty="0" err="1"/>
              <a:t>GetYaxis</a:t>
            </a:r>
            <a:r>
              <a:rPr lang="en-US" dirty="0"/>
              <a:t>()-&gt;</a:t>
            </a:r>
            <a:r>
              <a:rPr lang="en-US" dirty="0" err="1"/>
              <a:t>SetRangeUser</a:t>
            </a:r>
            <a:r>
              <a:rPr lang="en-US" dirty="0"/>
              <a:t>(-50, 50); </a:t>
            </a:r>
          </a:p>
          <a:p>
            <a:r>
              <a:rPr lang="en-US" dirty="0"/>
              <a:t>			</a:t>
            </a:r>
            <a:r>
              <a:rPr lang="en-US" dirty="0" err="1"/>
              <a:t>graph_residual</a:t>
            </a:r>
            <a:r>
              <a:rPr lang="en-US" dirty="0"/>
              <a:t>[</a:t>
            </a:r>
            <a:r>
              <a:rPr lang="en-US" dirty="0" err="1"/>
              <a:t>i</a:t>
            </a:r>
            <a:r>
              <a:rPr lang="en-US" dirty="0"/>
              <a:t>]-&gt;</a:t>
            </a:r>
            <a:r>
              <a:rPr lang="en-US" dirty="0" err="1"/>
              <a:t>SetLineWidth</a:t>
            </a:r>
            <a:r>
              <a:rPr lang="en-US" dirty="0"/>
              <a:t>(2);</a:t>
            </a:r>
          </a:p>
          <a:p>
            <a:r>
              <a:rPr lang="en-US" dirty="0"/>
              <a:t>			</a:t>
            </a:r>
            <a:r>
              <a:rPr lang="en-US" dirty="0" err="1"/>
              <a:t>graph_residual</a:t>
            </a:r>
            <a:r>
              <a:rPr lang="en-US" dirty="0"/>
              <a:t>[</a:t>
            </a:r>
            <a:r>
              <a:rPr lang="en-US" dirty="0" err="1"/>
              <a:t>i</a:t>
            </a:r>
            <a:r>
              <a:rPr lang="en-US" dirty="0"/>
              <a:t>]-&gt;</a:t>
            </a:r>
            <a:r>
              <a:rPr lang="en-US" dirty="0" err="1"/>
              <a:t>SetLineColor</a:t>
            </a:r>
            <a:r>
              <a:rPr lang="en-US" dirty="0"/>
              <a:t>(</a:t>
            </a:r>
            <a:r>
              <a:rPr lang="en-US" dirty="0" err="1"/>
              <a:t>kViolet</a:t>
            </a:r>
            <a:r>
              <a:rPr lang="en-US" dirty="0"/>
              <a:t>);</a:t>
            </a:r>
          </a:p>
          <a:p>
            <a:r>
              <a:rPr lang="en-US" dirty="0"/>
              <a:t>			</a:t>
            </a:r>
            <a:r>
              <a:rPr lang="en-US" dirty="0" err="1"/>
              <a:t>graph_residual</a:t>
            </a:r>
            <a:r>
              <a:rPr lang="en-US" dirty="0"/>
              <a:t>[</a:t>
            </a:r>
            <a:r>
              <a:rPr lang="en-US" dirty="0" err="1"/>
              <a:t>i</a:t>
            </a:r>
            <a:r>
              <a:rPr lang="en-US" dirty="0"/>
              <a:t>]-&gt;</a:t>
            </a:r>
            <a:r>
              <a:rPr lang="en-US" dirty="0" err="1"/>
              <a:t>SetMarkerStyle</a:t>
            </a:r>
            <a:r>
              <a:rPr lang="en-US" dirty="0"/>
              <a:t>(6);</a:t>
            </a:r>
          </a:p>
          <a:p>
            <a:r>
              <a:rPr lang="en-US" dirty="0"/>
              <a:t>			</a:t>
            </a:r>
            <a:r>
              <a:rPr lang="en-US" dirty="0" err="1"/>
              <a:t>graph_residual</a:t>
            </a:r>
            <a:r>
              <a:rPr lang="en-US" dirty="0"/>
              <a:t>[</a:t>
            </a:r>
            <a:r>
              <a:rPr lang="en-US" dirty="0" err="1"/>
              <a:t>i</a:t>
            </a:r>
            <a:r>
              <a:rPr lang="en-US" dirty="0"/>
              <a:t>]-&gt;</a:t>
            </a:r>
            <a:r>
              <a:rPr lang="en-US" dirty="0" err="1"/>
              <a:t>SetMarkerColor</a:t>
            </a:r>
            <a:r>
              <a:rPr lang="en-US" dirty="0"/>
              <a:t>(</a:t>
            </a:r>
            <a:r>
              <a:rPr lang="en-US" dirty="0" err="1"/>
              <a:t>kViolet</a:t>
            </a:r>
            <a:r>
              <a:rPr lang="en-US" dirty="0"/>
              <a:t>);</a:t>
            </a:r>
          </a:p>
          <a:p>
            <a:r>
              <a:rPr 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dirty="0"/>
              <a:t>pad2-&gt;Draw();</a:t>
            </a:r>
          </a:p>
          <a:p>
            <a:r>
              <a:rPr lang="en-US" dirty="0"/>
              <a:t>			pad2-&gt;cd();</a:t>
            </a:r>
          </a:p>
          <a:p>
            <a:r>
              <a:rPr lang="en-US" dirty="0"/>
              <a:t>			</a:t>
            </a:r>
            <a:r>
              <a:rPr lang="en-US" dirty="0" err="1"/>
              <a:t>graph_residual</a:t>
            </a:r>
            <a:r>
              <a:rPr lang="en-US" dirty="0"/>
              <a:t>[</a:t>
            </a:r>
            <a:r>
              <a:rPr lang="en-US" dirty="0" err="1"/>
              <a:t>i</a:t>
            </a:r>
            <a:r>
              <a:rPr lang="en-US" dirty="0"/>
              <a:t>]-&gt;Draw("APZ");//"A": Axis are drawn around the graph, "P": The current marker is plotted at each point, "Z": Do not draw small horizontal and vertical lines the end of the error bars. Without "Z", the default is to draw these.</a:t>
            </a:r>
          </a:p>
          <a:p>
            <a:r>
              <a:rPr lang="en-US" dirty="0"/>
              <a:t>			</a:t>
            </a:r>
            <a:r>
              <a:rPr lang="en-US" dirty="0" err="1"/>
              <a:t>TLine</a:t>
            </a:r>
            <a:r>
              <a:rPr lang="en-US" dirty="0"/>
              <a:t>* T1 = new </a:t>
            </a:r>
            <a:r>
              <a:rPr lang="en-US" dirty="0" err="1"/>
              <a:t>TLine</a:t>
            </a:r>
            <a:r>
              <a:rPr lang="en-US" dirty="0"/>
              <a:t>(</a:t>
            </a:r>
            <a:r>
              <a:rPr lang="en-US" dirty="0" err="1"/>
              <a:t>fitrange_min</a:t>
            </a:r>
            <a:r>
              <a:rPr lang="en-US" dirty="0"/>
              <a:t>, 0, </a:t>
            </a:r>
            <a:r>
              <a:rPr lang="en-US" dirty="0" err="1"/>
              <a:t>fitrange_max</a:t>
            </a:r>
            <a:r>
              <a:rPr lang="en-US" dirty="0"/>
              <a:t>, 0);</a:t>
            </a:r>
          </a:p>
          <a:p>
            <a:r>
              <a:rPr lang="en-US" dirty="0"/>
              <a:t>			T1-&gt;Draw("R");//"R" means the line is drawn with the current line attributes</a:t>
            </a:r>
          </a:p>
          <a:p>
            <a:endParaRPr lang="en-US" dirty="0"/>
          </a:p>
          <a:p>
            <a:r>
              <a:rPr lang="en-US" dirty="0"/>
              <a:t>			</a:t>
            </a:r>
            <a:r>
              <a:rPr lang="en-US" dirty="0" err="1"/>
              <a:t>sprintf</a:t>
            </a:r>
            <a:r>
              <a:rPr lang="en-US" dirty="0"/>
              <a:t>(filename, "%</a:t>
            </a:r>
            <a:r>
              <a:rPr lang="en-US" dirty="0" err="1"/>
              <a:t>s%s%s</a:t>
            </a:r>
            <a:r>
              <a:rPr lang="en-US" dirty="0"/>
              <a:t>", pathname, </a:t>
            </a:r>
            <a:r>
              <a:rPr lang="en-US" dirty="0" err="1"/>
              <a:t>hfit_name</a:t>
            </a:r>
            <a:r>
              <a:rPr lang="en-US" dirty="0"/>
              <a:t>, ".</a:t>
            </a:r>
            <a:r>
              <a:rPr lang="en-US" dirty="0" err="1"/>
              <a:t>png</a:t>
            </a:r>
            <a:r>
              <a:rPr lang="en-US" dirty="0"/>
              <a:t>");</a:t>
            </a:r>
          </a:p>
          <a:p>
            <a:r>
              <a:rPr lang="en-US" dirty="0"/>
              <a:t>			</a:t>
            </a:r>
            <a:r>
              <a:rPr lang="en-US" dirty="0" err="1"/>
              <a:t>canvaspeak</a:t>
            </a:r>
            <a:r>
              <a:rPr lang="en-US" dirty="0"/>
              <a:t>[</a:t>
            </a:r>
            <a:r>
              <a:rPr lang="en-US" dirty="0" err="1"/>
              <a:t>i</a:t>
            </a:r>
            <a:r>
              <a:rPr lang="en-US" dirty="0"/>
              <a:t>][ii]-&gt;</a:t>
            </a:r>
            <a:r>
              <a:rPr lang="en-US" dirty="0" err="1"/>
              <a:t>SaveAs</a:t>
            </a:r>
            <a:r>
              <a:rPr lang="en-US" dirty="0"/>
              <a:t>(filename);</a:t>
            </a:r>
          </a:p>
          <a:p>
            <a:endParaRPr lang="en-US" dirty="0"/>
          </a:p>
          <a:p>
            <a:r>
              <a:rPr lang="en-US" dirty="0"/>
              <a:t>		}//for(ii=0;ii&lt;</a:t>
            </a:r>
            <a:r>
              <a:rPr lang="en-US" dirty="0" err="1"/>
              <a:t>peaknum;ii</a:t>
            </a:r>
            <a:r>
              <a:rPr lang="en-US" dirty="0"/>
              <a:t>++)</a:t>
            </a:r>
          </a:p>
          <a:p>
            <a:r>
              <a:rPr lang="en-US" dirty="0"/>
              <a:t>		</a:t>
            </a:r>
            <a:r>
              <a:rPr lang="en-US" dirty="0" err="1"/>
              <a:t>outfile</a:t>
            </a:r>
            <a:r>
              <a:rPr lang="en-US" dirty="0"/>
              <a:t> &lt;&lt; "\n\n" &lt;&lt; </a:t>
            </a:r>
            <a:r>
              <a:rPr lang="en-US" dirty="0" err="1"/>
              <a:t>endl</a:t>
            </a:r>
            <a:r>
              <a:rPr lang="en-US" dirty="0"/>
              <a:t>;</a:t>
            </a:r>
          </a:p>
          <a:p>
            <a:r>
              <a:rPr lang="en-US" dirty="0"/>
              <a:t>	}//for (</a:t>
            </a:r>
            <a:r>
              <a:rPr lang="en-US" dirty="0" err="1"/>
              <a:t>i</a:t>
            </a:r>
            <a:r>
              <a:rPr lang="en-US" dirty="0"/>
              <a:t>=0;i&lt;</a:t>
            </a:r>
            <a:r>
              <a:rPr lang="en-US" dirty="0" err="1"/>
              <a:t>ID;i</a:t>
            </a:r>
            <a:r>
              <a:rPr lang="en-US" dirty="0"/>
              <a:t>++)</a:t>
            </a:r>
          </a:p>
          <a:p>
            <a:r>
              <a:rPr lang="en-US" dirty="0"/>
              <a:t>}//</a:t>
            </a:r>
            <a:r>
              <a:rPr lang="en-US" dirty="0" err="1"/>
              <a:t>peakcali</a:t>
            </a:r>
            <a:r>
              <a:rPr lang="en-US" dirty="0"/>
              <a:t> main</a:t>
            </a:r>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4</a:t>
            </a:fld>
            <a:endParaRPr lang="zh-CN" altLang="en-US"/>
          </a:p>
        </p:txBody>
      </p:sp>
    </p:spTree>
    <p:extLst>
      <p:ext uri="{BB962C8B-B14F-4D97-AF65-F5344CB8AC3E}">
        <p14:creationId xmlns:p14="http://schemas.microsoft.com/office/powerpoint/2010/main" val="1274023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&lt;iostream&gt;</a:t>
            </a:r>
          </a:p>
          <a:p>
            <a:r>
              <a:rPr lang="en-US" dirty="0"/>
              <a:t>#include &lt;</a:t>
            </a:r>
            <a:r>
              <a:rPr lang="en-US" dirty="0" err="1"/>
              <a:t>fstream</a:t>
            </a:r>
            <a:r>
              <a:rPr lang="en-US" dirty="0"/>
              <a:t>&gt;</a:t>
            </a:r>
          </a:p>
          <a:p>
            <a:r>
              <a:rPr lang="en-US" dirty="0"/>
              <a:t>//#include &lt;</a:t>
            </a:r>
            <a:r>
              <a:rPr lang="en-US" dirty="0" err="1"/>
              <a:t>iomanip.h</a:t>
            </a:r>
            <a:r>
              <a:rPr lang="en-US" dirty="0"/>
              <a:t>&gt;</a:t>
            </a:r>
          </a:p>
          <a:p>
            <a:r>
              <a:rPr lang="en-US" dirty="0"/>
              <a:t>#include &lt;</a:t>
            </a:r>
            <a:r>
              <a:rPr lang="en-US" dirty="0" err="1"/>
              <a:t>math.h</a:t>
            </a:r>
            <a:r>
              <a:rPr lang="en-US" dirty="0"/>
              <a:t>&gt;</a:t>
            </a:r>
          </a:p>
          <a:p>
            <a:r>
              <a:rPr lang="en-US" dirty="0"/>
              <a:t>#include &lt;</a:t>
            </a:r>
            <a:r>
              <a:rPr lang="en-US" dirty="0" err="1"/>
              <a:t>time.h</a:t>
            </a:r>
            <a:r>
              <a:rPr lang="en-US" dirty="0"/>
              <a:t>&gt;</a:t>
            </a:r>
          </a:p>
          <a:p>
            <a:r>
              <a:rPr lang="en-US" dirty="0"/>
              <a:t>#include &lt;map&gt;</a:t>
            </a:r>
          </a:p>
          <a:p>
            <a:r>
              <a:rPr lang="en-US" dirty="0"/>
              <a:t>#include &lt;</a:t>
            </a:r>
            <a:r>
              <a:rPr lang="en-US" dirty="0" err="1"/>
              <a:t>TROOT.h</a:t>
            </a:r>
            <a:r>
              <a:rPr lang="en-US" dirty="0"/>
              <a:t>&gt;</a:t>
            </a:r>
          </a:p>
          <a:p>
            <a:r>
              <a:rPr lang="en-US" dirty="0"/>
              <a:t>#include &lt;</a:t>
            </a:r>
            <a:r>
              <a:rPr lang="en-US" dirty="0" err="1"/>
              <a:t>TSystem.h</a:t>
            </a:r>
            <a:r>
              <a:rPr lang="en-US" dirty="0"/>
              <a:t>&gt;</a:t>
            </a:r>
          </a:p>
          <a:p>
            <a:r>
              <a:rPr lang="en-US" dirty="0"/>
              <a:t>#include &lt;</a:t>
            </a:r>
            <a:r>
              <a:rPr lang="en-US" dirty="0" err="1"/>
              <a:t>TCutG.h</a:t>
            </a:r>
            <a:r>
              <a:rPr lang="en-US" dirty="0"/>
              <a:t>&gt;</a:t>
            </a:r>
          </a:p>
          <a:p>
            <a:r>
              <a:rPr lang="en-US" dirty="0"/>
              <a:t>#include "</a:t>
            </a:r>
            <a:r>
              <a:rPr lang="en-US" dirty="0" err="1"/>
              <a:t>TChain.h</a:t>
            </a:r>
            <a:r>
              <a:rPr lang="en-US" dirty="0"/>
              <a:t>"</a:t>
            </a:r>
          </a:p>
          <a:p>
            <a:r>
              <a:rPr lang="en-US" dirty="0"/>
              <a:t>#include "</a:t>
            </a:r>
            <a:r>
              <a:rPr lang="en-US" dirty="0" err="1"/>
              <a:t>TStyle.h</a:t>
            </a:r>
            <a:r>
              <a:rPr lang="en-US" dirty="0"/>
              <a:t>"</a:t>
            </a:r>
          </a:p>
          <a:p>
            <a:r>
              <a:rPr lang="en-US" dirty="0"/>
              <a:t>#include "</a:t>
            </a:r>
            <a:r>
              <a:rPr lang="en-US" dirty="0" err="1"/>
              <a:t>TLine.h</a:t>
            </a:r>
            <a:r>
              <a:rPr lang="en-US" dirty="0"/>
              <a:t>"</a:t>
            </a:r>
          </a:p>
          <a:p>
            <a:r>
              <a:rPr lang="en-US" dirty="0"/>
              <a:t>#include "</a:t>
            </a:r>
            <a:r>
              <a:rPr lang="en-US" dirty="0" err="1"/>
              <a:t>TCanvas.h</a:t>
            </a:r>
            <a:r>
              <a:rPr lang="en-US" dirty="0"/>
              <a:t>"</a:t>
            </a:r>
          </a:p>
          <a:p>
            <a:r>
              <a:rPr lang="en-US" dirty="0"/>
              <a:t>#include "</a:t>
            </a:r>
            <a:r>
              <a:rPr lang="en-US" dirty="0" err="1"/>
              <a:t>TEllipse.h</a:t>
            </a:r>
            <a:r>
              <a:rPr lang="en-US" dirty="0"/>
              <a:t>"</a:t>
            </a:r>
          </a:p>
          <a:p>
            <a:r>
              <a:rPr lang="en-US" dirty="0"/>
              <a:t>#include "</a:t>
            </a:r>
            <a:r>
              <a:rPr lang="en-US" dirty="0" err="1"/>
              <a:t>TString.h</a:t>
            </a:r>
            <a:r>
              <a:rPr lang="en-US" dirty="0"/>
              <a:t>"</a:t>
            </a:r>
          </a:p>
          <a:p>
            <a:r>
              <a:rPr lang="en-US" dirty="0"/>
              <a:t>#include "</a:t>
            </a:r>
            <a:r>
              <a:rPr lang="en-US" dirty="0" err="1"/>
              <a:t>TGraph.h</a:t>
            </a:r>
            <a:r>
              <a:rPr lang="en-US" dirty="0"/>
              <a:t>"</a:t>
            </a:r>
          </a:p>
          <a:p>
            <a:r>
              <a:rPr lang="en-US" dirty="0"/>
              <a:t>#include "</a:t>
            </a:r>
            <a:r>
              <a:rPr lang="en-US" dirty="0" err="1"/>
              <a:t>TGraphErrors.h</a:t>
            </a:r>
            <a:r>
              <a:rPr lang="en-US" dirty="0"/>
              <a:t>"</a:t>
            </a:r>
          </a:p>
          <a:p>
            <a:r>
              <a:rPr lang="en-US" dirty="0"/>
              <a:t>#include "</a:t>
            </a:r>
            <a:r>
              <a:rPr lang="en-US" dirty="0" err="1"/>
              <a:t>TSpectrum.h</a:t>
            </a:r>
            <a:r>
              <a:rPr lang="en-US" dirty="0"/>
              <a:t>"</a:t>
            </a:r>
          </a:p>
          <a:p>
            <a:r>
              <a:rPr lang="en-US" dirty="0"/>
              <a:t>#include "</a:t>
            </a:r>
            <a:r>
              <a:rPr lang="en-US" dirty="0" err="1"/>
              <a:t>TVirtualFitter.h</a:t>
            </a:r>
            <a:r>
              <a:rPr lang="en-US" dirty="0"/>
              <a:t>"</a:t>
            </a:r>
          </a:p>
          <a:p>
            <a:r>
              <a:rPr lang="en-US" dirty="0"/>
              <a:t>#include "</a:t>
            </a:r>
            <a:r>
              <a:rPr lang="en-US" dirty="0" err="1"/>
              <a:t>TFitResult.h</a:t>
            </a:r>
            <a:r>
              <a:rPr lang="en-US" dirty="0"/>
              <a:t>"</a:t>
            </a:r>
          </a:p>
          <a:p>
            <a:r>
              <a:rPr lang="en-US" dirty="0"/>
              <a:t>#include "</a:t>
            </a:r>
            <a:r>
              <a:rPr lang="en-US" dirty="0" err="1"/>
              <a:t>TFitResultPtr.h</a:t>
            </a:r>
            <a:r>
              <a:rPr lang="en-US" dirty="0"/>
              <a:t>"</a:t>
            </a:r>
          </a:p>
          <a:p>
            <a:r>
              <a:rPr lang="en-US" dirty="0"/>
              <a:t>#include "</a:t>
            </a:r>
            <a:r>
              <a:rPr lang="en-US" dirty="0" err="1"/>
              <a:t>TMatrixDSymfwd.h</a:t>
            </a:r>
            <a:r>
              <a:rPr lang="en-US" dirty="0"/>
              <a:t>"</a:t>
            </a:r>
          </a:p>
          <a:p>
            <a:r>
              <a:rPr lang="en-US" dirty="0"/>
              <a:t>#include "</a:t>
            </a:r>
            <a:r>
              <a:rPr lang="en-US" dirty="0" err="1"/>
              <a:t>TRandom.h</a:t>
            </a:r>
            <a:r>
              <a:rPr lang="en-US" dirty="0"/>
              <a:t>"</a:t>
            </a:r>
          </a:p>
          <a:p>
            <a:r>
              <a:rPr lang="en-US" dirty="0"/>
              <a:t>#include "</a:t>
            </a:r>
            <a:r>
              <a:rPr lang="en-US" dirty="0" err="1"/>
              <a:t>TFile.h</a:t>
            </a:r>
            <a:r>
              <a:rPr lang="en-US" dirty="0"/>
              <a:t>"</a:t>
            </a:r>
          </a:p>
          <a:p>
            <a:r>
              <a:rPr lang="en-US" dirty="0"/>
              <a:t>#include "</a:t>
            </a:r>
            <a:r>
              <a:rPr lang="en-US" dirty="0" err="1"/>
              <a:t>TTree.h</a:t>
            </a:r>
            <a:r>
              <a:rPr lang="en-US" dirty="0"/>
              <a:t>"</a:t>
            </a:r>
          </a:p>
          <a:p>
            <a:r>
              <a:rPr lang="en-US" dirty="0"/>
              <a:t>#include "TH1.h"</a:t>
            </a:r>
          </a:p>
          <a:p>
            <a:r>
              <a:rPr lang="en-US" dirty="0"/>
              <a:t>#include "TH1D.h"</a:t>
            </a:r>
          </a:p>
          <a:p>
            <a:r>
              <a:rPr lang="en-US" dirty="0"/>
              <a:t>#include "TH2.h"</a:t>
            </a:r>
          </a:p>
          <a:p>
            <a:r>
              <a:rPr lang="en-US" dirty="0"/>
              <a:t>#include "TF1.h"</a:t>
            </a:r>
          </a:p>
          <a:p>
            <a:r>
              <a:rPr lang="en-US" dirty="0"/>
              <a:t>#include "</a:t>
            </a:r>
            <a:r>
              <a:rPr lang="en-US" dirty="0" err="1"/>
              <a:t>TMath.h</a:t>
            </a:r>
            <a:r>
              <a:rPr lang="en-US" dirty="0"/>
              <a:t>"</a:t>
            </a:r>
          </a:p>
          <a:p>
            <a:r>
              <a:rPr lang="en-US" dirty="0"/>
              <a:t>#include "</a:t>
            </a:r>
            <a:r>
              <a:rPr lang="en-US" dirty="0" err="1"/>
              <a:t>TPaveText.h</a:t>
            </a:r>
            <a:r>
              <a:rPr lang="en-US" dirty="0"/>
              <a:t>"</a:t>
            </a:r>
          </a:p>
          <a:p>
            <a:r>
              <a:rPr lang="en-US" dirty="0"/>
              <a:t>#include "</a:t>
            </a:r>
            <a:r>
              <a:rPr lang="en-US" dirty="0" err="1"/>
              <a:t>TPad.h</a:t>
            </a:r>
            <a:r>
              <a:rPr lang="en-US" dirty="0"/>
              <a:t>"</a:t>
            </a:r>
          </a:p>
          <a:p>
            <a:r>
              <a:rPr lang="en-US" dirty="0"/>
              <a:t>#include "</a:t>
            </a:r>
            <a:r>
              <a:rPr lang="en-US" dirty="0" err="1"/>
              <a:t>TAxis.h</a:t>
            </a:r>
            <a:r>
              <a:rPr lang="en-US" dirty="0"/>
              <a:t>"</a:t>
            </a:r>
          </a:p>
          <a:p>
            <a:r>
              <a:rPr lang="en-US" dirty="0"/>
              <a:t>#include "</a:t>
            </a:r>
            <a:r>
              <a:rPr lang="en-US" dirty="0" err="1"/>
              <a:t>TClass.h</a:t>
            </a:r>
            <a:r>
              <a:rPr lang="en-US" dirty="0"/>
              <a:t>"</a:t>
            </a:r>
          </a:p>
          <a:p>
            <a:r>
              <a:rPr lang="en-US" dirty="0"/>
              <a:t>#include "</a:t>
            </a:r>
            <a:r>
              <a:rPr lang="en-US" dirty="0" err="1"/>
              <a:t>TMatrixD.h</a:t>
            </a:r>
            <a:r>
              <a:rPr lang="en-US" dirty="0"/>
              <a:t>"</a:t>
            </a:r>
          </a:p>
          <a:p>
            <a:r>
              <a:rPr lang="en-US" dirty="0"/>
              <a:t>#include "</a:t>
            </a:r>
            <a:r>
              <a:rPr lang="en-US" dirty="0" err="1"/>
              <a:t>TVectorD.h</a:t>
            </a:r>
            <a:r>
              <a:rPr lang="en-US" dirty="0"/>
              <a:t>"</a:t>
            </a:r>
          </a:p>
          <a:p>
            <a:r>
              <a:rPr lang="en-US" dirty="0"/>
              <a:t>#include "</a:t>
            </a:r>
            <a:r>
              <a:rPr lang="en-US" dirty="0" err="1"/>
              <a:t>string.h</a:t>
            </a:r>
            <a:r>
              <a:rPr lang="en-US" dirty="0"/>
              <a:t>"</a:t>
            </a:r>
          </a:p>
          <a:p>
            <a:r>
              <a:rPr lang="en-US" dirty="0"/>
              <a:t>#include "</a:t>
            </a:r>
            <a:r>
              <a:rPr lang="en-US" dirty="0" err="1"/>
              <a:t>stdlib.h</a:t>
            </a:r>
            <a:r>
              <a:rPr lang="en-US" dirty="0"/>
              <a:t>"</a:t>
            </a:r>
          </a:p>
          <a:p>
            <a:r>
              <a:rPr lang="en-US" dirty="0"/>
              <a:t>#include "</a:t>
            </a:r>
            <a:r>
              <a:rPr lang="en-US" dirty="0" err="1"/>
              <a:t>stdio.h</a:t>
            </a:r>
            <a:r>
              <a:rPr lang="en-US" dirty="0"/>
              <a:t>"</a:t>
            </a:r>
          </a:p>
          <a:p>
            <a:r>
              <a:rPr lang="en-US" dirty="0"/>
              <a:t>#include "</a:t>
            </a:r>
            <a:r>
              <a:rPr lang="en-US" dirty="0" err="1"/>
              <a:t>TLegend.h</a:t>
            </a:r>
            <a:r>
              <a:rPr lang="en-US" dirty="0"/>
              <a:t>"</a:t>
            </a:r>
          </a:p>
          <a:p>
            <a:r>
              <a:rPr lang="en-US" dirty="0"/>
              <a:t>using namespace std;</a:t>
            </a:r>
          </a:p>
          <a:p>
            <a:r>
              <a:rPr lang="en-US" dirty="0"/>
              <a:t>void peakfit_gausnerfcpol1_band_pxct() // get histogram and EMG fit one peak</a:t>
            </a:r>
          </a:p>
          <a:p>
            <a:r>
              <a:rPr lang="en-US" dirty="0"/>
              <a:t>{</a:t>
            </a:r>
          </a:p>
          <a:p>
            <a:r>
              <a:rPr lang="en-US" dirty="0"/>
              <a:t>	const int ID1 = 0;// </a:t>
            </a:r>
            <a:r>
              <a:rPr lang="en-US" dirty="0" err="1"/>
              <a:t>i</a:t>
            </a:r>
            <a:r>
              <a:rPr lang="en-US" dirty="0"/>
              <a:t>=ID1//which detector</a:t>
            </a:r>
          </a:p>
          <a:p>
            <a:r>
              <a:rPr lang="en-US" dirty="0"/>
              <a:t>	const int ID2 = 0;// </a:t>
            </a:r>
            <a:r>
              <a:rPr lang="en-US" dirty="0" err="1"/>
              <a:t>i</a:t>
            </a:r>
            <a:r>
              <a:rPr lang="en-US" dirty="0"/>
              <a:t>&lt;=ID2// which detector</a:t>
            </a:r>
          </a:p>
          <a:p>
            <a:r>
              <a:rPr lang="en-US" dirty="0"/>
              <a:t>	double </a:t>
            </a:r>
            <a:r>
              <a:rPr lang="en-US" dirty="0" err="1"/>
              <a:t>binwidth</a:t>
            </a:r>
            <a:r>
              <a:rPr lang="en-US" dirty="0"/>
              <a:t> = 1;// modify</a:t>
            </a:r>
          </a:p>
          <a:p>
            <a:r>
              <a:rPr lang="en-US" dirty="0"/>
              <a:t>	double </a:t>
            </a:r>
            <a:r>
              <a:rPr lang="en-US" dirty="0" err="1"/>
              <a:t>fitrange_min</a:t>
            </a:r>
            <a:r>
              <a:rPr lang="en-US" dirty="0"/>
              <a:t> = 0, </a:t>
            </a:r>
            <a:r>
              <a:rPr lang="en-US" dirty="0" err="1"/>
              <a:t>fitrange_max</a:t>
            </a:r>
            <a:r>
              <a:rPr lang="en-US" dirty="0"/>
              <a:t> = 0;</a:t>
            </a:r>
          </a:p>
          <a:p>
            <a:r>
              <a:rPr lang="en-US" dirty="0"/>
              <a:t>	double </a:t>
            </a:r>
            <a:r>
              <a:rPr lang="en-US" dirty="0" err="1"/>
              <a:t>histomin</a:t>
            </a:r>
            <a:r>
              <a:rPr lang="en-US" dirty="0"/>
              <a:t> = 0, </a:t>
            </a:r>
            <a:r>
              <a:rPr lang="en-US" dirty="0" err="1"/>
              <a:t>histomax</a:t>
            </a:r>
            <a:r>
              <a:rPr lang="en-US" dirty="0"/>
              <a:t> = 0, </a:t>
            </a:r>
            <a:r>
              <a:rPr lang="en-US" dirty="0" err="1"/>
              <a:t>histoNbins</a:t>
            </a:r>
            <a:r>
              <a:rPr lang="en-US" dirty="0"/>
              <a:t> = 0;</a:t>
            </a:r>
          </a:p>
          <a:p>
            <a:r>
              <a:rPr lang="en-US" dirty="0"/>
              <a:t>	int </a:t>
            </a:r>
            <a:r>
              <a:rPr lang="en-US" dirty="0" err="1"/>
              <a:t>minbin</a:t>
            </a:r>
            <a:r>
              <a:rPr lang="en-US" dirty="0"/>
              <a:t> = 0, </a:t>
            </a:r>
            <a:r>
              <a:rPr lang="en-US" dirty="0" err="1"/>
              <a:t>maxbin</a:t>
            </a:r>
            <a:r>
              <a:rPr lang="en-US" dirty="0"/>
              <a:t> = 0;</a:t>
            </a:r>
          </a:p>
          <a:p>
            <a:r>
              <a:rPr lang="en-US" dirty="0"/>
              <a:t>	float </a:t>
            </a:r>
            <a:r>
              <a:rPr lang="en-US" dirty="0" err="1"/>
              <a:t>Eg</a:t>
            </a:r>
            <a:r>
              <a:rPr lang="en-US" dirty="0"/>
              <a:t>, Eg2nd, </a:t>
            </a:r>
            <a:r>
              <a:rPr lang="en-US" dirty="0" err="1"/>
              <a:t>gaplow</a:t>
            </a:r>
            <a:r>
              <a:rPr lang="en-US" dirty="0"/>
              <a:t> = 70., </a:t>
            </a:r>
            <a:r>
              <a:rPr lang="en-US" dirty="0" err="1"/>
              <a:t>gaphigh</a:t>
            </a:r>
            <a:r>
              <a:rPr lang="en-US" dirty="0"/>
              <a:t> = 70.;//fitting range</a:t>
            </a:r>
            <a:r>
              <a:rPr lang="zh-CN" altLang="en-US" dirty="0"/>
              <a:t>随分辨不同调整</a:t>
            </a:r>
          </a:p>
          <a:p>
            <a:r>
              <a:rPr lang="zh-CN" altLang="en-US" dirty="0"/>
              <a:t>	</a:t>
            </a:r>
            <a:r>
              <a:rPr lang="en-US" dirty="0"/>
              <a:t>int </a:t>
            </a:r>
            <a:r>
              <a:rPr lang="en-US" dirty="0" err="1"/>
              <a:t>i</a:t>
            </a:r>
            <a:r>
              <a:rPr lang="en-US" dirty="0"/>
              <a:t>, ii, </a:t>
            </a:r>
            <a:r>
              <a:rPr lang="en-US" dirty="0" err="1"/>
              <a:t>jj</a:t>
            </a:r>
            <a:r>
              <a:rPr lang="en-US" dirty="0"/>
              <a:t>, </a:t>
            </a:r>
            <a:r>
              <a:rPr lang="en-US" dirty="0" err="1"/>
              <a:t>ibin</a:t>
            </a:r>
            <a:r>
              <a:rPr lang="en-US" dirty="0"/>
              <a:t>;</a:t>
            </a:r>
          </a:p>
          <a:p>
            <a:r>
              <a:rPr lang="en-US" dirty="0"/>
              <a:t>	char </a:t>
            </a:r>
            <a:r>
              <a:rPr lang="en-US" dirty="0" err="1"/>
              <a:t>paraprint</a:t>
            </a:r>
            <a:r>
              <a:rPr lang="en-US" dirty="0"/>
              <a:t>[100], </a:t>
            </a:r>
            <a:r>
              <a:rPr lang="en-US" dirty="0" err="1"/>
              <a:t>histo_name</a:t>
            </a:r>
            <a:r>
              <a:rPr lang="en-US" dirty="0"/>
              <a:t>[200], </a:t>
            </a:r>
            <a:r>
              <a:rPr lang="en-US" dirty="0" err="1"/>
              <a:t>hfit_name</a:t>
            </a:r>
            <a:r>
              <a:rPr lang="en-US" dirty="0"/>
              <a:t>[200];</a:t>
            </a:r>
          </a:p>
          <a:p>
            <a:r>
              <a:rPr lang="en-US" dirty="0"/>
              <a:t>	TH1D* </a:t>
            </a:r>
            <a:r>
              <a:rPr lang="en-US" dirty="0" err="1"/>
              <a:t>histo</a:t>
            </a:r>
            <a:r>
              <a:rPr lang="en-US" dirty="0"/>
              <a:t>[ID2 + 1];//TH1D peak </a:t>
            </a:r>
            <a:r>
              <a:rPr lang="en-US" dirty="0" err="1"/>
              <a:t>search+gauss</a:t>
            </a:r>
            <a:r>
              <a:rPr lang="en-US" dirty="0"/>
              <a:t> fit, create histograms</a:t>
            </a:r>
          </a:p>
          <a:p>
            <a:r>
              <a:rPr lang="en-US" dirty="0"/>
              <a:t>	int </a:t>
            </a:r>
            <a:r>
              <a:rPr lang="en-US" dirty="0" err="1"/>
              <a:t>fit_Nbins</a:t>
            </a:r>
            <a:r>
              <a:rPr lang="en-US" dirty="0"/>
              <a:t>;</a:t>
            </a:r>
          </a:p>
          <a:p>
            <a:r>
              <a:rPr lang="en-US" dirty="0"/>
              <a:t>	const int </a:t>
            </a:r>
            <a:r>
              <a:rPr lang="en-US" dirty="0" err="1"/>
              <a:t>peaknum</a:t>
            </a:r>
            <a:r>
              <a:rPr lang="en-US" dirty="0"/>
              <a:t> = 30;//search peak numbers</a:t>
            </a:r>
          </a:p>
          <a:p>
            <a:r>
              <a:rPr lang="en-US" dirty="0"/>
              <a:t>	</a:t>
            </a:r>
            <a:r>
              <a:rPr lang="en-US" dirty="0" err="1"/>
              <a:t>TGraph</a:t>
            </a:r>
            <a:r>
              <a:rPr lang="en-US" dirty="0"/>
              <a:t>* </a:t>
            </a:r>
            <a:r>
              <a:rPr lang="en-US" dirty="0" err="1"/>
              <a:t>graph_residual</a:t>
            </a:r>
            <a:r>
              <a:rPr lang="en-US" dirty="0"/>
              <a:t>[ID2 + 1];//create graphs</a:t>
            </a:r>
          </a:p>
          <a:p>
            <a:r>
              <a:rPr lang="en-US" dirty="0"/>
              <a:t>	TF1* </a:t>
            </a:r>
            <a:r>
              <a:rPr lang="en-US" dirty="0" err="1"/>
              <a:t>fEMG</a:t>
            </a:r>
            <a:r>
              <a:rPr lang="en-US" dirty="0"/>
              <a:t>[</a:t>
            </a:r>
            <a:r>
              <a:rPr lang="en-US" dirty="0" err="1"/>
              <a:t>peaknum</a:t>
            </a:r>
            <a:r>
              <a:rPr lang="en-US" dirty="0"/>
              <a:t>];//create function</a:t>
            </a:r>
          </a:p>
          <a:p>
            <a:r>
              <a:rPr lang="en-US" dirty="0"/>
              <a:t>	TF1* p[</a:t>
            </a:r>
            <a:r>
              <a:rPr lang="en-US" dirty="0" err="1"/>
              <a:t>peaknum</a:t>
            </a:r>
            <a:r>
              <a:rPr lang="en-US" dirty="0"/>
              <a:t>], * g[</a:t>
            </a:r>
            <a:r>
              <a:rPr lang="en-US" dirty="0" err="1"/>
              <a:t>peaknum</a:t>
            </a:r>
            <a:r>
              <a:rPr lang="en-US" dirty="0"/>
              <a:t>], * b[</a:t>
            </a:r>
            <a:r>
              <a:rPr lang="en-US" dirty="0" err="1"/>
              <a:t>peaknum</a:t>
            </a:r>
            <a:r>
              <a:rPr lang="en-US" dirty="0"/>
              <a:t>], * p2[</a:t>
            </a:r>
            <a:r>
              <a:rPr lang="en-US" dirty="0" err="1"/>
              <a:t>peaknum</a:t>
            </a:r>
            <a:r>
              <a:rPr lang="en-US" dirty="0"/>
              <a:t>];</a:t>
            </a:r>
          </a:p>
          <a:p>
            <a:r>
              <a:rPr lang="en-US" dirty="0"/>
              <a:t>	</a:t>
            </a:r>
            <a:r>
              <a:rPr lang="en-US" dirty="0" err="1"/>
              <a:t>Double_t</a:t>
            </a:r>
            <a:r>
              <a:rPr lang="en-US" dirty="0"/>
              <a:t> </a:t>
            </a:r>
            <a:r>
              <a:rPr lang="en-US" dirty="0" err="1"/>
              <a:t>peakx</a:t>
            </a:r>
            <a:r>
              <a:rPr lang="en-US" dirty="0"/>
              <a:t>[</a:t>
            </a:r>
            <a:r>
              <a:rPr lang="en-US" dirty="0" err="1"/>
              <a:t>peaknum</a:t>
            </a:r>
            <a:r>
              <a:rPr lang="en-US" dirty="0"/>
              <a:t>], </a:t>
            </a:r>
            <a:r>
              <a:rPr lang="en-US" dirty="0" err="1"/>
              <a:t>peakxerr</a:t>
            </a:r>
            <a:r>
              <a:rPr lang="en-US" dirty="0"/>
              <a:t>[</a:t>
            </a:r>
            <a:r>
              <a:rPr lang="en-US" dirty="0" err="1"/>
              <a:t>peaknum</a:t>
            </a:r>
            <a:r>
              <a:rPr lang="en-US" dirty="0"/>
              <a:t>];</a:t>
            </a:r>
          </a:p>
          <a:p>
            <a:r>
              <a:rPr lang="en-US" dirty="0"/>
              <a:t>	</a:t>
            </a:r>
            <a:r>
              <a:rPr lang="en-US" dirty="0" err="1"/>
              <a:t>Double_t</a:t>
            </a:r>
            <a:r>
              <a:rPr lang="en-US" dirty="0"/>
              <a:t> peaky[</a:t>
            </a:r>
            <a:r>
              <a:rPr lang="en-US" dirty="0" err="1"/>
              <a:t>peaknum</a:t>
            </a:r>
            <a:r>
              <a:rPr lang="en-US" dirty="0"/>
              <a:t>], </a:t>
            </a:r>
            <a:r>
              <a:rPr lang="en-US" dirty="0" err="1"/>
              <a:t>peakyerr</a:t>
            </a:r>
            <a:r>
              <a:rPr lang="en-US" dirty="0"/>
              <a:t>[</a:t>
            </a:r>
            <a:r>
              <a:rPr lang="en-US" dirty="0" err="1"/>
              <a:t>peaknum</a:t>
            </a:r>
            <a:r>
              <a:rPr lang="en-US" dirty="0"/>
              <a:t>];</a:t>
            </a:r>
          </a:p>
          <a:p>
            <a:r>
              <a:rPr lang="en-US" dirty="0"/>
              <a:t>	</a:t>
            </a:r>
            <a:r>
              <a:rPr lang="en-US" dirty="0" err="1"/>
              <a:t>Double_t</a:t>
            </a:r>
            <a:r>
              <a:rPr lang="en-US" dirty="0"/>
              <a:t> constant[</a:t>
            </a:r>
            <a:r>
              <a:rPr lang="en-US" dirty="0" err="1"/>
              <a:t>peaknum</a:t>
            </a:r>
            <a:r>
              <a:rPr lang="en-US" dirty="0"/>
              <a:t>], </a:t>
            </a:r>
            <a:r>
              <a:rPr lang="en-US" dirty="0" err="1"/>
              <a:t>constant_err</a:t>
            </a:r>
            <a:r>
              <a:rPr lang="en-US" dirty="0"/>
              <a:t>[</a:t>
            </a:r>
            <a:r>
              <a:rPr lang="en-US" dirty="0" err="1"/>
              <a:t>peaknum</a:t>
            </a:r>
            <a:r>
              <a:rPr lang="en-US" dirty="0"/>
              <a:t>];</a:t>
            </a:r>
          </a:p>
          <a:p>
            <a:r>
              <a:rPr lang="en-US" dirty="0"/>
              <a:t>	</a:t>
            </a:r>
            <a:r>
              <a:rPr lang="en-US" dirty="0" err="1"/>
              <a:t>Double_t</a:t>
            </a:r>
            <a:r>
              <a:rPr lang="en-US" dirty="0"/>
              <a:t> sig[</a:t>
            </a:r>
            <a:r>
              <a:rPr lang="en-US" dirty="0" err="1"/>
              <a:t>peaknum</a:t>
            </a:r>
            <a:r>
              <a:rPr lang="en-US" dirty="0"/>
              <a:t>], </a:t>
            </a:r>
            <a:r>
              <a:rPr lang="en-US" dirty="0" err="1"/>
              <a:t>sig_err</a:t>
            </a:r>
            <a:r>
              <a:rPr lang="en-US" dirty="0"/>
              <a:t>[</a:t>
            </a:r>
            <a:r>
              <a:rPr lang="en-US" dirty="0" err="1"/>
              <a:t>peaknum</a:t>
            </a:r>
            <a:r>
              <a:rPr lang="en-US" dirty="0"/>
              <a:t>];</a:t>
            </a:r>
          </a:p>
          <a:p>
            <a:r>
              <a:rPr lang="en-US" dirty="0"/>
              <a:t>	</a:t>
            </a:r>
            <a:r>
              <a:rPr lang="en-US" dirty="0" err="1"/>
              <a:t>Double_t</a:t>
            </a:r>
            <a:r>
              <a:rPr lang="en-US" dirty="0"/>
              <a:t> tau[</a:t>
            </a:r>
            <a:r>
              <a:rPr lang="en-US" dirty="0" err="1"/>
              <a:t>peaknum</a:t>
            </a:r>
            <a:r>
              <a:rPr lang="en-US" dirty="0"/>
              <a:t>], </a:t>
            </a:r>
            <a:r>
              <a:rPr lang="en-US" dirty="0" err="1"/>
              <a:t>tau_err</a:t>
            </a:r>
            <a:r>
              <a:rPr lang="en-US" dirty="0"/>
              <a:t>[</a:t>
            </a:r>
            <a:r>
              <a:rPr lang="en-US" dirty="0" err="1"/>
              <a:t>peaknum</a:t>
            </a:r>
            <a:r>
              <a:rPr lang="en-US" dirty="0"/>
              <a:t>];</a:t>
            </a:r>
          </a:p>
          <a:p>
            <a:r>
              <a:rPr lang="en-US" dirty="0"/>
              <a:t>	</a:t>
            </a:r>
            <a:r>
              <a:rPr lang="en-US" dirty="0" err="1"/>
              <a:t>Double_t</a:t>
            </a:r>
            <a:r>
              <a:rPr lang="en-US" dirty="0"/>
              <a:t> mean[</a:t>
            </a:r>
            <a:r>
              <a:rPr lang="en-US" dirty="0" err="1"/>
              <a:t>peaknum</a:t>
            </a:r>
            <a:r>
              <a:rPr lang="en-US" dirty="0"/>
              <a:t>], </a:t>
            </a:r>
            <a:r>
              <a:rPr lang="en-US" dirty="0" err="1"/>
              <a:t>mean_err</a:t>
            </a:r>
            <a:r>
              <a:rPr lang="en-US" dirty="0"/>
              <a:t>[</a:t>
            </a:r>
            <a:r>
              <a:rPr lang="en-US" dirty="0" err="1"/>
              <a:t>peaknum</a:t>
            </a:r>
            <a:r>
              <a:rPr lang="en-US" dirty="0"/>
              <a:t>];</a:t>
            </a:r>
          </a:p>
          <a:p>
            <a:r>
              <a:rPr lang="en-US" dirty="0"/>
              <a:t>	</a:t>
            </a:r>
            <a:r>
              <a:rPr lang="en-US" dirty="0" err="1"/>
              <a:t>Double_t</a:t>
            </a:r>
            <a:r>
              <a:rPr lang="en-US" dirty="0"/>
              <a:t> FWHM[</a:t>
            </a:r>
            <a:r>
              <a:rPr lang="en-US" dirty="0" err="1"/>
              <a:t>peaknum</a:t>
            </a:r>
            <a:r>
              <a:rPr lang="en-US" dirty="0"/>
              <a:t>], </a:t>
            </a:r>
            <a:r>
              <a:rPr lang="en-US" dirty="0" err="1"/>
              <a:t>FWHM_err</a:t>
            </a:r>
            <a:r>
              <a:rPr lang="en-US" dirty="0"/>
              <a:t>[</a:t>
            </a:r>
            <a:r>
              <a:rPr lang="en-US" dirty="0" err="1"/>
              <a:t>peaknum</a:t>
            </a:r>
            <a:r>
              <a:rPr lang="en-US" dirty="0"/>
              <a:t>];</a:t>
            </a:r>
          </a:p>
          <a:p>
            <a:r>
              <a:rPr lang="en-US" dirty="0"/>
              <a:t>	double </a:t>
            </a:r>
            <a:r>
              <a:rPr lang="en-US" dirty="0" err="1"/>
              <a:t>inflation_factor</a:t>
            </a:r>
            <a:r>
              <a:rPr lang="en-US" dirty="0"/>
              <a:t> = 1.0;</a:t>
            </a:r>
          </a:p>
          <a:p>
            <a:r>
              <a:rPr lang="en-US" dirty="0"/>
              <a:t>	TH1D* </a:t>
            </a:r>
            <a:r>
              <a:rPr lang="en-US" dirty="0" err="1"/>
              <a:t>h_confidence_interval</a:t>
            </a:r>
            <a:r>
              <a:rPr lang="en-US" dirty="0"/>
              <a:t>[ID2 + 1][</a:t>
            </a:r>
            <a:r>
              <a:rPr lang="en-US" dirty="0" err="1"/>
              <a:t>peaknum</a:t>
            </a:r>
            <a:r>
              <a:rPr lang="en-US" dirty="0"/>
              <a:t>];</a:t>
            </a:r>
          </a:p>
          <a:p>
            <a:r>
              <a:rPr lang="en-US" dirty="0"/>
              <a:t>	</a:t>
            </a:r>
            <a:r>
              <a:rPr lang="en-US" dirty="0" err="1"/>
              <a:t>TCanvas</a:t>
            </a:r>
            <a:r>
              <a:rPr lang="en-US" dirty="0"/>
              <a:t>* </a:t>
            </a:r>
            <a:r>
              <a:rPr lang="en-US" dirty="0" err="1"/>
              <a:t>canvaspeak</a:t>
            </a:r>
            <a:r>
              <a:rPr lang="en-US" dirty="0"/>
              <a:t>[ID2 + 1][</a:t>
            </a:r>
            <a:r>
              <a:rPr lang="en-US" dirty="0" err="1"/>
              <a:t>peaknum</a:t>
            </a:r>
            <a:r>
              <a:rPr lang="en-US" dirty="0"/>
              <a:t>];</a:t>
            </a:r>
          </a:p>
          <a:p>
            <a:r>
              <a:rPr lang="en-US" dirty="0"/>
              <a:t>	char pathname[150];</a:t>
            </a:r>
          </a:p>
          <a:p>
            <a:r>
              <a:rPr lang="en-US" dirty="0"/>
              <a:t>	char filename[150];</a:t>
            </a:r>
          </a:p>
          <a:p>
            <a:r>
              <a:rPr lang="en-US" dirty="0"/>
              <a:t>	</a:t>
            </a:r>
            <a:r>
              <a:rPr lang="en-US" dirty="0" err="1"/>
              <a:t>sprintf</a:t>
            </a:r>
            <a:r>
              <a:rPr lang="en-US" dirty="0"/>
              <a:t>(pathname, "%s", "F:/e21010/pxct/");</a:t>
            </a:r>
          </a:p>
          <a:p>
            <a:r>
              <a:rPr lang="en-US" dirty="0"/>
              <a:t>	</a:t>
            </a:r>
            <a:r>
              <a:rPr lang="en-US" dirty="0" err="1"/>
              <a:t>sprintf</a:t>
            </a:r>
            <a:r>
              <a:rPr lang="en-US" dirty="0"/>
              <a:t>(filename, "%</a:t>
            </a:r>
            <a:r>
              <a:rPr lang="en-US" dirty="0" err="1"/>
              <a:t>s%s</a:t>
            </a:r>
            <a:r>
              <a:rPr lang="en-US" dirty="0"/>
              <a:t>", pathname, "lower_bounds.dat");</a:t>
            </a:r>
          </a:p>
          <a:p>
            <a:r>
              <a:rPr lang="en-US" dirty="0"/>
              <a:t>	</a:t>
            </a:r>
            <a:r>
              <a:rPr lang="en-US" dirty="0" err="1"/>
              <a:t>ifstream</a:t>
            </a:r>
            <a:r>
              <a:rPr lang="en-US" dirty="0"/>
              <a:t> </a:t>
            </a:r>
            <a:r>
              <a:rPr lang="en-US" dirty="0" err="1"/>
              <a:t>infilelowerbounds</a:t>
            </a:r>
            <a:r>
              <a:rPr lang="en-US" dirty="0"/>
              <a:t>(filename, </a:t>
            </a:r>
            <a:r>
              <a:rPr lang="en-US" dirty="0" err="1"/>
              <a:t>ios</a:t>
            </a:r>
            <a:r>
              <a:rPr lang="en-US" dirty="0"/>
              <a:t>::in);</a:t>
            </a:r>
          </a:p>
          <a:p>
            <a:r>
              <a:rPr lang="en-US" dirty="0"/>
              <a:t>	</a:t>
            </a:r>
            <a:r>
              <a:rPr lang="en-US" dirty="0" err="1"/>
              <a:t>sprintf</a:t>
            </a:r>
            <a:r>
              <a:rPr lang="en-US" dirty="0"/>
              <a:t>(filename, "%</a:t>
            </a:r>
            <a:r>
              <a:rPr lang="en-US" dirty="0" err="1"/>
              <a:t>s%s</a:t>
            </a:r>
            <a:r>
              <a:rPr lang="en-US" dirty="0"/>
              <a:t>", pathname, "upper_bounds.dat");</a:t>
            </a:r>
          </a:p>
          <a:p>
            <a:r>
              <a:rPr lang="en-US" dirty="0"/>
              <a:t>	</a:t>
            </a:r>
            <a:r>
              <a:rPr lang="en-US" dirty="0" err="1"/>
              <a:t>ifstream</a:t>
            </a:r>
            <a:r>
              <a:rPr lang="en-US" dirty="0"/>
              <a:t> </a:t>
            </a:r>
            <a:r>
              <a:rPr lang="en-US" dirty="0" err="1"/>
              <a:t>infileupperbounds</a:t>
            </a:r>
            <a:r>
              <a:rPr lang="en-US" dirty="0"/>
              <a:t>(filename, </a:t>
            </a:r>
            <a:r>
              <a:rPr lang="en-US" dirty="0" err="1"/>
              <a:t>ios</a:t>
            </a:r>
            <a:r>
              <a:rPr lang="en-US" dirty="0"/>
              <a:t>::in);</a:t>
            </a:r>
          </a:p>
          <a:p>
            <a:r>
              <a:rPr lang="en-US" dirty="0"/>
              <a:t>	double par[</a:t>
            </a:r>
            <a:r>
              <a:rPr lang="en-US" dirty="0" err="1"/>
              <a:t>peaknum</a:t>
            </a:r>
            <a:r>
              <a:rPr lang="en-US" dirty="0"/>
              <a:t>][10], </a:t>
            </a:r>
            <a:r>
              <a:rPr lang="en-US" dirty="0" err="1"/>
              <a:t>par_err</a:t>
            </a:r>
            <a:r>
              <a:rPr lang="en-US" dirty="0"/>
              <a:t>[</a:t>
            </a:r>
            <a:r>
              <a:rPr lang="en-US" dirty="0" err="1"/>
              <a:t>peaknum</a:t>
            </a:r>
            <a:r>
              <a:rPr lang="en-US" dirty="0"/>
              <a:t>][10];</a:t>
            </a:r>
          </a:p>
          <a:p>
            <a:r>
              <a:rPr lang="en-US" dirty="0"/>
              <a:t>	double </a:t>
            </a:r>
            <a:r>
              <a:rPr lang="en-US" dirty="0" err="1"/>
              <a:t>parChi</a:t>
            </a:r>
            <a:r>
              <a:rPr lang="en-US" dirty="0"/>
              <a:t>[</a:t>
            </a:r>
            <a:r>
              <a:rPr lang="en-US" dirty="0" err="1"/>
              <a:t>peaknum</a:t>
            </a:r>
            <a:r>
              <a:rPr lang="en-US" dirty="0"/>
              <a:t>], </a:t>
            </a:r>
            <a:r>
              <a:rPr lang="en-US" dirty="0" err="1"/>
              <a:t>parNDF</a:t>
            </a:r>
            <a:r>
              <a:rPr lang="en-US" dirty="0"/>
              <a:t>[</a:t>
            </a:r>
            <a:r>
              <a:rPr lang="en-US" dirty="0" err="1"/>
              <a:t>peaknum</a:t>
            </a:r>
            <a:r>
              <a:rPr lang="en-US" dirty="0"/>
              <a:t>], </a:t>
            </a:r>
            <a:r>
              <a:rPr lang="en-US" dirty="0" err="1"/>
              <a:t>p_value</a:t>
            </a:r>
            <a:r>
              <a:rPr lang="en-US" dirty="0"/>
              <a:t>[</a:t>
            </a:r>
            <a:r>
              <a:rPr lang="en-US" dirty="0" err="1"/>
              <a:t>peaknum</a:t>
            </a:r>
            <a:r>
              <a:rPr lang="en-US" dirty="0"/>
              <a:t>];</a:t>
            </a:r>
          </a:p>
          <a:p>
            <a:r>
              <a:rPr lang="en-US" dirty="0"/>
              <a:t>	double </a:t>
            </a:r>
            <a:r>
              <a:rPr lang="en-US" dirty="0" err="1"/>
              <a:t>lower_search_bound</a:t>
            </a:r>
            <a:r>
              <a:rPr lang="en-US" dirty="0"/>
              <a:t>[ID2 + 1][</a:t>
            </a:r>
            <a:r>
              <a:rPr lang="en-US" dirty="0" err="1"/>
              <a:t>peaknum</a:t>
            </a:r>
            <a:r>
              <a:rPr lang="en-US" dirty="0"/>
              <a:t>], </a:t>
            </a:r>
            <a:r>
              <a:rPr lang="en-US" dirty="0" err="1"/>
              <a:t>upper_search_bound</a:t>
            </a:r>
            <a:r>
              <a:rPr lang="en-US" dirty="0"/>
              <a:t>[ID2 + 1][</a:t>
            </a:r>
            <a:r>
              <a:rPr lang="en-US" dirty="0" err="1"/>
              <a:t>peaknum</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lower_search_bound</a:t>
            </a:r>
            <a:r>
              <a:rPr lang="en-US" dirty="0"/>
              <a:t>[</a:t>
            </a:r>
            <a:r>
              <a:rPr lang="en-US" dirty="0" err="1"/>
              <a:t>i</a:t>
            </a:r>
            <a:r>
              <a:rPr lang="en-US" dirty="0"/>
              <a:t>][ii] = 0;</a:t>
            </a:r>
          </a:p>
          <a:p>
            <a:r>
              <a:rPr lang="en-US" dirty="0"/>
              <a:t>			</a:t>
            </a:r>
            <a:r>
              <a:rPr lang="en-US" dirty="0" err="1"/>
              <a:t>upper_search_bound</a:t>
            </a:r>
            <a:r>
              <a:rPr lang="en-US" dirty="0"/>
              <a:t>[</a:t>
            </a:r>
            <a:r>
              <a:rPr lang="en-US" dirty="0" err="1"/>
              <a:t>i</a:t>
            </a:r>
            <a:r>
              <a:rPr lang="en-US" dirty="0"/>
              <a:t>][ii] = 30000;</a:t>
            </a:r>
          </a:p>
          <a:p>
            <a:r>
              <a:rPr lang="en-US" dirty="0"/>
              <a:t>		}</a:t>
            </a:r>
          </a:p>
          <a:p>
            <a:r>
              <a:rPr lang="en-US" dirty="0"/>
              <a:t>	}</a:t>
            </a:r>
          </a:p>
          <a:p>
            <a:r>
              <a:rPr lang="en-US" dirty="0"/>
              <a:t>	</a:t>
            </a:r>
            <a:r>
              <a:rPr lang="en-US" dirty="0" err="1"/>
              <a:t>lower_search_bound</a:t>
            </a:r>
            <a:r>
              <a:rPr lang="en-US" dirty="0"/>
              <a:t>[0][0] = 5;	</a:t>
            </a:r>
            <a:r>
              <a:rPr lang="en-US" dirty="0" err="1"/>
              <a:t>upper_search_bound</a:t>
            </a:r>
            <a:r>
              <a:rPr lang="en-US" dirty="0"/>
              <a:t>[0][0] = 7; //55Fe 5.9 and 6.5 </a:t>
            </a:r>
            <a:r>
              <a:rPr lang="en-US" dirty="0" err="1"/>
              <a:t>LEGe</a:t>
            </a:r>
            <a:endParaRPr lang="en-US" dirty="0"/>
          </a:p>
          <a:p>
            <a:r>
              <a:rPr lang="en-US" dirty="0"/>
              <a:t>	</a:t>
            </a:r>
            <a:r>
              <a:rPr lang="en-US" dirty="0" err="1"/>
              <a:t>lower_search_bound</a:t>
            </a:r>
            <a:r>
              <a:rPr lang="en-US" dirty="0"/>
              <a:t>[0][1] = 6;	</a:t>
            </a:r>
            <a:r>
              <a:rPr lang="en-US" dirty="0" err="1"/>
              <a:t>upper_search_bound</a:t>
            </a:r>
            <a:r>
              <a:rPr lang="en-US" dirty="0"/>
              <a:t>[0][1] = 7; //55Fe 6.5 </a:t>
            </a:r>
            <a:r>
              <a:rPr lang="en-US" dirty="0" err="1"/>
              <a:t>LEGe</a:t>
            </a:r>
            <a:endParaRPr lang="en-US" dirty="0"/>
          </a:p>
          <a:p>
            <a:r>
              <a:rPr lang="en-US" dirty="0"/>
              <a:t>	</a:t>
            </a:r>
            <a:r>
              <a:rPr lang="en-US" dirty="0" err="1"/>
              <a:t>lower_search_bound</a:t>
            </a:r>
            <a:r>
              <a:rPr lang="en-US" dirty="0"/>
              <a:t>[0][2] = 119;	</a:t>
            </a:r>
            <a:r>
              <a:rPr lang="en-US" dirty="0" err="1"/>
              <a:t>upper_search_bound</a:t>
            </a:r>
            <a:r>
              <a:rPr lang="en-US" dirty="0"/>
              <a:t>[0][2] = 124; //152Eu 122 </a:t>
            </a:r>
            <a:r>
              <a:rPr lang="en-US" dirty="0" err="1"/>
              <a:t>LEGe</a:t>
            </a:r>
            <a:endParaRPr lang="en-US" dirty="0"/>
          </a:p>
          <a:p>
            <a:r>
              <a:rPr lang="en-US" dirty="0"/>
              <a:t>	</a:t>
            </a:r>
            <a:r>
              <a:rPr lang="en-US" dirty="0" err="1"/>
              <a:t>lower_search_bound</a:t>
            </a:r>
            <a:r>
              <a:rPr lang="en-US" dirty="0"/>
              <a:t>[0][3] = 44;	</a:t>
            </a:r>
            <a:r>
              <a:rPr lang="en-US" dirty="0" err="1"/>
              <a:t>upper_search_bound</a:t>
            </a:r>
            <a:r>
              <a:rPr lang="en-US" dirty="0"/>
              <a:t>[0][3] = 46; //152Eu 45.3 and 45.4 </a:t>
            </a:r>
            <a:r>
              <a:rPr lang="en-US" dirty="0" err="1"/>
              <a:t>LEGe</a:t>
            </a:r>
            <a:endParaRPr lang="en-US" dirty="0"/>
          </a:p>
          <a:p>
            <a:r>
              <a:rPr lang="en-US" dirty="0"/>
              <a:t>	</a:t>
            </a:r>
            <a:r>
              <a:rPr lang="en-US" dirty="0" err="1"/>
              <a:t>lower_search_bound</a:t>
            </a:r>
            <a:r>
              <a:rPr lang="en-US" dirty="0"/>
              <a:t>[0][4] = 58;	</a:t>
            </a:r>
            <a:r>
              <a:rPr lang="en-US" dirty="0" err="1"/>
              <a:t>upper_search_bound</a:t>
            </a:r>
            <a:r>
              <a:rPr lang="en-US" dirty="0"/>
              <a:t>[0][4] = 61; //241Am 59.5 </a:t>
            </a:r>
            <a:r>
              <a:rPr lang="en-US" dirty="0" err="1"/>
              <a:t>LEGe</a:t>
            </a:r>
            <a:endParaRPr lang="en-US" dirty="0"/>
          </a:p>
          <a:p>
            <a:r>
              <a:rPr lang="en-US" dirty="0"/>
              <a:t>	</a:t>
            </a:r>
            <a:r>
              <a:rPr lang="en-US" dirty="0" err="1"/>
              <a:t>lower_search_bound</a:t>
            </a:r>
            <a:r>
              <a:rPr lang="en-US" dirty="0"/>
              <a:t>[0][5] = 25;	</a:t>
            </a:r>
            <a:r>
              <a:rPr lang="en-US" dirty="0" err="1"/>
              <a:t>upper_search_bound</a:t>
            </a:r>
            <a:r>
              <a:rPr lang="en-US" dirty="0"/>
              <a:t>[0][5] = 27; //241Am 26.3 </a:t>
            </a:r>
            <a:r>
              <a:rPr lang="en-US" dirty="0" err="1"/>
              <a:t>LEGe</a:t>
            </a:r>
            <a:endParaRPr lang="en-US" dirty="0"/>
          </a:p>
          <a:p>
            <a:r>
              <a:rPr lang="en-US" dirty="0"/>
              <a:t>	</a:t>
            </a:r>
            <a:r>
              <a:rPr lang="en-US" dirty="0" err="1"/>
              <a:t>lower_search_bound</a:t>
            </a:r>
            <a:r>
              <a:rPr lang="en-US" dirty="0"/>
              <a:t>[0][6] = 38;	</a:t>
            </a:r>
            <a:r>
              <a:rPr lang="en-US" dirty="0" err="1"/>
              <a:t>upper_search_bound</a:t>
            </a:r>
            <a:r>
              <a:rPr lang="en-US" dirty="0"/>
              <a:t>[0][6] = 43; //152Eu 40.1 and 39.5 </a:t>
            </a:r>
            <a:r>
              <a:rPr lang="en-US" dirty="0" err="1"/>
              <a:t>LEGe</a:t>
            </a:r>
            <a:endParaRPr lang="en-US" dirty="0"/>
          </a:p>
          <a:p>
            <a:r>
              <a:rPr lang="en-US" dirty="0"/>
              <a:t>	</a:t>
            </a:r>
            <a:r>
              <a:rPr lang="en-US" dirty="0" err="1"/>
              <a:t>lower_search_bound</a:t>
            </a:r>
            <a:r>
              <a:rPr lang="en-US" dirty="0"/>
              <a:t>[0][7] = 32;	</a:t>
            </a:r>
            <a:r>
              <a:rPr lang="en-US" dirty="0" err="1"/>
              <a:t>upper_search_bound</a:t>
            </a:r>
            <a:r>
              <a:rPr lang="en-US" dirty="0"/>
              <a:t>[0][7] = 34; //241Am 33.2 </a:t>
            </a:r>
            <a:r>
              <a:rPr lang="en-US" dirty="0" err="1"/>
              <a:t>LEGe</a:t>
            </a:r>
            <a:endParaRPr lang="en-US" dirty="0"/>
          </a:p>
          <a:p>
            <a:r>
              <a:rPr lang="en-US" dirty="0"/>
              <a:t>	</a:t>
            </a:r>
            <a:r>
              <a:rPr lang="en-US" dirty="0" err="1"/>
              <a:t>lower_search_bound</a:t>
            </a:r>
            <a:r>
              <a:rPr lang="en-US" dirty="0"/>
              <a:t>[0][8] = 12;	</a:t>
            </a:r>
            <a:r>
              <a:rPr lang="en-US" dirty="0" err="1"/>
              <a:t>upper_search_bound</a:t>
            </a:r>
            <a:r>
              <a:rPr lang="en-US" dirty="0"/>
              <a:t>[0][8] = 14; //241Am 13.9 and 13.8 </a:t>
            </a:r>
            <a:r>
              <a:rPr lang="en-US" dirty="0" err="1"/>
              <a:t>LEGe</a:t>
            </a:r>
            <a:endParaRPr lang="en-US" dirty="0"/>
          </a:p>
          <a:p>
            <a:r>
              <a:rPr lang="en-US" dirty="0"/>
              <a:t>	</a:t>
            </a:r>
            <a:r>
              <a:rPr lang="en-US" dirty="0" err="1"/>
              <a:t>lower_search_bound</a:t>
            </a:r>
            <a:r>
              <a:rPr lang="en-US" dirty="0"/>
              <a:t>[0][9] = 119;	</a:t>
            </a:r>
            <a:r>
              <a:rPr lang="en-US" dirty="0" err="1"/>
              <a:t>upper_search_bound</a:t>
            </a:r>
            <a:r>
              <a:rPr lang="en-US" dirty="0"/>
              <a:t>[0][9] = 125; //152Eu 122 XtRa</a:t>
            </a:r>
          </a:p>
          <a:p>
            <a:r>
              <a:rPr lang="en-US" dirty="0"/>
              <a:t>	</a:t>
            </a:r>
            <a:r>
              <a:rPr lang="en-US" dirty="0" err="1"/>
              <a:t>lower_search_bound</a:t>
            </a:r>
            <a:r>
              <a:rPr lang="en-US" dirty="0"/>
              <a:t>[0][10] = 335;	</a:t>
            </a:r>
            <a:r>
              <a:rPr lang="en-US" dirty="0" err="1"/>
              <a:t>upper_search_bound</a:t>
            </a:r>
            <a:r>
              <a:rPr lang="en-US" dirty="0"/>
              <a:t>[0][10] = 350; //152Eu 344 XtRa</a:t>
            </a:r>
          </a:p>
          <a:p>
            <a:r>
              <a:rPr lang="en-US" dirty="0"/>
              <a:t>	</a:t>
            </a:r>
            <a:r>
              <a:rPr lang="en-US" dirty="0" err="1"/>
              <a:t>lower_search_bound</a:t>
            </a:r>
            <a:r>
              <a:rPr lang="en-US" dirty="0"/>
              <a:t>[0][11] = 1296;	</a:t>
            </a:r>
            <a:r>
              <a:rPr lang="en-US" dirty="0" err="1"/>
              <a:t>upper_search_bound</a:t>
            </a:r>
            <a:r>
              <a:rPr lang="en-US" dirty="0"/>
              <a:t>[0][11] = 1302; //152Eu 1299 XtRa</a:t>
            </a:r>
          </a:p>
          <a:p>
            <a:r>
              <a:rPr lang="en-US" dirty="0"/>
              <a:t>	</a:t>
            </a:r>
            <a:r>
              <a:rPr lang="en-US" dirty="0" err="1"/>
              <a:t>lower_search_bound</a:t>
            </a:r>
            <a:r>
              <a:rPr lang="en-US" dirty="0"/>
              <a:t>[0][12] = 5450;	</a:t>
            </a:r>
            <a:r>
              <a:rPr lang="en-US" dirty="0" err="1"/>
              <a:t>upper_search_bound</a:t>
            </a:r>
            <a:r>
              <a:rPr lang="en-US" dirty="0"/>
              <a:t>[0][12] = 5500; //241Am 5486 MSD26</a:t>
            </a:r>
          </a:p>
          <a:p>
            <a:r>
              <a:rPr lang="en-US" dirty="0"/>
              <a:t>	</a:t>
            </a:r>
            <a:r>
              <a:rPr lang="en-US" dirty="0" err="1"/>
              <a:t>lower_search_bound</a:t>
            </a:r>
            <a:r>
              <a:rPr lang="en-US" dirty="0"/>
              <a:t>[0][13] = 11.6;	</a:t>
            </a:r>
            <a:r>
              <a:rPr lang="en-US" dirty="0" err="1"/>
              <a:t>upper_search_bound</a:t>
            </a:r>
            <a:r>
              <a:rPr lang="en-US" dirty="0"/>
              <a:t>[0][13] = 12.2; //241Am 11.89 </a:t>
            </a:r>
            <a:r>
              <a:rPr lang="en-US" dirty="0" err="1"/>
              <a:t>LEGe</a:t>
            </a:r>
            <a:endParaRPr lang="en-US" dirty="0"/>
          </a:p>
          <a:p>
            <a:r>
              <a:rPr lang="en-US" dirty="0"/>
              <a:t>	</a:t>
            </a:r>
            <a:r>
              <a:rPr lang="en-US" dirty="0" err="1"/>
              <a:t>lower_search_bound</a:t>
            </a:r>
            <a:r>
              <a:rPr lang="en-US" dirty="0"/>
              <a:t>[0][14] = 1405;	</a:t>
            </a:r>
            <a:r>
              <a:rPr lang="en-US" dirty="0" err="1"/>
              <a:t>upper_search_bound</a:t>
            </a:r>
            <a:r>
              <a:rPr lang="en-US" dirty="0"/>
              <a:t>[0][14] = 1411; //152Eu 1408 XtRa</a:t>
            </a:r>
          </a:p>
          <a:p>
            <a:r>
              <a:rPr lang="en-US" dirty="0"/>
              <a:t>	</a:t>
            </a:r>
            <a:r>
              <a:rPr lang="en-US" dirty="0" err="1"/>
              <a:t>lower_search_bound</a:t>
            </a:r>
            <a:r>
              <a:rPr lang="en-US" dirty="0"/>
              <a:t>[0][15] = 3100;	</a:t>
            </a:r>
            <a:r>
              <a:rPr lang="en-US" dirty="0" err="1"/>
              <a:t>upper_search_bound</a:t>
            </a:r>
            <a:r>
              <a:rPr lang="en-US" dirty="0"/>
              <a:t>[0][15] = 3200; //148Gd 3183 MSD26</a:t>
            </a:r>
          </a:p>
          <a:p>
            <a:r>
              <a:rPr lang="en-US" dirty="0"/>
              <a:t>	</a:t>
            </a:r>
            <a:r>
              <a:rPr lang="en-US" dirty="0" err="1"/>
              <a:t>lower_search_bound</a:t>
            </a:r>
            <a:r>
              <a:rPr lang="en-US" dirty="0"/>
              <a:t>[0][16] = 241;	</a:t>
            </a:r>
            <a:r>
              <a:rPr lang="en-US" dirty="0" err="1"/>
              <a:t>upper_search_bound</a:t>
            </a:r>
            <a:r>
              <a:rPr lang="en-US" dirty="0"/>
              <a:t>[0][16] = 246; //152Eu 245 XtRa</a:t>
            </a:r>
          </a:p>
          <a:p>
            <a:r>
              <a:rPr lang="en-US" dirty="0"/>
              <a:t>	</a:t>
            </a:r>
            <a:r>
              <a:rPr lang="en-US" dirty="0" err="1"/>
              <a:t>lower_search_bound</a:t>
            </a:r>
            <a:r>
              <a:rPr lang="en-US" dirty="0"/>
              <a:t>[0][17] = 409;	</a:t>
            </a:r>
            <a:r>
              <a:rPr lang="en-US" dirty="0" err="1"/>
              <a:t>upper_search_bound</a:t>
            </a:r>
            <a:r>
              <a:rPr lang="en-US" dirty="0"/>
              <a:t>[0][17] = 415; //152Eu 411 XtRa</a:t>
            </a:r>
          </a:p>
          <a:p>
            <a:r>
              <a:rPr lang="en-US" dirty="0"/>
              <a:t>	</a:t>
            </a:r>
            <a:r>
              <a:rPr lang="en-US" dirty="0" err="1"/>
              <a:t>lower_search_bound</a:t>
            </a:r>
            <a:r>
              <a:rPr lang="en-US" dirty="0"/>
              <a:t>[0][18] = 441;	</a:t>
            </a:r>
            <a:r>
              <a:rPr lang="en-US" dirty="0" err="1"/>
              <a:t>upper_search_bound</a:t>
            </a:r>
            <a:r>
              <a:rPr lang="en-US" dirty="0"/>
              <a:t>[0][18] = 447; //152Eu 444 XtRa</a:t>
            </a:r>
          </a:p>
          <a:p>
            <a:r>
              <a:rPr lang="en-US" dirty="0"/>
              <a:t>	</a:t>
            </a:r>
            <a:r>
              <a:rPr lang="en-US" dirty="0" err="1"/>
              <a:t>lower_search_bound</a:t>
            </a:r>
            <a:r>
              <a:rPr lang="en-US" dirty="0"/>
              <a:t>[0][19] = 776;	</a:t>
            </a:r>
            <a:r>
              <a:rPr lang="en-US" dirty="0" err="1"/>
              <a:t>upper_search_bound</a:t>
            </a:r>
            <a:r>
              <a:rPr lang="en-US" dirty="0"/>
              <a:t>[0][19] = 782; //152Eu 779 XtRa</a:t>
            </a:r>
          </a:p>
          <a:p>
            <a:r>
              <a:rPr lang="en-US" dirty="0"/>
              <a:t>	</a:t>
            </a:r>
            <a:r>
              <a:rPr lang="en-US" dirty="0" err="1"/>
              <a:t>lower_search_bound</a:t>
            </a:r>
            <a:r>
              <a:rPr lang="en-US" dirty="0"/>
              <a:t>[0][20] = 863;	</a:t>
            </a:r>
            <a:r>
              <a:rPr lang="en-US" dirty="0" err="1"/>
              <a:t>upper_search_bound</a:t>
            </a:r>
            <a:r>
              <a:rPr lang="en-US" dirty="0"/>
              <a:t>[0][20] = 870; //152Eu 867 XtRa</a:t>
            </a:r>
          </a:p>
          <a:p>
            <a:r>
              <a:rPr lang="en-US" dirty="0"/>
              <a:t>	</a:t>
            </a:r>
            <a:r>
              <a:rPr lang="en-US" dirty="0" err="1"/>
              <a:t>lower_search_bound</a:t>
            </a:r>
            <a:r>
              <a:rPr lang="en-US" dirty="0"/>
              <a:t>[0][21] = 960;	</a:t>
            </a:r>
            <a:r>
              <a:rPr lang="en-US" dirty="0" err="1"/>
              <a:t>upper_search_bound</a:t>
            </a:r>
            <a:r>
              <a:rPr lang="en-US" dirty="0"/>
              <a:t>[0][21] = 968; //152Eu 964 XtRa</a:t>
            </a:r>
          </a:p>
          <a:p>
            <a:r>
              <a:rPr lang="en-US" dirty="0"/>
              <a:t>	</a:t>
            </a:r>
            <a:r>
              <a:rPr lang="en-US" dirty="0" err="1"/>
              <a:t>lower_search_bound</a:t>
            </a:r>
            <a:r>
              <a:rPr lang="en-US" dirty="0"/>
              <a:t>[0][22] = 1109;	</a:t>
            </a:r>
            <a:r>
              <a:rPr lang="en-US" dirty="0" err="1"/>
              <a:t>upper_search_bound</a:t>
            </a:r>
            <a:r>
              <a:rPr lang="en-US" dirty="0"/>
              <a:t>[0][22] = 1115; //152Eu 1112 XtRa</a:t>
            </a:r>
          </a:p>
          <a:p>
            <a:r>
              <a:rPr lang="en-US" dirty="0"/>
              <a:t>	</a:t>
            </a:r>
            <a:r>
              <a:rPr lang="en-US" dirty="0" err="1"/>
              <a:t>lower_search_bound</a:t>
            </a:r>
            <a:r>
              <a:rPr lang="en-US" dirty="0"/>
              <a:t>[0][23] = -1000;	</a:t>
            </a:r>
            <a:r>
              <a:rPr lang="en-US" dirty="0" err="1"/>
              <a:t>upper_search_bound</a:t>
            </a:r>
            <a:r>
              <a:rPr lang="en-US" dirty="0"/>
              <a:t>[0][23] = 200; //241Am Timing MSD-</a:t>
            </a:r>
            <a:r>
              <a:rPr lang="en-US" dirty="0" err="1"/>
              <a:t>LEGe</a:t>
            </a:r>
            <a:endParaRPr lang="en-US" dirty="0"/>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cout</a:t>
            </a:r>
            <a:r>
              <a:rPr lang="en-US" dirty="0"/>
              <a:t> &lt;&lt; </a:t>
            </a:r>
            <a:r>
              <a:rPr lang="en-US" dirty="0" err="1"/>
              <a:t>lower_search_bound</a:t>
            </a:r>
            <a:r>
              <a:rPr lang="en-US" dirty="0"/>
              <a:t>[</a:t>
            </a:r>
            <a:r>
              <a:rPr lang="en-US" dirty="0" err="1"/>
              <a:t>i</a:t>
            </a:r>
            <a:r>
              <a:rPr lang="en-US" dirty="0"/>
              <a:t>][ii] &lt;&lt; "	";</a:t>
            </a:r>
          </a:p>
          <a:p>
            <a:r>
              <a:rPr lang="en-US" dirty="0"/>
              <a:t>			</a:t>
            </a:r>
            <a:r>
              <a:rPr lang="en-US" dirty="0" err="1"/>
              <a:t>cout</a:t>
            </a:r>
            <a:r>
              <a:rPr lang="en-US" dirty="0"/>
              <a:t> &lt;&lt; </a:t>
            </a:r>
            <a:r>
              <a:rPr lang="en-US" dirty="0" err="1"/>
              <a:t>upper_search_bound</a:t>
            </a:r>
            <a:r>
              <a:rPr lang="en-US" dirty="0"/>
              <a:t>[</a:t>
            </a:r>
            <a:r>
              <a:rPr lang="en-US" dirty="0" err="1"/>
              <a:t>i</a:t>
            </a:r>
            <a:r>
              <a:rPr lang="en-US" dirty="0"/>
              <a:t>][ii] &lt;&lt; "	";</a:t>
            </a:r>
          </a:p>
          <a:p>
            <a:r>
              <a:rPr lang="en-US" dirty="0"/>
              <a:t>		}</a:t>
            </a:r>
          </a:p>
          <a:p>
            <a:r>
              <a:rPr lang="en-US" dirty="0"/>
              <a:t>		</a:t>
            </a:r>
            <a:r>
              <a:rPr lang="en-US" dirty="0" err="1"/>
              <a:t>cout</a:t>
            </a:r>
            <a:r>
              <a:rPr lang="en-US" dirty="0"/>
              <a:t> &lt;&lt; </a:t>
            </a:r>
            <a:r>
              <a:rPr lang="en-US" dirty="0" err="1"/>
              <a:t>endl</a:t>
            </a:r>
            <a:r>
              <a:rPr lang="en-US" dirty="0"/>
              <a:t>;</a:t>
            </a:r>
          </a:p>
          <a:p>
            <a:r>
              <a:rPr lang="en-US" dirty="0"/>
              <a:t>	}</a:t>
            </a:r>
          </a:p>
          <a:p>
            <a:endParaRPr lang="en-US" dirty="0"/>
          </a:p>
          <a:p>
            <a:r>
              <a:rPr lang="en-US" dirty="0"/>
              <a:t>	</a:t>
            </a:r>
            <a:r>
              <a:rPr lang="en-US" dirty="0" err="1"/>
              <a:t>sprintf</a:t>
            </a:r>
            <a:r>
              <a:rPr lang="en-US" dirty="0"/>
              <a:t>(filename, "%</a:t>
            </a:r>
            <a:r>
              <a:rPr lang="en-US" dirty="0" err="1"/>
              <a:t>s%s</a:t>
            </a:r>
            <a:r>
              <a:rPr lang="en-US" dirty="0"/>
              <a:t>", pathname, "peakpara.dat");</a:t>
            </a:r>
          </a:p>
          <a:p>
            <a:r>
              <a:rPr lang="en-US" dirty="0"/>
              <a:t>	</a:t>
            </a:r>
            <a:r>
              <a:rPr lang="en-US" dirty="0" err="1"/>
              <a:t>ofstream</a:t>
            </a:r>
            <a:r>
              <a:rPr lang="en-US" dirty="0"/>
              <a:t> </a:t>
            </a:r>
            <a:r>
              <a:rPr lang="en-US" dirty="0" err="1"/>
              <a:t>outfile</a:t>
            </a:r>
            <a:r>
              <a:rPr lang="en-US" dirty="0"/>
              <a:t>(filename, </a:t>
            </a:r>
            <a:r>
              <a:rPr lang="en-US" dirty="0" err="1"/>
              <a:t>ios</a:t>
            </a:r>
            <a:r>
              <a:rPr lang="en-US" dirty="0"/>
              <a:t>::out);</a:t>
            </a:r>
          </a:p>
          <a:p>
            <a:r>
              <a:rPr lang="en-US" dirty="0"/>
              <a:t>	</a:t>
            </a:r>
            <a:r>
              <a:rPr lang="en-US" dirty="0" err="1"/>
              <a:t>sprintf</a:t>
            </a:r>
            <a:r>
              <a:rPr lang="en-US" dirty="0"/>
              <a:t>(filename, "%</a:t>
            </a:r>
            <a:r>
              <a:rPr lang="en-US" dirty="0" err="1"/>
              <a:t>s%s</a:t>
            </a:r>
            <a:r>
              <a:rPr lang="en-US" dirty="0"/>
              <a:t>", pathname, "Timing_msd12_lege.root"); // modify</a:t>
            </a:r>
          </a:p>
          <a:p>
            <a:r>
              <a:rPr lang="en-US" dirty="0"/>
              <a:t>	</a:t>
            </a:r>
            <a:r>
              <a:rPr lang="en-US" dirty="0" err="1"/>
              <a:t>TFile</a:t>
            </a:r>
            <a:r>
              <a:rPr lang="en-US" dirty="0"/>
              <a:t>* fin = new </a:t>
            </a:r>
            <a:r>
              <a:rPr lang="en-US" dirty="0" err="1"/>
              <a:t>TFile</a:t>
            </a:r>
            <a:r>
              <a:rPr lang="en-US" dirty="0"/>
              <a:t>(filename);//after this statement, you can use any ROOT command1 for this </a:t>
            </a:r>
            <a:r>
              <a:rPr lang="en-US" dirty="0" err="1"/>
              <a:t>rootfile</a:t>
            </a:r>
            <a:endParaRPr lang="en-US" dirty="0"/>
          </a:p>
          <a:p>
            <a:r>
              <a:rPr lang="en-US" dirty="0"/>
              <a:t>	</a:t>
            </a:r>
            <a:r>
              <a:rPr lang="en-US" dirty="0" err="1"/>
              <a:t>cout</a:t>
            </a:r>
            <a:r>
              <a:rPr lang="en-US" dirty="0"/>
              <a:t> &lt;&lt; filename &lt;&lt; </a:t>
            </a:r>
            <a:r>
              <a:rPr lang="en-US" dirty="0" err="1"/>
              <a:t>endl</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change</a:t>
            </a:r>
          </a:p>
          <a:p>
            <a:r>
              <a:rPr lang="en-US" dirty="0"/>
              <a:t>	{</a:t>
            </a:r>
          </a:p>
          <a:p>
            <a:r>
              <a:rPr lang="en-US" dirty="0"/>
              <a:t>		</a:t>
            </a:r>
            <a:r>
              <a:rPr lang="en-US" dirty="0" err="1"/>
              <a:t>sprintf</a:t>
            </a:r>
            <a:r>
              <a:rPr lang="en-US" dirty="0"/>
              <a:t>(</a:t>
            </a:r>
            <a:r>
              <a:rPr lang="en-US" dirty="0" err="1"/>
              <a:t>histo_name</a:t>
            </a:r>
            <a:r>
              <a:rPr lang="en-US" dirty="0"/>
              <a:t>, "%s", "hmsd12_lege"); // modify</a:t>
            </a:r>
          </a:p>
          <a:p>
            <a:r>
              <a:rPr lang="en-US" dirty="0"/>
              <a:t>		</a:t>
            </a:r>
            <a:r>
              <a:rPr lang="en-US" dirty="0" err="1"/>
              <a:t>histo</a:t>
            </a:r>
            <a:r>
              <a:rPr lang="en-US" dirty="0"/>
              <a:t>[</a:t>
            </a:r>
            <a:r>
              <a:rPr lang="en-US" dirty="0" err="1"/>
              <a:t>i</a:t>
            </a:r>
            <a:r>
              <a:rPr lang="en-US" dirty="0"/>
              <a:t>] = (TH1D*)fin-&gt;Get(</a:t>
            </a:r>
            <a:r>
              <a:rPr lang="en-US" dirty="0" err="1"/>
              <a:t>histo_name</a:t>
            </a:r>
            <a:r>
              <a:rPr lang="en-US" dirty="0"/>
              <a:t>); //Get spectrum</a:t>
            </a:r>
          </a:p>
          <a:p>
            <a:r>
              <a:rPr lang="en-US" dirty="0"/>
              <a:t>		</a:t>
            </a:r>
            <a:r>
              <a:rPr lang="en-US" dirty="0" err="1"/>
              <a:t>histo</a:t>
            </a:r>
            <a:r>
              <a:rPr lang="en-US" dirty="0"/>
              <a:t>[</a:t>
            </a:r>
            <a:r>
              <a:rPr lang="en-US" dirty="0" err="1"/>
              <a:t>i</a:t>
            </a:r>
            <a:r>
              <a:rPr lang="en-US" dirty="0"/>
              <a:t>]-&gt;</a:t>
            </a:r>
            <a:r>
              <a:rPr lang="en-US" dirty="0" err="1"/>
              <a:t>Rebin</a:t>
            </a:r>
            <a:r>
              <a:rPr lang="en-US" dirty="0"/>
              <a:t>(1);</a:t>
            </a:r>
          </a:p>
          <a:p>
            <a:r>
              <a:rPr lang="en-US" dirty="0"/>
              <a:t>		</a:t>
            </a:r>
            <a:r>
              <a:rPr lang="en-US" dirty="0" err="1"/>
              <a:t>histo</a:t>
            </a:r>
            <a:r>
              <a:rPr lang="en-US" dirty="0"/>
              <a:t>[</a:t>
            </a:r>
            <a:r>
              <a:rPr lang="en-US" dirty="0" err="1"/>
              <a:t>i</a:t>
            </a:r>
            <a:r>
              <a:rPr lang="en-US" dirty="0"/>
              <a:t>]-&gt;Sumw2(</a:t>
            </a:r>
            <a:r>
              <a:rPr lang="en-US" dirty="0" err="1"/>
              <a:t>kFALSE</a:t>
            </a:r>
            <a:r>
              <a:rPr lang="en-US" dirty="0"/>
              <a:t>);</a:t>
            </a:r>
          </a:p>
          <a:p>
            <a:r>
              <a:rPr lang="en-US" dirty="0"/>
              <a:t>		</a:t>
            </a:r>
            <a:r>
              <a:rPr lang="en-US" dirty="0" err="1"/>
              <a:t>histo</a:t>
            </a:r>
            <a:r>
              <a:rPr lang="en-US" dirty="0"/>
              <a:t>[</a:t>
            </a:r>
            <a:r>
              <a:rPr lang="en-US" dirty="0" err="1"/>
              <a:t>i</a:t>
            </a:r>
            <a:r>
              <a:rPr lang="en-US" dirty="0"/>
              <a:t>]-&gt;</a:t>
            </a:r>
            <a:r>
              <a:rPr lang="en-US" dirty="0" err="1"/>
              <a:t>SetBinErrorOption</a:t>
            </a:r>
            <a:r>
              <a:rPr lang="en-US" dirty="0"/>
              <a:t>(TH1::</a:t>
            </a:r>
            <a:r>
              <a:rPr lang="en-US" dirty="0" err="1"/>
              <a:t>kPoisson</a:t>
            </a:r>
            <a:r>
              <a:rPr lang="en-US" dirty="0"/>
              <a:t>);</a:t>
            </a:r>
          </a:p>
          <a:p>
            <a:r>
              <a:rPr lang="en-US" dirty="0"/>
              <a:t>	}</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 // no need to change</a:t>
            </a:r>
          </a:p>
          <a:p>
            <a:r>
              <a:rPr lang="en-US" dirty="0"/>
              <a:t>	{</a:t>
            </a:r>
          </a:p>
          <a:p>
            <a:r>
              <a:rPr lang="en-US" dirty="0"/>
              <a:t>		for (ii = 23; ii &lt;= 23; ii++)// modify which peak in one detector =0&lt;=13</a:t>
            </a:r>
          </a:p>
          <a:p>
            <a:r>
              <a:rPr lang="en-US" dirty="0"/>
              <a:t>		{</a:t>
            </a:r>
          </a:p>
          <a:p>
            <a:r>
              <a:rPr lang="en-US" dirty="0"/>
              <a:t>			</a:t>
            </a:r>
            <a:r>
              <a:rPr lang="en-US" dirty="0" err="1"/>
              <a:t>sprintf</a:t>
            </a:r>
            <a:r>
              <a:rPr lang="en-US" dirty="0"/>
              <a:t>(</a:t>
            </a:r>
            <a:r>
              <a:rPr lang="en-US" dirty="0" err="1"/>
              <a:t>hfit_name</a:t>
            </a:r>
            <a:r>
              <a:rPr lang="en-US" dirty="0"/>
              <a:t>, "%</a:t>
            </a:r>
            <a:r>
              <a:rPr lang="en-US" dirty="0" err="1"/>
              <a:t>s%d%s%d</a:t>
            </a:r>
            <a:r>
              <a:rPr lang="en-US" dirty="0"/>
              <a:t>", </a:t>
            </a:r>
            <a:r>
              <a:rPr lang="en-US" dirty="0" err="1"/>
              <a:t>histo_name</a:t>
            </a:r>
            <a:r>
              <a:rPr lang="en-US" dirty="0"/>
              <a:t>, </a:t>
            </a:r>
            <a:r>
              <a:rPr lang="en-US" dirty="0" err="1"/>
              <a:t>i</a:t>
            </a:r>
            <a:r>
              <a:rPr lang="en-US" dirty="0"/>
              <a:t>, "_peak", ii);</a:t>
            </a:r>
          </a:p>
          <a:p>
            <a:r>
              <a:rPr lang="en-US" dirty="0"/>
              <a:t>			</a:t>
            </a:r>
            <a:r>
              <a:rPr lang="en-US" dirty="0" err="1"/>
              <a:t>canvaspeak</a:t>
            </a:r>
            <a:r>
              <a:rPr lang="en-US" dirty="0"/>
              <a:t>[</a:t>
            </a:r>
            <a:r>
              <a:rPr lang="en-US" dirty="0" err="1"/>
              <a:t>i</a:t>
            </a:r>
            <a:r>
              <a:rPr lang="en-US" dirty="0"/>
              <a:t>][ii] = new </a:t>
            </a:r>
            <a:r>
              <a:rPr lang="en-US" dirty="0" err="1"/>
              <a:t>TCanvas</a:t>
            </a:r>
            <a:r>
              <a:rPr lang="en-US" dirty="0"/>
              <a:t>(</a:t>
            </a:r>
            <a:r>
              <a:rPr lang="en-US" dirty="0" err="1"/>
              <a:t>hfit_name</a:t>
            </a:r>
            <a:r>
              <a:rPr lang="en-US" dirty="0"/>
              <a:t>, </a:t>
            </a:r>
            <a:r>
              <a:rPr lang="en-US" dirty="0" err="1"/>
              <a:t>hfit_name</a:t>
            </a:r>
            <a:r>
              <a:rPr lang="en-US" dirty="0"/>
              <a:t>, 1400, 740);//</a:t>
            </a:r>
            <a:r>
              <a:rPr lang="zh-CN" altLang="en-US" dirty="0"/>
              <a:t>建立画布</a:t>
            </a:r>
          </a:p>
          <a:p>
            <a:r>
              <a:rPr lang="zh-CN" alt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altLang="zh-CN" dirty="0"/>
              <a:t>// 			</a:t>
            </a:r>
            <a:r>
              <a:rPr lang="en-US" dirty="0" err="1"/>
              <a:t>canvaspeak</a:t>
            </a:r>
            <a:r>
              <a:rPr lang="en-US" dirty="0"/>
              <a:t>[</a:t>
            </a:r>
            <a:r>
              <a:rPr lang="en-US" dirty="0" err="1"/>
              <a:t>i</a:t>
            </a:r>
            <a:r>
              <a:rPr lang="en-US" dirty="0"/>
              <a:t>][ii]-&gt;</a:t>
            </a:r>
            <a:r>
              <a:rPr lang="en-US" dirty="0" err="1"/>
              <a:t>SetTopMargin</a:t>
            </a:r>
            <a:r>
              <a:rPr lang="en-US" dirty="0"/>
              <a:t>(0.02);</a:t>
            </a:r>
          </a:p>
          <a:p>
            <a:r>
              <a:rPr lang="en-US" dirty="0"/>
              <a:t>			// 			</a:t>
            </a:r>
            <a:r>
              <a:rPr lang="en-US" dirty="0" err="1"/>
              <a:t>canvaspeak</a:t>
            </a:r>
            <a:r>
              <a:rPr lang="en-US" dirty="0"/>
              <a:t>[</a:t>
            </a:r>
            <a:r>
              <a:rPr lang="en-US" dirty="0" err="1"/>
              <a:t>i</a:t>
            </a:r>
            <a:r>
              <a:rPr lang="en-US" dirty="0"/>
              <a:t>][ii]-&gt;</a:t>
            </a:r>
            <a:r>
              <a:rPr lang="en-US" dirty="0" err="1"/>
              <a:t>SetRightMargin</a:t>
            </a:r>
            <a:r>
              <a:rPr lang="en-US" dirty="0"/>
              <a:t>(0.03);</a:t>
            </a:r>
          </a:p>
          <a:p>
            <a:r>
              <a:rPr lang="en-US" dirty="0"/>
              <a:t>			// 			</a:t>
            </a:r>
            <a:r>
              <a:rPr lang="en-US" dirty="0" err="1"/>
              <a:t>canvaspeak</a:t>
            </a:r>
            <a:r>
              <a:rPr lang="en-US" dirty="0"/>
              <a:t>[</a:t>
            </a:r>
            <a:r>
              <a:rPr lang="en-US" dirty="0" err="1"/>
              <a:t>i</a:t>
            </a:r>
            <a:r>
              <a:rPr lang="en-US" dirty="0"/>
              <a:t>][ii]-&gt;</a:t>
            </a:r>
            <a:r>
              <a:rPr lang="en-US" dirty="0" err="1"/>
              <a:t>SetLeftMargin</a:t>
            </a:r>
            <a:r>
              <a:rPr lang="en-US" dirty="0"/>
              <a:t>(0.09);</a:t>
            </a:r>
          </a:p>
          <a:p>
            <a:r>
              <a:rPr lang="en-US" dirty="0"/>
              <a:t>			// 			</a:t>
            </a:r>
            <a:r>
              <a:rPr lang="en-US" dirty="0" err="1"/>
              <a:t>canvaspeak</a:t>
            </a:r>
            <a:r>
              <a:rPr lang="en-US" dirty="0"/>
              <a:t>[</a:t>
            </a:r>
            <a:r>
              <a:rPr lang="en-US" dirty="0" err="1"/>
              <a:t>i</a:t>
            </a:r>
            <a:r>
              <a:rPr lang="en-US" dirty="0"/>
              <a:t>][ii]-&gt;</a:t>
            </a:r>
            <a:r>
              <a:rPr lang="en-US" dirty="0" err="1"/>
              <a:t>SetBottomMargin</a:t>
            </a:r>
            <a:r>
              <a:rPr lang="en-US" dirty="0"/>
              <a:t>(0.13);</a:t>
            </a:r>
          </a:p>
          <a:p>
            <a:r>
              <a:rPr lang="en-US" dirty="0"/>
              <a:t>			</a:t>
            </a:r>
            <a:r>
              <a:rPr lang="en-US" dirty="0" err="1"/>
              <a:t>TPad</a:t>
            </a:r>
            <a:r>
              <a:rPr lang="en-US" dirty="0"/>
              <a:t>* pad1 = new </a:t>
            </a:r>
            <a:r>
              <a:rPr lang="en-US" dirty="0" err="1"/>
              <a:t>TPad</a:t>
            </a:r>
            <a:r>
              <a:rPr lang="en-US" dirty="0"/>
              <a:t>("pad1", "The pad 70% of the height", 0.0, 0.3, 1.0, 1.0);</a:t>
            </a:r>
          </a:p>
          <a:p>
            <a:r>
              <a:rPr lang="en-US" dirty="0"/>
              <a:t>			// </a:t>
            </a:r>
            <a:r>
              <a:rPr lang="en-US" dirty="0" err="1"/>
              <a:t>xlow</a:t>
            </a:r>
            <a:r>
              <a:rPr lang="en-US" dirty="0"/>
              <a:t>, </a:t>
            </a:r>
            <a:r>
              <a:rPr lang="en-US" dirty="0" err="1"/>
              <a:t>ylow</a:t>
            </a:r>
            <a:r>
              <a:rPr lang="en-US" dirty="0"/>
              <a:t>, </a:t>
            </a:r>
            <a:r>
              <a:rPr lang="en-US" dirty="0" err="1"/>
              <a:t>xup</a:t>
            </a:r>
            <a:r>
              <a:rPr lang="en-US" dirty="0"/>
              <a:t>, yup</a:t>
            </a:r>
          </a:p>
          <a:p>
            <a:r>
              <a:rPr lang="en-US" dirty="0"/>
              <a:t>			</a:t>
            </a:r>
            <a:r>
              <a:rPr lang="en-US" dirty="0" err="1"/>
              <a:t>TPad</a:t>
            </a:r>
            <a:r>
              <a:rPr lang="en-US" dirty="0"/>
              <a:t>* pad2 = new </a:t>
            </a:r>
            <a:r>
              <a:rPr lang="en-US" dirty="0" err="1"/>
              <a:t>TPad</a:t>
            </a:r>
            <a:r>
              <a:rPr lang="en-US" dirty="0"/>
              <a:t>("pad2", "The pad 30% of the height", 0.0, 0.0, 1.0, 0.3);</a:t>
            </a:r>
          </a:p>
          <a:p>
            <a:endParaRPr lang="en-US" dirty="0"/>
          </a:p>
          <a:p>
            <a:r>
              <a:rPr lang="en-US" dirty="0"/>
              <a:t>			// Set margins for pad1</a:t>
            </a:r>
          </a:p>
          <a:p>
            <a:r>
              <a:rPr lang="en-US" dirty="0"/>
              <a:t>			pad1-&gt;</a:t>
            </a:r>
            <a:r>
              <a:rPr lang="en-US" dirty="0" err="1"/>
              <a:t>SetTopMargin</a:t>
            </a:r>
            <a:r>
              <a:rPr lang="en-US" dirty="0"/>
              <a:t>(0.02);  // relative to pad1 height</a:t>
            </a:r>
          </a:p>
          <a:p>
            <a:r>
              <a:rPr lang="en-US" dirty="0"/>
              <a:t>			pad1-&gt;</a:t>
            </a:r>
            <a:r>
              <a:rPr lang="en-US" dirty="0" err="1"/>
              <a:t>SetBottomMargin</a:t>
            </a:r>
            <a:r>
              <a:rPr lang="en-US" dirty="0"/>
              <a:t>(0.13); // no bottom margin</a:t>
            </a:r>
          </a:p>
          <a:p>
            <a:r>
              <a:rPr lang="en-US" dirty="0"/>
              <a:t>			pad1-&gt;</a:t>
            </a:r>
            <a:r>
              <a:rPr lang="en-US" dirty="0" err="1"/>
              <a:t>SetLeftMargin</a:t>
            </a:r>
            <a:r>
              <a:rPr lang="en-US" dirty="0"/>
              <a:t>(0.09);  // relative to pad1 width</a:t>
            </a:r>
          </a:p>
          <a:p>
            <a:r>
              <a:rPr lang="en-US" dirty="0"/>
              <a:t>			pad1-&gt;</a:t>
            </a:r>
            <a:r>
              <a:rPr lang="en-US" dirty="0" err="1"/>
              <a:t>SetRightMargin</a:t>
            </a:r>
            <a:r>
              <a:rPr lang="en-US" dirty="0"/>
              <a:t>(0.025); // relative to pad1 width</a:t>
            </a:r>
          </a:p>
          <a:p>
            <a:endParaRPr lang="en-US" dirty="0"/>
          </a:p>
          <a:p>
            <a:r>
              <a:rPr lang="en-US" dirty="0"/>
              <a:t>			// Set margins for pad2</a:t>
            </a:r>
          </a:p>
          <a:p>
            <a:r>
              <a:rPr lang="en-US" dirty="0"/>
              <a:t>			pad2-&gt;</a:t>
            </a:r>
            <a:r>
              <a:rPr lang="en-US" dirty="0" err="1"/>
              <a:t>SetTopMargin</a:t>
            </a:r>
            <a:r>
              <a:rPr lang="en-US" dirty="0"/>
              <a:t>(0.03);    // no top margin</a:t>
            </a:r>
          </a:p>
          <a:p>
            <a:r>
              <a:rPr lang="en-US" dirty="0"/>
              <a:t>			pad2-&gt;</a:t>
            </a:r>
            <a:r>
              <a:rPr lang="en-US" dirty="0" err="1"/>
              <a:t>SetBottomMargin</a:t>
            </a:r>
            <a:r>
              <a:rPr lang="en-US" dirty="0"/>
              <a:t>(0.35); // relative to pad2 height</a:t>
            </a:r>
          </a:p>
          <a:p>
            <a:r>
              <a:rPr lang="en-US" dirty="0"/>
              <a:t>			pad2-&gt;</a:t>
            </a:r>
            <a:r>
              <a:rPr lang="en-US" dirty="0" err="1"/>
              <a:t>SetLeftMargin</a:t>
            </a:r>
            <a:r>
              <a:rPr lang="en-US" dirty="0"/>
              <a:t>(0.09);    // relative to pad2 width</a:t>
            </a:r>
          </a:p>
          <a:p>
            <a:r>
              <a:rPr lang="en-US" dirty="0"/>
              <a:t>			pad2-&gt;</a:t>
            </a:r>
            <a:r>
              <a:rPr lang="en-US" dirty="0" err="1"/>
              <a:t>SetRightMargin</a:t>
            </a:r>
            <a:r>
              <a:rPr lang="en-US" dirty="0"/>
              <a:t>(0.025);   // relative to pad2 width</a:t>
            </a:r>
          </a:p>
          <a:p>
            <a:endParaRPr lang="en-US" dirty="0"/>
          </a:p>
          <a:p>
            <a:r>
              <a:rPr lang="en-US" dirty="0"/>
              <a:t>			pad1-&gt;Draw();</a:t>
            </a:r>
          </a:p>
          <a:p>
            <a:r>
              <a:rPr lang="en-US" dirty="0"/>
              <a:t>			pad1-&gt;cd();</a:t>
            </a:r>
          </a:p>
          <a:p>
            <a:endParaRPr lang="en-US" dirty="0"/>
          </a:p>
          <a:p>
            <a:r>
              <a:rPr lang="en-US" dirty="0"/>
              <a:t>			//</a:t>
            </a:r>
            <a:r>
              <a:rPr lang="en-US" dirty="0" err="1"/>
              <a:t>gStyle</a:t>
            </a:r>
            <a:r>
              <a:rPr lang="en-US" dirty="0"/>
              <a:t>-&gt;</a:t>
            </a:r>
            <a:r>
              <a:rPr lang="en-US" dirty="0" err="1"/>
              <a:t>SetOptTitle</a:t>
            </a:r>
            <a:r>
              <a:rPr lang="en-US" dirty="0"/>
              <a:t>(0);</a:t>
            </a:r>
          </a:p>
          <a:p>
            <a:endParaRPr lang="en-US" dirty="0"/>
          </a:p>
          <a:p>
            <a:r>
              <a:rPr lang="en-US" dirty="0"/>
              <a:t>			</a:t>
            </a:r>
            <a:r>
              <a:rPr lang="en-US" dirty="0" err="1"/>
              <a:t>histo</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a:t>
            </a:r>
            <a:r>
              <a:rPr lang="en-US" dirty="0"/>
              <a:t>("Time (ns)");//</a:t>
            </a:r>
            <a:r>
              <a:rPr lang="zh-CN" altLang="en-US" dirty="0"/>
              <a:t>轴名</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a:t>
            </a:r>
            <a:r>
              <a:rPr lang="en-US" dirty="0"/>
              <a:t>("Counts per 1 ns");// modify</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SetTitleOffset</a:t>
            </a:r>
            <a:r>
              <a:rPr lang="en-US" dirty="0"/>
              <a:t>(0.7);//</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histo</a:t>
            </a:r>
            <a:r>
              <a:rPr lang="en-US" dirty="0"/>
              <a:t>[</a:t>
            </a:r>
            <a:r>
              <a:rPr lang="en-US" dirty="0" err="1"/>
              <a:t>i</a:t>
            </a:r>
            <a:r>
              <a:rPr lang="en-US" dirty="0"/>
              <a:t>]-&gt;</a:t>
            </a:r>
            <a:r>
              <a:rPr lang="en-US" dirty="0" err="1"/>
              <a:t>SetLineWidth</a:t>
            </a:r>
            <a:r>
              <a:rPr lang="en-US" dirty="0"/>
              <a:t>(2);</a:t>
            </a:r>
          </a:p>
          <a:p>
            <a:r>
              <a:rPr lang="en-US" dirty="0"/>
              <a:t>			</a:t>
            </a:r>
            <a:r>
              <a:rPr lang="en-US" dirty="0" err="1"/>
              <a:t>histo</a:t>
            </a:r>
            <a:r>
              <a:rPr lang="en-US" dirty="0"/>
              <a:t>[</a:t>
            </a:r>
            <a:r>
              <a:rPr lang="en-US" dirty="0" err="1"/>
              <a:t>i</a:t>
            </a:r>
            <a:r>
              <a:rPr lang="en-US" dirty="0"/>
              <a:t>]-&gt;</a:t>
            </a:r>
            <a:r>
              <a:rPr lang="en-US" dirty="0" err="1"/>
              <a:t>SetStats</a:t>
            </a:r>
            <a:r>
              <a:rPr lang="en-US" dirty="0"/>
              <a:t>(0);</a:t>
            </a:r>
          </a:p>
          <a:p>
            <a:r>
              <a:rPr lang="en-US" dirty="0"/>
              <a:t>			</a:t>
            </a:r>
            <a:r>
              <a:rPr lang="en-US" dirty="0" err="1"/>
              <a:t>histo</a:t>
            </a:r>
            <a:r>
              <a:rPr lang="en-US" dirty="0"/>
              <a:t>[</a:t>
            </a:r>
            <a:r>
              <a:rPr lang="en-US" dirty="0" err="1"/>
              <a:t>i</a:t>
            </a:r>
            <a:r>
              <a:rPr lang="en-US" dirty="0"/>
              <a:t>]-&gt;Draw("e");</a:t>
            </a:r>
          </a:p>
          <a:p>
            <a:endParaRPr lang="en-US" dirty="0"/>
          </a:p>
          <a:p>
            <a:r>
              <a:rPr lang="en-US" dirty="0"/>
              <a:t>			peaky[ii] = 0; </a:t>
            </a:r>
            <a:r>
              <a:rPr lang="en-US" dirty="0" err="1"/>
              <a:t>peakx</a:t>
            </a:r>
            <a:r>
              <a:rPr lang="en-US" dirty="0"/>
              <a:t>[ii] = 0; sig[ii] = 0; tau[ii] = 0; mean[ii] = 0; FWHM[ii] = 0;</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lower_search_bound</a:t>
            </a:r>
            <a:r>
              <a:rPr lang="en-US" dirty="0"/>
              <a:t>[</a:t>
            </a:r>
            <a:r>
              <a:rPr lang="en-US" dirty="0" err="1"/>
              <a:t>i</a:t>
            </a:r>
            <a:r>
              <a:rPr lang="en-US" dirty="0"/>
              <a:t>][ii], </a:t>
            </a:r>
            <a:r>
              <a:rPr lang="en-US" dirty="0" err="1"/>
              <a:t>upper_search_bound</a:t>
            </a:r>
            <a:r>
              <a:rPr lang="en-US" dirty="0"/>
              <a:t>[</a:t>
            </a:r>
            <a:r>
              <a:rPr lang="en-US" dirty="0" err="1"/>
              <a:t>i</a:t>
            </a:r>
            <a:r>
              <a:rPr lang="en-US" dirty="0"/>
              <a:t>][ii]);</a:t>
            </a:r>
          </a:p>
          <a:p>
            <a:r>
              <a:rPr lang="en-US" dirty="0"/>
              <a:t>			peaky[ii] = </a:t>
            </a:r>
            <a:r>
              <a:rPr lang="en-US" dirty="0" err="1"/>
              <a:t>histo</a:t>
            </a:r>
            <a:r>
              <a:rPr lang="en-US" dirty="0"/>
              <a:t>[</a:t>
            </a:r>
            <a:r>
              <a:rPr lang="en-US" dirty="0" err="1"/>
              <a:t>i</a:t>
            </a:r>
            <a:r>
              <a:rPr lang="en-US" dirty="0"/>
              <a:t>]-&gt;</a:t>
            </a:r>
            <a:r>
              <a:rPr lang="en-US" dirty="0" err="1"/>
              <a:t>GetMaximum</a:t>
            </a:r>
            <a:r>
              <a:rPr lang="en-US" dirty="0"/>
              <a:t>();</a:t>
            </a:r>
          </a:p>
          <a:p>
            <a:r>
              <a:rPr lang="en-US" dirty="0"/>
              <a:t>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histo</a:t>
            </a:r>
            <a:r>
              <a:rPr lang="en-US" dirty="0"/>
              <a:t>[</a:t>
            </a:r>
            <a:r>
              <a:rPr lang="en-US" dirty="0" err="1"/>
              <a:t>i</a:t>
            </a:r>
            <a:r>
              <a:rPr lang="en-US" dirty="0"/>
              <a:t>]-&gt;</a:t>
            </a:r>
            <a:r>
              <a:rPr lang="en-US" dirty="0" err="1"/>
              <a:t>GetMaximumBin</a:t>
            </a:r>
            <a:r>
              <a:rPr lang="en-US" dirty="0"/>
              <a:t>());</a:t>
            </a:r>
          </a:p>
          <a:p>
            <a:r>
              <a:rPr lang="en-US" dirty="0"/>
              <a:t>			</a:t>
            </a:r>
            <a:r>
              <a:rPr lang="en-US" dirty="0" err="1"/>
              <a:t>cout</a:t>
            </a:r>
            <a:r>
              <a:rPr lang="en-US" dirty="0"/>
              <a:t> &lt;&lt; "	</a:t>
            </a:r>
            <a:r>
              <a:rPr lang="en-US" dirty="0" err="1"/>
              <a:t>MaxX</a:t>
            </a:r>
            <a:r>
              <a:rPr lang="en-US" dirty="0"/>
              <a:t> = " &lt;&lt; </a:t>
            </a:r>
            <a:r>
              <a:rPr lang="en-US" dirty="0" err="1"/>
              <a:t>peakx</a:t>
            </a:r>
            <a:r>
              <a:rPr lang="en-US" dirty="0"/>
              <a:t>[ii] &lt;&lt; "	</a:t>
            </a:r>
            <a:r>
              <a:rPr lang="en-US" dirty="0" err="1"/>
              <a:t>MaxY</a:t>
            </a:r>
            <a:r>
              <a:rPr lang="en-US" dirty="0"/>
              <a:t> = " &lt;&lt; peaky[ii] &lt;&lt; </a:t>
            </a:r>
            <a:r>
              <a:rPr lang="en-US" dirty="0" err="1"/>
              <a:t>endl</a:t>
            </a:r>
            <a:r>
              <a:rPr lang="en-US" dirty="0"/>
              <a:t>;</a:t>
            </a:r>
          </a:p>
          <a:p>
            <a:r>
              <a:rPr lang="en-US" dirty="0"/>
              <a:t>			if (ii == 0) { </a:t>
            </a:r>
            <a:r>
              <a:rPr lang="en-US" dirty="0" err="1"/>
              <a:t>gaplow</a:t>
            </a:r>
            <a:r>
              <a:rPr lang="en-US" dirty="0"/>
              <a:t> = 0.5; </a:t>
            </a:r>
            <a:r>
              <a:rPr lang="en-US" dirty="0" err="1"/>
              <a:t>gaphigh</a:t>
            </a:r>
            <a:r>
              <a:rPr lang="en-US" dirty="0"/>
              <a:t> = 0.4; </a:t>
            </a:r>
            <a:r>
              <a:rPr lang="en-US" dirty="0" err="1"/>
              <a:t>Eg</a:t>
            </a:r>
            <a:r>
              <a:rPr lang="en-US" dirty="0"/>
              <a:t> = 5895; Eg2nd = 6490; }//55Fe 5.9 and 6.5 </a:t>
            </a:r>
            <a:r>
              <a:rPr lang="en-US" dirty="0" err="1"/>
              <a:t>LEGe</a:t>
            </a:r>
            <a:endParaRPr lang="en-US" dirty="0"/>
          </a:p>
          <a:p>
            <a:r>
              <a:rPr lang="en-US" dirty="0"/>
              <a:t>			if (ii == 2) { </a:t>
            </a:r>
            <a:r>
              <a:rPr lang="en-US" dirty="0" err="1"/>
              <a:t>gaplow</a:t>
            </a:r>
            <a:r>
              <a:rPr lang="en-US" dirty="0"/>
              <a:t> = 1.4; </a:t>
            </a:r>
            <a:r>
              <a:rPr lang="en-US" dirty="0" err="1"/>
              <a:t>gaphigh</a:t>
            </a:r>
            <a:r>
              <a:rPr lang="en-US" dirty="0"/>
              <a:t> = 1.4; </a:t>
            </a:r>
            <a:r>
              <a:rPr lang="en-US" dirty="0" err="1"/>
              <a:t>Eg</a:t>
            </a:r>
            <a:r>
              <a:rPr lang="en-US" dirty="0"/>
              <a:t> = 121.7817; }//152Eu 122 </a:t>
            </a:r>
            <a:r>
              <a:rPr lang="en-US" dirty="0" err="1"/>
              <a:t>LEGe</a:t>
            </a:r>
            <a:endParaRPr lang="en-US" dirty="0"/>
          </a:p>
          <a:p>
            <a:r>
              <a:rPr lang="en-US" dirty="0"/>
              <a:t>			if (ii == 4) { </a:t>
            </a:r>
            <a:r>
              <a:rPr lang="en-US" dirty="0" err="1"/>
              <a:t>gaplow</a:t>
            </a:r>
            <a:r>
              <a:rPr lang="en-US" dirty="0"/>
              <a:t> = 1.0; </a:t>
            </a:r>
            <a:r>
              <a:rPr lang="en-US" dirty="0" err="1"/>
              <a:t>gaphigh</a:t>
            </a:r>
            <a:r>
              <a:rPr lang="en-US" dirty="0"/>
              <a:t> = 1.0; </a:t>
            </a:r>
            <a:r>
              <a:rPr lang="en-US" dirty="0" err="1"/>
              <a:t>Eg</a:t>
            </a:r>
            <a:r>
              <a:rPr lang="en-US" dirty="0"/>
              <a:t> = 59.541; }//241Am	59.5 </a:t>
            </a:r>
            <a:r>
              <a:rPr lang="en-US" dirty="0" err="1"/>
              <a:t>LEGe</a:t>
            </a:r>
            <a:endParaRPr lang="en-US" dirty="0"/>
          </a:p>
          <a:p>
            <a:r>
              <a:rPr lang="en-US" dirty="0"/>
              <a:t>			if (ii == 5) { </a:t>
            </a:r>
            <a:r>
              <a:rPr lang="en-US" dirty="0" err="1"/>
              <a:t>gaplow</a:t>
            </a:r>
            <a:r>
              <a:rPr lang="en-US" dirty="0"/>
              <a:t> = 0.8; </a:t>
            </a:r>
            <a:r>
              <a:rPr lang="en-US" dirty="0" err="1"/>
              <a:t>gaphigh</a:t>
            </a:r>
            <a:r>
              <a:rPr lang="en-US" dirty="0"/>
              <a:t> = 0.8; </a:t>
            </a:r>
            <a:r>
              <a:rPr lang="en-US" dirty="0" err="1"/>
              <a:t>Eg</a:t>
            </a:r>
            <a:r>
              <a:rPr lang="en-US" dirty="0"/>
              <a:t> = 26.345; }//241Am 26.3 </a:t>
            </a:r>
            <a:r>
              <a:rPr lang="en-US" dirty="0" err="1"/>
              <a:t>LEGe</a:t>
            </a:r>
            <a:endParaRPr lang="en-US" dirty="0"/>
          </a:p>
          <a:p>
            <a:r>
              <a:rPr lang="en-US" dirty="0"/>
              <a:t>			if (ii == 7) { </a:t>
            </a:r>
            <a:r>
              <a:rPr lang="en-US" dirty="0" err="1"/>
              <a:t>gaplow</a:t>
            </a:r>
            <a:r>
              <a:rPr lang="en-US" dirty="0"/>
              <a:t> = 0.7; </a:t>
            </a:r>
            <a:r>
              <a:rPr lang="en-US" dirty="0" err="1"/>
              <a:t>gaphigh</a:t>
            </a:r>
            <a:r>
              <a:rPr lang="en-US" dirty="0"/>
              <a:t> = 0.7; </a:t>
            </a:r>
            <a:r>
              <a:rPr lang="en-US" dirty="0" err="1"/>
              <a:t>Eg</a:t>
            </a:r>
            <a:r>
              <a:rPr lang="en-US" dirty="0"/>
              <a:t> = 33.196; }//241Am 33.2 </a:t>
            </a:r>
            <a:r>
              <a:rPr lang="en-US" dirty="0" err="1"/>
              <a:t>LEGe</a:t>
            </a:r>
            <a:endParaRPr lang="en-US" dirty="0"/>
          </a:p>
          <a:p>
            <a:r>
              <a:rPr lang="en-US" dirty="0"/>
              <a:t>			if (ii == 9) { </a:t>
            </a:r>
            <a:r>
              <a:rPr lang="en-US" dirty="0" err="1"/>
              <a:t>gaplow</a:t>
            </a:r>
            <a:r>
              <a:rPr lang="en-US" dirty="0"/>
              <a:t> = 2.1; </a:t>
            </a:r>
            <a:r>
              <a:rPr lang="en-US" dirty="0" err="1"/>
              <a:t>gaphigh</a:t>
            </a:r>
            <a:r>
              <a:rPr lang="en-US" dirty="0"/>
              <a:t> = 2.1; </a:t>
            </a:r>
            <a:r>
              <a:rPr lang="en-US" dirty="0" err="1"/>
              <a:t>Eg</a:t>
            </a:r>
            <a:r>
              <a:rPr lang="en-US" dirty="0"/>
              <a:t> = 121.7817; }//152Eu 122 XtRa</a:t>
            </a:r>
          </a:p>
          <a:p>
            <a:r>
              <a:rPr lang="en-US" dirty="0"/>
              <a:t>			if (ii == 10) { </a:t>
            </a:r>
            <a:r>
              <a:rPr lang="en-US" dirty="0" err="1"/>
              <a:t>gaplow</a:t>
            </a:r>
            <a:r>
              <a:rPr lang="en-US" dirty="0"/>
              <a:t> = 2.5; </a:t>
            </a:r>
            <a:r>
              <a:rPr lang="en-US" dirty="0" err="1"/>
              <a:t>gaphigh</a:t>
            </a:r>
            <a:r>
              <a:rPr lang="en-US" dirty="0"/>
              <a:t> = 2.5; </a:t>
            </a:r>
            <a:r>
              <a:rPr lang="en-US" dirty="0" err="1"/>
              <a:t>Eg</a:t>
            </a:r>
            <a:r>
              <a:rPr lang="en-US" dirty="0"/>
              <a:t> = 344.2785; }//152Eu 344 XtRa</a:t>
            </a:r>
          </a:p>
          <a:p>
            <a:r>
              <a:rPr lang="en-US" dirty="0"/>
              <a:t>			if (ii == 11) { </a:t>
            </a:r>
            <a:r>
              <a:rPr lang="en-US" dirty="0" err="1"/>
              <a:t>gaplow</a:t>
            </a:r>
            <a:r>
              <a:rPr lang="en-US" dirty="0"/>
              <a:t> = 3.0; </a:t>
            </a:r>
            <a:r>
              <a:rPr lang="en-US" dirty="0" err="1"/>
              <a:t>gaphigh</a:t>
            </a:r>
            <a:r>
              <a:rPr lang="en-US" dirty="0"/>
              <a:t> = 2.9; </a:t>
            </a:r>
            <a:r>
              <a:rPr lang="en-US" dirty="0" err="1"/>
              <a:t>Eg</a:t>
            </a:r>
            <a:r>
              <a:rPr lang="en-US" dirty="0"/>
              <a:t> = 1299.1420; }//152Eu 1299 XtRa</a:t>
            </a:r>
          </a:p>
          <a:p>
            <a:r>
              <a:rPr lang="en-US" dirty="0"/>
              <a:t>			if (ii == 12) { </a:t>
            </a:r>
            <a:r>
              <a:rPr lang="en-US" dirty="0" err="1"/>
              <a:t>gaplow</a:t>
            </a:r>
            <a:r>
              <a:rPr lang="en-US" dirty="0"/>
              <a:t> = 120; </a:t>
            </a:r>
            <a:r>
              <a:rPr lang="en-US" dirty="0" err="1"/>
              <a:t>gaphigh</a:t>
            </a:r>
            <a:r>
              <a:rPr lang="en-US" dirty="0"/>
              <a:t> = 90; </a:t>
            </a:r>
            <a:r>
              <a:rPr lang="en-US" dirty="0" err="1"/>
              <a:t>Eg</a:t>
            </a:r>
            <a:r>
              <a:rPr lang="en-US" dirty="0"/>
              <a:t> = 5486; }//241Am 5486 MSD26</a:t>
            </a:r>
          </a:p>
          <a:p>
            <a:r>
              <a:rPr lang="en-US" dirty="0"/>
              <a:t>			if (ii == 13) { </a:t>
            </a:r>
            <a:r>
              <a:rPr lang="en-US" dirty="0" err="1"/>
              <a:t>gaplow</a:t>
            </a:r>
            <a:r>
              <a:rPr lang="en-US" dirty="0"/>
              <a:t> = 0.4; </a:t>
            </a:r>
            <a:r>
              <a:rPr lang="en-US" dirty="0" err="1"/>
              <a:t>gaphigh</a:t>
            </a:r>
            <a:r>
              <a:rPr lang="en-US" dirty="0"/>
              <a:t> = 0.4; </a:t>
            </a:r>
            <a:r>
              <a:rPr lang="en-US" dirty="0" err="1"/>
              <a:t>Eg</a:t>
            </a:r>
            <a:r>
              <a:rPr lang="en-US" dirty="0"/>
              <a:t> = 11.89; }//241Am 11.89 </a:t>
            </a:r>
            <a:r>
              <a:rPr lang="en-US" dirty="0" err="1"/>
              <a:t>LEGe</a:t>
            </a:r>
            <a:endParaRPr lang="en-US" dirty="0"/>
          </a:p>
          <a:p>
            <a:r>
              <a:rPr lang="en-US" dirty="0"/>
              <a:t>			if (ii == 14) { </a:t>
            </a:r>
            <a:r>
              <a:rPr lang="en-US" dirty="0" err="1"/>
              <a:t>gaplow</a:t>
            </a:r>
            <a:r>
              <a:rPr lang="en-US" dirty="0"/>
              <a:t> = 3.5; </a:t>
            </a:r>
            <a:r>
              <a:rPr lang="en-US" dirty="0" err="1"/>
              <a:t>gaphigh</a:t>
            </a:r>
            <a:r>
              <a:rPr lang="en-US" dirty="0"/>
              <a:t> = 3.5; </a:t>
            </a:r>
            <a:r>
              <a:rPr lang="en-US" dirty="0" err="1"/>
              <a:t>Eg</a:t>
            </a:r>
            <a:r>
              <a:rPr lang="en-US" dirty="0"/>
              <a:t> = 1408.013; }//152Eu 1408 XtRa</a:t>
            </a:r>
          </a:p>
          <a:p>
            <a:r>
              <a:rPr lang="en-US" dirty="0"/>
              <a:t>			if (ii == 15) { </a:t>
            </a:r>
            <a:r>
              <a:rPr lang="en-US" dirty="0" err="1"/>
              <a:t>gaplow</a:t>
            </a:r>
            <a:r>
              <a:rPr lang="en-US" dirty="0"/>
              <a:t> = 100; </a:t>
            </a:r>
            <a:r>
              <a:rPr lang="en-US" dirty="0" err="1"/>
              <a:t>gaphigh</a:t>
            </a:r>
            <a:r>
              <a:rPr lang="en-US" dirty="0"/>
              <a:t> = 60; </a:t>
            </a:r>
            <a:r>
              <a:rPr lang="en-US" dirty="0" err="1"/>
              <a:t>Eg</a:t>
            </a:r>
            <a:r>
              <a:rPr lang="en-US" dirty="0"/>
              <a:t> = 3182.69; }//148Gd 3183 MSD26</a:t>
            </a:r>
          </a:p>
          <a:p>
            <a:r>
              <a:rPr lang="en-US" dirty="0"/>
              <a:t>			if (ii == 16) { </a:t>
            </a:r>
            <a:r>
              <a:rPr lang="en-US" dirty="0" err="1"/>
              <a:t>gaplow</a:t>
            </a:r>
            <a:r>
              <a:rPr lang="en-US" dirty="0"/>
              <a:t> = 2.0; </a:t>
            </a:r>
            <a:r>
              <a:rPr lang="en-US" dirty="0" err="1"/>
              <a:t>gaphigh</a:t>
            </a:r>
            <a:r>
              <a:rPr lang="en-US" dirty="0"/>
              <a:t> = 2.1; </a:t>
            </a:r>
            <a:r>
              <a:rPr lang="en-US" dirty="0" err="1"/>
              <a:t>Eg</a:t>
            </a:r>
            <a:r>
              <a:rPr lang="en-US" dirty="0"/>
              <a:t> = 244.6974; }//152Eu 245 XtRa</a:t>
            </a:r>
          </a:p>
          <a:p>
            <a:r>
              <a:rPr lang="en-US" dirty="0"/>
              <a:t>			if (ii == 17) { </a:t>
            </a:r>
            <a:r>
              <a:rPr lang="en-US" dirty="0" err="1"/>
              <a:t>gaplow</a:t>
            </a:r>
            <a:r>
              <a:rPr lang="en-US" dirty="0"/>
              <a:t> = 2.5; </a:t>
            </a:r>
            <a:r>
              <a:rPr lang="en-US" dirty="0" err="1"/>
              <a:t>gaphigh</a:t>
            </a:r>
            <a:r>
              <a:rPr lang="en-US" dirty="0"/>
              <a:t> = 2.5; </a:t>
            </a:r>
            <a:r>
              <a:rPr lang="en-US" dirty="0" err="1"/>
              <a:t>Eg</a:t>
            </a:r>
            <a:r>
              <a:rPr lang="en-US" dirty="0"/>
              <a:t> = 411.1165; }//152Eu 411 XtRa</a:t>
            </a:r>
          </a:p>
          <a:p>
            <a:r>
              <a:rPr lang="en-US" dirty="0"/>
              <a:t>			if (ii == 18) { </a:t>
            </a:r>
            <a:r>
              <a:rPr lang="en-US" dirty="0" err="1"/>
              <a:t>gaplow</a:t>
            </a:r>
            <a:r>
              <a:rPr lang="en-US" dirty="0"/>
              <a:t> = 2.5; </a:t>
            </a:r>
            <a:r>
              <a:rPr lang="en-US" dirty="0" err="1"/>
              <a:t>gaphigh</a:t>
            </a:r>
            <a:r>
              <a:rPr lang="en-US" dirty="0"/>
              <a:t> = 2.5; </a:t>
            </a:r>
            <a:r>
              <a:rPr lang="en-US" dirty="0" err="1"/>
              <a:t>Eg</a:t>
            </a:r>
            <a:r>
              <a:rPr lang="en-US" dirty="0"/>
              <a:t> = 443.9606; }//152Eu 444 XtRa</a:t>
            </a:r>
          </a:p>
          <a:p>
            <a:r>
              <a:rPr lang="en-US" dirty="0"/>
              <a:t>			if (ii == 19) { </a:t>
            </a:r>
            <a:r>
              <a:rPr lang="en-US" dirty="0" err="1"/>
              <a:t>gaplow</a:t>
            </a:r>
            <a:r>
              <a:rPr lang="en-US" dirty="0"/>
              <a:t> = 2.7; </a:t>
            </a:r>
            <a:r>
              <a:rPr lang="en-US" dirty="0" err="1"/>
              <a:t>gaphigh</a:t>
            </a:r>
            <a:r>
              <a:rPr lang="en-US" dirty="0"/>
              <a:t> = 2.7; </a:t>
            </a:r>
            <a:r>
              <a:rPr lang="en-US" dirty="0" err="1"/>
              <a:t>Eg</a:t>
            </a:r>
            <a:r>
              <a:rPr lang="en-US" dirty="0"/>
              <a:t> = 778.9045; }//152Eu 779 XtRa</a:t>
            </a:r>
          </a:p>
          <a:p>
            <a:r>
              <a:rPr lang="en-US" dirty="0"/>
              <a:t>			if (ii == 20) { </a:t>
            </a:r>
            <a:r>
              <a:rPr lang="en-US" dirty="0" err="1"/>
              <a:t>gaplow</a:t>
            </a:r>
            <a:r>
              <a:rPr lang="en-US" dirty="0"/>
              <a:t> = 2.7; </a:t>
            </a:r>
            <a:r>
              <a:rPr lang="en-US" dirty="0" err="1"/>
              <a:t>gaphigh</a:t>
            </a:r>
            <a:r>
              <a:rPr lang="en-US" dirty="0"/>
              <a:t> = 2.7; </a:t>
            </a:r>
            <a:r>
              <a:rPr lang="en-US" dirty="0" err="1"/>
              <a:t>Eg</a:t>
            </a:r>
            <a:r>
              <a:rPr lang="en-US" dirty="0"/>
              <a:t> = 867.380; }//152Eu 867 XtRa</a:t>
            </a:r>
          </a:p>
          <a:p>
            <a:r>
              <a:rPr lang="en-US" dirty="0"/>
              <a:t>			if (ii == 21) { </a:t>
            </a:r>
            <a:r>
              <a:rPr lang="en-US" dirty="0" err="1"/>
              <a:t>gaplow</a:t>
            </a:r>
            <a:r>
              <a:rPr lang="en-US" dirty="0"/>
              <a:t> = 2.9; </a:t>
            </a:r>
            <a:r>
              <a:rPr lang="en-US" dirty="0" err="1"/>
              <a:t>gaphigh</a:t>
            </a:r>
            <a:r>
              <a:rPr lang="en-US" dirty="0"/>
              <a:t> = 2.9; </a:t>
            </a:r>
            <a:r>
              <a:rPr lang="en-US" dirty="0" err="1"/>
              <a:t>Eg</a:t>
            </a:r>
            <a:r>
              <a:rPr lang="en-US" dirty="0"/>
              <a:t> = 964.057; }//152Eu 964 XtRa</a:t>
            </a:r>
          </a:p>
          <a:p>
            <a:r>
              <a:rPr lang="en-US" dirty="0"/>
              <a:t>			if (ii == 22) { </a:t>
            </a:r>
            <a:r>
              <a:rPr lang="en-US" dirty="0" err="1"/>
              <a:t>gaplow</a:t>
            </a:r>
            <a:r>
              <a:rPr lang="en-US" dirty="0"/>
              <a:t> = 3.2; </a:t>
            </a:r>
            <a:r>
              <a:rPr lang="en-US" dirty="0" err="1"/>
              <a:t>gaphigh</a:t>
            </a:r>
            <a:r>
              <a:rPr lang="en-US" dirty="0"/>
              <a:t> = 3.2; </a:t>
            </a:r>
            <a:r>
              <a:rPr lang="en-US" dirty="0" err="1"/>
              <a:t>Eg</a:t>
            </a:r>
            <a:r>
              <a:rPr lang="en-US" dirty="0"/>
              <a:t> = 1112.076; }//152Eu 1112 XtRa</a:t>
            </a:r>
          </a:p>
          <a:p>
            <a:r>
              <a:rPr lang="en-US" dirty="0"/>
              <a:t>			if (ii == 23) { </a:t>
            </a:r>
            <a:r>
              <a:rPr lang="en-US" dirty="0" err="1"/>
              <a:t>gaplow</a:t>
            </a:r>
            <a:r>
              <a:rPr lang="en-US" dirty="0"/>
              <a:t> = 600; </a:t>
            </a:r>
            <a:r>
              <a:rPr lang="en-US" dirty="0" err="1"/>
              <a:t>gaphigh</a:t>
            </a:r>
            <a:r>
              <a:rPr lang="en-US" dirty="0"/>
              <a:t> = 240; </a:t>
            </a:r>
            <a:r>
              <a:rPr lang="en-US" dirty="0" err="1"/>
              <a:t>Eg</a:t>
            </a:r>
            <a:r>
              <a:rPr lang="en-US" dirty="0"/>
              <a:t> = 59.541; }//241Am Timing MSD-</a:t>
            </a:r>
            <a:r>
              <a:rPr lang="en-US" dirty="0" err="1"/>
              <a:t>LEGe</a:t>
            </a:r>
            <a:endParaRPr lang="en-US" dirty="0"/>
          </a:p>
          <a:p>
            <a:endParaRPr lang="en-US" dirty="0"/>
          </a:p>
          <a:p>
            <a:r>
              <a:rPr lang="en-US" dirty="0"/>
              <a:t>			</a:t>
            </a:r>
            <a:r>
              <a:rPr lang="en-US" dirty="0" err="1"/>
              <a:t>histomin</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GetXmin</a:t>
            </a:r>
            <a:r>
              <a:rPr lang="en-US" dirty="0"/>
              <a:t>();</a:t>
            </a:r>
          </a:p>
          <a:p>
            <a:r>
              <a:rPr lang="en-US" dirty="0"/>
              <a:t>			</a:t>
            </a:r>
            <a:r>
              <a:rPr lang="en-US" dirty="0" err="1"/>
              <a:t>histomax</a:t>
            </a:r>
            <a:r>
              <a:rPr lang="en-US" dirty="0"/>
              <a:t> = </a:t>
            </a:r>
            <a:r>
              <a:rPr lang="en-US" dirty="0" err="1"/>
              <a:t>histo</a:t>
            </a:r>
            <a:r>
              <a:rPr lang="en-US" dirty="0"/>
              <a:t>[</a:t>
            </a:r>
            <a:r>
              <a:rPr lang="en-US" dirty="0" err="1"/>
              <a:t>i</a:t>
            </a:r>
            <a:r>
              <a:rPr lang="en-US" dirty="0"/>
              <a:t>]-&gt;</a:t>
            </a:r>
            <a:r>
              <a:rPr lang="en-US" dirty="0" err="1"/>
              <a:t>GetXaxis</a:t>
            </a:r>
            <a:r>
              <a:rPr lang="en-US" dirty="0"/>
              <a:t>()-&gt;</a:t>
            </a:r>
            <a:r>
              <a:rPr lang="en-US" dirty="0" err="1"/>
              <a:t>GetXmax</a:t>
            </a:r>
            <a:r>
              <a:rPr lang="en-US" dirty="0"/>
              <a:t>();</a:t>
            </a:r>
          </a:p>
          <a:p>
            <a:r>
              <a:rPr lang="en-US" dirty="0"/>
              <a:t>			</a:t>
            </a:r>
            <a:r>
              <a:rPr lang="en-US" dirty="0" err="1"/>
              <a:t>histoNbins</a:t>
            </a:r>
            <a:r>
              <a:rPr lang="en-US" dirty="0"/>
              <a:t> = </a:t>
            </a:r>
            <a:r>
              <a:rPr lang="en-US" dirty="0" err="1"/>
              <a:t>histo</a:t>
            </a:r>
            <a:r>
              <a:rPr lang="en-US" dirty="0"/>
              <a:t>[</a:t>
            </a:r>
            <a:r>
              <a:rPr lang="en-US" dirty="0" err="1"/>
              <a:t>i</a:t>
            </a:r>
            <a:r>
              <a:rPr lang="en-US" dirty="0"/>
              <a:t>]-&gt;</a:t>
            </a:r>
            <a:r>
              <a:rPr lang="en-US" dirty="0" err="1"/>
              <a:t>GetNbinsX</a:t>
            </a:r>
            <a:r>
              <a:rPr lang="en-US" dirty="0"/>
              <a:t>();</a:t>
            </a:r>
          </a:p>
          <a:p>
            <a:r>
              <a:rPr lang="en-US" dirty="0"/>
              <a:t>			</a:t>
            </a:r>
            <a:r>
              <a:rPr lang="en-US" dirty="0" err="1"/>
              <a:t>fitrange_min</a:t>
            </a:r>
            <a:r>
              <a:rPr lang="en-US" dirty="0"/>
              <a:t> = </a:t>
            </a:r>
            <a:r>
              <a:rPr lang="en-US" dirty="0" err="1"/>
              <a:t>peakx</a:t>
            </a:r>
            <a:r>
              <a:rPr lang="en-US" dirty="0"/>
              <a:t>[ii] - </a:t>
            </a:r>
            <a:r>
              <a:rPr lang="en-US" dirty="0" err="1"/>
              <a:t>gaplow</a:t>
            </a:r>
            <a:r>
              <a:rPr lang="en-US" dirty="0"/>
              <a:t>;</a:t>
            </a:r>
          </a:p>
          <a:p>
            <a:r>
              <a:rPr lang="en-US" dirty="0"/>
              <a:t>			</a:t>
            </a:r>
            <a:r>
              <a:rPr lang="en-US" dirty="0" err="1"/>
              <a:t>fitrange_max</a:t>
            </a:r>
            <a:r>
              <a:rPr lang="en-US" dirty="0"/>
              <a:t> = </a:t>
            </a:r>
            <a:r>
              <a:rPr lang="en-US" dirty="0" err="1"/>
              <a:t>peakx</a:t>
            </a:r>
            <a:r>
              <a:rPr lang="en-US" dirty="0"/>
              <a:t>[ii] + </a:t>
            </a:r>
            <a:r>
              <a:rPr lang="en-US" dirty="0" err="1"/>
              <a:t>gaphigh</a:t>
            </a:r>
            <a:r>
              <a:rPr lang="en-US" dirty="0"/>
              <a:t>;</a:t>
            </a:r>
          </a:p>
          <a:p>
            <a:r>
              <a:rPr lang="en-US" dirty="0"/>
              <a:t>			// </a:t>
            </a:r>
            <a:r>
              <a:rPr lang="en-US" dirty="0" err="1"/>
              <a:t>cout</a:t>
            </a:r>
            <a:r>
              <a:rPr lang="en-US" dirty="0"/>
              <a:t> &lt;&lt; </a:t>
            </a:r>
            <a:r>
              <a:rPr lang="en-US" dirty="0" err="1"/>
              <a:t>histomin</a:t>
            </a:r>
            <a:r>
              <a:rPr lang="en-US" dirty="0"/>
              <a:t> &lt;&lt; "	" &lt;&lt; </a:t>
            </a:r>
            <a:r>
              <a:rPr lang="en-US" dirty="0" err="1"/>
              <a:t>histomax</a:t>
            </a:r>
            <a:r>
              <a:rPr lang="en-US" dirty="0"/>
              <a:t> &lt;&lt; "	" &lt;&lt; </a:t>
            </a:r>
            <a:r>
              <a:rPr lang="en-US" dirty="0" err="1"/>
              <a:t>histoNbins</a:t>
            </a:r>
            <a:r>
              <a:rPr lang="en-US" dirty="0"/>
              <a:t> &lt;&lt; </a:t>
            </a:r>
            <a:r>
              <a:rPr lang="en-US" dirty="0" err="1"/>
              <a:t>endl</a:t>
            </a:r>
            <a:r>
              <a:rPr lang="en-US" dirty="0"/>
              <a:t>;</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);//zoom the axis</a:t>
            </a:r>
          </a:p>
          <a:p>
            <a:r>
              <a:rPr lang="en-US" dirty="0"/>
              <a:t>			//</a:t>
            </a:r>
            <a:r>
              <a:rPr lang="en-US" dirty="0" err="1"/>
              <a:t>cout</a:t>
            </a:r>
            <a:r>
              <a:rPr lang="en-US" dirty="0"/>
              <a:t>&lt;&lt;"************"&lt;&lt;</a:t>
            </a:r>
            <a:r>
              <a:rPr lang="en-US" dirty="0" err="1"/>
              <a:t>peakx</a:t>
            </a:r>
            <a:r>
              <a:rPr lang="en-US" dirty="0"/>
              <a:t>[ii]&lt;&lt;"	"&lt;&lt;peaky[ii]&lt;&lt;</a:t>
            </a:r>
            <a:r>
              <a:rPr lang="en-US" dirty="0" err="1"/>
              <a:t>endl</a:t>
            </a:r>
            <a:r>
              <a:rPr lang="en-US" dirty="0"/>
              <a:t>;</a:t>
            </a:r>
          </a:p>
          <a:p>
            <a:endParaRPr lang="en-US" dirty="0"/>
          </a:p>
          <a:p>
            <a:r>
              <a:rPr lang="en-US" dirty="0"/>
              <a:t>			</a:t>
            </a:r>
            <a:r>
              <a:rPr lang="en-US" dirty="0" err="1"/>
              <a:t>minbin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fitrange_min</a:t>
            </a:r>
            <a:r>
              <a:rPr lang="en-US" dirty="0"/>
              <a:t>);</a:t>
            </a:r>
          </a:p>
          <a:p>
            <a:r>
              <a:rPr lang="en-US" dirty="0"/>
              <a:t>			</a:t>
            </a:r>
            <a:r>
              <a:rPr lang="en-US" dirty="0" err="1"/>
              <a:t>maxbin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fitrange_max</a:t>
            </a:r>
            <a:r>
              <a:rPr lang="en-US" dirty="0"/>
              <a:t>);</a:t>
            </a:r>
          </a:p>
          <a:p>
            <a:r>
              <a:rPr lang="en-US" dirty="0"/>
              <a:t>			</a:t>
            </a:r>
            <a:r>
              <a:rPr lang="en-US" dirty="0" err="1"/>
              <a:t>fit_Nbins</a:t>
            </a:r>
            <a:r>
              <a:rPr lang="en-US" dirty="0"/>
              <a:t> = </a:t>
            </a:r>
            <a:r>
              <a:rPr lang="en-US" dirty="0" err="1"/>
              <a:t>maxbin</a:t>
            </a:r>
            <a:r>
              <a:rPr lang="en-US" dirty="0"/>
              <a:t> - </a:t>
            </a:r>
            <a:r>
              <a:rPr lang="en-US" dirty="0" err="1"/>
              <a:t>minbin</a:t>
            </a:r>
            <a:r>
              <a:rPr lang="en-US" dirty="0"/>
              <a:t> + 1; // Don't forget the +1, or you lose the last bin!</a:t>
            </a:r>
          </a:p>
          <a:p>
            <a:r>
              <a:rPr lang="en-US" dirty="0"/>
              <a:t>			// </a:t>
            </a:r>
            <a:r>
              <a:rPr lang="en-US" dirty="0" err="1"/>
              <a:t>cout</a:t>
            </a:r>
            <a:r>
              <a:rPr lang="en-US" dirty="0"/>
              <a:t> &lt;&lt; "</a:t>
            </a:r>
            <a:r>
              <a:rPr lang="en-US" dirty="0" err="1"/>
              <a:t>minbin</a:t>
            </a:r>
            <a:r>
              <a:rPr lang="en-US" dirty="0"/>
              <a:t> = " &lt;&lt; </a:t>
            </a:r>
            <a:r>
              <a:rPr lang="en-US" dirty="0" err="1"/>
              <a:t>minbin</a:t>
            </a:r>
            <a:r>
              <a:rPr lang="en-US" dirty="0"/>
              <a:t> &lt;&lt; "	</a:t>
            </a:r>
            <a:r>
              <a:rPr lang="en-US" dirty="0" err="1"/>
              <a:t>maxbin</a:t>
            </a:r>
            <a:r>
              <a:rPr lang="en-US" dirty="0"/>
              <a:t> = " &lt;&lt; </a:t>
            </a:r>
            <a:r>
              <a:rPr lang="en-US" dirty="0" err="1"/>
              <a:t>maxbin</a:t>
            </a:r>
            <a:r>
              <a:rPr lang="en-US" dirty="0"/>
              <a:t> &lt;&lt; "	</a:t>
            </a:r>
            <a:r>
              <a:rPr lang="en-US" dirty="0" err="1"/>
              <a:t>fit_Nbins</a:t>
            </a:r>
            <a:r>
              <a:rPr lang="en-US" dirty="0"/>
              <a:t> = " &lt;&lt; </a:t>
            </a:r>
            <a:r>
              <a:rPr lang="en-US" dirty="0" err="1"/>
              <a:t>fit_Nbins</a:t>
            </a:r>
            <a:r>
              <a:rPr lang="en-US" dirty="0"/>
              <a:t> &lt;&lt; " </a:t>
            </a:r>
            <a:r>
              <a:rPr lang="en-US" dirty="0" err="1"/>
              <a:t>fitrange_min</a:t>
            </a:r>
            <a:r>
              <a:rPr lang="en-US" dirty="0"/>
              <a:t> = " &lt;&lt; </a:t>
            </a:r>
            <a:r>
              <a:rPr lang="en-US" dirty="0" err="1"/>
              <a:t>fitrange_min</a:t>
            </a:r>
            <a:r>
              <a:rPr lang="en-US" dirty="0"/>
              <a:t> &lt;&lt; "	</a:t>
            </a:r>
            <a:r>
              <a:rPr lang="en-US" dirty="0" err="1"/>
              <a:t>fitrange_max</a:t>
            </a:r>
            <a:r>
              <a:rPr lang="en-US" dirty="0"/>
              <a:t> = " &lt;&lt; </a:t>
            </a:r>
            <a:r>
              <a:rPr lang="en-US" dirty="0" err="1"/>
              <a:t>fitrange_max</a:t>
            </a:r>
            <a:r>
              <a:rPr lang="en-US" dirty="0"/>
              <a:t> &lt;&lt; </a:t>
            </a:r>
            <a:r>
              <a:rPr lang="en-US" dirty="0" err="1"/>
              <a:t>endl</a:t>
            </a:r>
            <a:r>
              <a:rPr lang="en-US" dirty="0"/>
              <a:t>;</a:t>
            </a:r>
          </a:p>
          <a:p>
            <a:endParaRPr lang="en-US" dirty="0"/>
          </a:p>
          <a:p>
            <a:r>
              <a:rPr lang="en-US" dirty="0"/>
              <a:t>			</a:t>
            </a:r>
            <a:r>
              <a:rPr lang="en-US" dirty="0" err="1"/>
              <a:t>ibin</a:t>
            </a:r>
            <a:r>
              <a:rPr lang="en-US" dirty="0"/>
              <a:t> = </a:t>
            </a:r>
            <a:r>
              <a:rPr lang="en-US" dirty="0" err="1"/>
              <a:t>minbin</a:t>
            </a:r>
            <a:r>
              <a:rPr lang="en-US" dirty="0"/>
              <a:t>;</a:t>
            </a:r>
          </a:p>
          <a:p>
            <a:r>
              <a:rPr lang="en-US" dirty="0"/>
              <a:t>			while (</a:t>
            </a:r>
            <a:r>
              <a:rPr lang="en-US" dirty="0" err="1"/>
              <a:t>histo</a:t>
            </a:r>
            <a:r>
              <a:rPr lang="en-US" dirty="0"/>
              <a:t>[</a:t>
            </a:r>
            <a:r>
              <a:rPr lang="en-US" dirty="0" err="1"/>
              <a:t>i</a:t>
            </a:r>
            <a:r>
              <a:rPr lang="en-US" dirty="0"/>
              <a:t>]-&gt;</a:t>
            </a:r>
            <a:r>
              <a:rPr lang="en-US" dirty="0" err="1"/>
              <a:t>GetBinContent</a:t>
            </a:r>
            <a:r>
              <a:rPr lang="en-US" dirty="0"/>
              <a:t>(</a:t>
            </a:r>
            <a:r>
              <a:rPr lang="en-US" dirty="0" err="1"/>
              <a:t>ibin</a:t>
            </a:r>
            <a:r>
              <a:rPr lang="en-US" dirty="0"/>
              <a:t>) &lt; (peaky[ii] / 2)) { </a:t>
            </a:r>
            <a:r>
              <a:rPr lang="en-US" dirty="0" err="1"/>
              <a:t>ibin</a:t>
            </a:r>
            <a:r>
              <a:rPr lang="en-US" dirty="0"/>
              <a:t>++;				if (</a:t>
            </a:r>
            <a:r>
              <a:rPr lang="en-US" dirty="0" err="1"/>
              <a:t>ibin</a:t>
            </a:r>
            <a:r>
              <a:rPr lang="en-US" dirty="0"/>
              <a:t> &gt;= </a:t>
            </a:r>
            <a:r>
              <a:rPr lang="en-US" dirty="0" err="1"/>
              <a:t>maxbin</a:t>
            </a:r>
            <a:r>
              <a:rPr lang="en-US" dirty="0"/>
              <a:t>)break; }</a:t>
            </a:r>
          </a:p>
          <a:p>
            <a:r>
              <a:rPr lang="en-US" dirty="0"/>
              <a:t>			double </a:t>
            </a:r>
            <a:r>
              <a:rPr lang="en-US" dirty="0" err="1"/>
              <a:t>sigmaguess</a:t>
            </a:r>
            <a:r>
              <a:rPr lang="en-US" dirty="0"/>
              <a:t> = 2 *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ibin</a:t>
            </a:r>
            <a:r>
              <a:rPr lang="en-US" dirty="0"/>
              <a:t>)) / 2.355;</a:t>
            </a:r>
          </a:p>
          <a:p>
            <a:r>
              <a:rPr lang="en-US" dirty="0"/>
              <a:t>			float </a:t>
            </a:r>
            <a:r>
              <a:rPr lang="en-US" dirty="0" err="1"/>
              <a:t>highcounts</a:t>
            </a:r>
            <a:r>
              <a:rPr lang="en-US" dirty="0"/>
              <a:t> = 0, </a:t>
            </a:r>
            <a:r>
              <a:rPr lang="en-US" dirty="0" err="1"/>
              <a:t>lowcounts</a:t>
            </a:r>
            <a:r>
              <a:rPr lang="en-US" dirty="0"/>
              <a:t> = 0;</a:t>
            </a:r>
          </a:p>
          <a:p>
            <a:r>
              <a:rPr lang="en-US" dirty="0"/>
              <a:t>			for (</a:t>
            </a:r>
            <a:r>
              <a:rPr lang="en-US" dirty="0" err="1"/>
              <a:t>jj</a:t>
            </a:r>
            <a:r>
              <a:rPr lang="en-US" dirty="0"/>
              <a:t> = 0; </a:t>
            </a:r>
            <a:r>
              <a:rPr lang="en-US" dirty="0" err="1"/>
              <a:t>jj</a:t>
            </a:r>
            <a:r>
              <a:rPr lang="en-US" dirty="0"/>
              <a:t> &lt; 10; </a:t>
            </a:r>
            <a:r>
              <a:rPr lang="en-US" dirty="0" err="1"/>
              <a:t>jj</a:t>
            </a:r>
            <a:r>
              <a:rPr lang="en-US" dirty="0"/>
              <a:t>++)</a:t>
            </a:r>
          </a:p>
          <a:p>
            <a:r>
              <a:rPr lang="en-US" dirty="0"/>
              <a:t>			{</a:t>
            </a:r>
          </a:p>
          <a:p>
            <a:r>
              <a:rPr lang="en-US" dirty="0"/>
              <a:t>				</a:t>
            </a:r>
            <a:r>
              <a:rPr lang="en-US" dirty="0" err="1"/>
              <a:t>highcounts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maxbin</a:t>
            </a:r>
            <a:r>
              <a:rPr lang="en-US" dirty="0"/>
              <a:t> - </a:t>
            </a:r>
            <a:r>
              <a:rPr lang="en-US" dirty="0" err="1"/>
              <a:t>jj</a:t>
            </a:r>
            <a:r>
              <a:rPr lang="en-US" dirty="0"/>
              <a:t>);</a:t>
            </a:r>
          </a:p>
          <a:p>
            <a:r>
              <a:rPr lang="en-US" dirty="0"/>
              <a:t>				</a:t>
            </a:r>
            <a:r>
              <a:rPr lang="en-US" dirty="0" err="1"/>
              <a:t>lowcounts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jj</a:t>
            </a:r>
            <a:r>
              <a:rPr lang="en-US" dirty="0"/>
              <a:t>);</a:t>
            </a:r>
          </a:p>
          <a:p>
            <a:r>
              <a:rPr lang="en-US" dirty="0"/>
              <a:t>			}</a:t>
            </a:r>
          </a:p>
          <a:p>
            <a:r>
              <a:rPr lang="en-US" dirty="0"/>
              <a:t>			</a:t>
            </a:r>
            <a:r>
              <a:rPr lang="en-US" dirty="0" err="1"/>
              <a:t>highcounts</a:t>
            </a:r>
            <a:r>
              <a:rPr lang="en-US" dirty="0"/>
              <a:t> = </a:t>
            </a:r>
            <a:r>
              <a:rPr lang="en-US" dirty="0" err="1"/>
              <a:t>highcounts</a:t>
            </a:r>
            <a:r>
              <a:rPr lang="en-US" dirty="0"/>
              <a:t> / 10; </a:t>
            </a:r>
            <a:r>
              <a:rPr lang="en-US" dirty="0" err="1"/>
              <a:t>lowcounts</a:t>
            </a:r>
            <a:r>
              <a:rPr lang="en-US" dirty="0"/>
              <a:t> = </a:t>
            </a:r>
            <a:r>
              <a:rPr lang="en-US" dirty="0" err="1"/>
              <a:t>lowcounts</a:t>
            </a:r>
            <a:r>
              <a:rPr lang="en-US" dirty="0"/>
              <a:t> / 10;</a:t>
            </a:r>
          </a:p>
          <a:p>
            <a:r>
              <a:rPr lang="en-US" dirty="0"/>
              <a:t>			double </a:t>
            </a:r>
            <a:r>
              <a:rPr lang="en-US" dirty="0" err="1"/>
              <a:t>aguess</a:t>
            </a:r>
            <a:r>
              <a:rPr lang="en-US" dirty="0"/>
              <a:t> = (</a:t>
            </a:r>
            <a:r>
              <a:rPr lang="en-US" dirty="0" err="1"/>
              <a:t>highcounts</a:t>
            </a:r>
            <a:r>
              <a:rPr lang="en-US" dirty="0"/>
              <a:t> - </a:t>
            </a:r>
            <a:r>
              <a:rPr lang="en-US" dirty="0" err="1"/>
              <a:t>lowcounts</a:t>
            </a:r>
            <a:r>
              <a:rPr lang="en-US" dirty="0"/>
              <a:t>) / (</a:t>
            </a:r>
            <a:r>
              <a:rPr lang="en-US" dirty="0" err="1"/>
              <a:t>fitrange_max</a:t>
            </a:r>
            <a:r>
              <a:rPr lang="en-US" dirty="0"/>
              <a:t> - </a:t>
            </a:r>
            <a:r>
              <a:rPr lang="en-US" dirty="0" err="1"/>
              <a:t>fitrange_min</a:t>
            </a:r>
            <a:r>
              <a:rPr lang="en-US" dirty="0"/>
              <a:t>);</a:t>
            </a:r>
          </a:p>
          <a:p>
            <a:r>
              <a:rPr lang="en-US" dirty="0"/>
              <a:t>			double </a:t>
            </a:r>
            <a:r>
              <a:rPr lang="en-US" dirty="0" err="1"/>
              <a:t>bguess</a:t>
            </a:r>
            <a:r>
              <a:rPr lang="en-US" dirty="0"/>
              <a:t> = </a:t>
            </a:r>
            <a:r>
              <a:rPr lang="en-US" dirty="0" err="1"/>
              <a:t>lowcounts</a:t>
            </a:r>
            <a:r>
              <a:rPr lang="en-US" dirty="0"/>
              <a:t> - </a:t>
            </a:r>
            <a:r>
              <a:rPr lang="en-US" dirty="0" err="1"/>
              <a:t>fitrange_min</a:t>
            </a:r>
            <a:r>
              <a:rPr lang="en-US" dirty="0"/>
              <a:t> * </a:t>
            </a:r>
            <a:r>
              <a:rPr lang="en-US" dirty="0" err="1"/>
              <a:t>aguess</a:t>
            </a:r>
            <a:r>
              <a:rPr lang="en-US" dirty="0"/>
              <a:t>;</a:t>
            </a:r>
          </a:p>
          <a:p>
            <a:r>
              <a:rPr lang="en-US" dirty="0"/>
              <a:t>			</a:t>
            </a:r>
            <a:r>
              <a:rPr lang="en-US" dirty="0" err="1"/>
              <a:t>cout</a:t>
            </a:r>
            <a:r>
              <a:rPr lang="en-US" dirty="0"/>
              <a:t> &lt;&lt; "initial guesses= " &lt;&lt; </a:t>
            </a:r>
            <a:r>
              <a:rPr lang="en-US" dirty="0" err="1"/>
              <a:t>aguess</a:t>
            </a:r>
            <a:r>
              <a:rPr lang="en-US" dirty="0"/>
              <a:t> &lt;&lt; ",	" &lt;&lt; </a:t>
            </a:r>
            <a:r>
              <a:rPr lang="en-US" dirty="0" err="1"/>
              <a:t>bguess</a:t>
            </a:r>
            <a:r>
              <a:rPr lang="en-US" dirty="0"/>
              <a:t> &lt;&lt; ",	" &lt;&lt; </a:t>
            </a:r>
            <a:r>
              <a:rPr lang="en-US" dirty="0" err="1"/>
              <a:t>sigmaguess</a:t>
            </a:r>
            <a:r>
              <a:rPr lang="en-US" dirty="0"/>
              <a:t> &lt;&lt; ",	" &lt;&lt; </a:t>
            </a:r>
            <a:r>
              <a:rPr lang="en-US" dirty="0" err="1"/>
              <a:t>peakx</a:t>
            </a:r>
            <a:r>
              <a:rPr lang="en-US" dirty="0"/>
              <a:t>[ii] &lt;&lt; ",	" &lt;&lt; peaky[ii] &lt;&lt; </a:t>
            </a:r>
            <a:r>
              <a:rPr lang="en-US" dirty="0" err="1"/>
              <a:t>endl</a:t>
            </a:r>
            <a:r>
              <a:rPr lang="en-US" dirty="0"/>
              <a:t>;</a:t>
            </a:r>
          </a:p>
          <a:p>
            <a:r>
              <a:rPr lang="en-US" dirty="0"/>
              <a:t>			</a:t>
            </a:r>
            <a:r>
              <a:rPr lang="en-US" dirty="0" err="1"/>
              <a:t>fEMG</a:t>
            </a:r>
            <a:r>
              <a:rPr lang="en-US" dirty="0"/>
              <a:t>[ii] = new TF1("</a:t>
            </a:r>
            <a:r>
              <a:rPr lang="en-US" dirty="0" err="1"/>
              <a:t>fEMG</a:t>
            </a:r>
            <a:r>
              <a:rPr lang="en-US" dirty="0"/>
              <a:t>", "[0]*x+[1]+[2]/2/[3]*exp(0.5*([4]*[4]/([3]*[3]))+(x-[5])/[3])*ROOT::Math::</a:t>
            </a:r>
            <a:r>
              <a:rPr lang="en-US" dirty="0" err="1"/>
              <a:t>erfc</a:t>
            </a:r>
            <a:r>
              <a:rPr lang="en-US" dirty="0"/>
              <a:t>(1/sqrt(2)*([4]/[3]+(x-[5])/[4]))", </a:t>
            </a:r>
            <a:r>
              <a:rPr lang="en-US" dirty="0" err="1"/>
              <a:t>histomin</a:t>
            </a:r>
            <a:r>
              <a:rPr lang="en-US" dirty="0"/>
              <a:t>, </a:t>
            </a:r>
            <a:r>
              <a:rPr lang="en-US" dirty="0" err="1"/>
              <a:t>histomax</a:t>
            </a:r>
            <a:r>
              <a:rPr lang="en-US" dirty="0"/>
              <a:t>);// Sun PRC2021 low-energy tail</a:t>
            </a:r>
          </a:p>
          <a:p>
            <a:r>
              <a:rPr lang="en-US" dirty="0"/>
              <a:t>			g[ii] = new TF1("g", "</a:t>
            </a:r>
            <a:r>
              <a:rPr lang="en-US" dirty="0" err="1"/>
              <a:t>gausn</a:t>
            </a:r>
            <a:r>
              <a:rPr lang="en-US" dirty="0"/>
              <a:t>", </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p[ii] = new TF1("p", "[0]*x+[1]-[0]*x-[1]+[2]/2/[3]*exp(0.5*([4]*[4]/([3]*[3]))+(x-[5])/[3])*ROOT::Math::</a:t>
            </a:r>
            <a:r>
              <a:rPr lang="en-US" dirty="0" err="1"/>
              <a:t>erfc</a:t>
            </a:r>
            <a:r>
              <a:rPr lang="en-US" dirty="0"/>
              <a:t>(1/sqrt(2)*([4]/[3]+(x-[5])/[4]))", </a:t>
            </a:r>
            <a:r>
              <a:rPr lang="en-US" dirty="0" err="1"/>
              <a:t>histomin</a:t>
            </a:r>
            <a:r>
              <a:rPr lang="en-US" dirty="0"/>
              <a:t>, </a:t>
            </a:r>
            <a:r>
              <a:rPr lang="en-US" dirty="0" err="1"/>
              <a:t>histomax</a:t>
            </a:r>
            <a:r>
              <a:rPr lang="en-US" dirty="0"/>
              <a:t>);//pure peak</a:t>
            </a:r>
          </a:p>
          <a:p>
            <a:r>
              <a:rPr lang="en-US" dirty="0"/>
              <a:t>			//p2[ii] = new TF1("p2", "[0]*exp(-0.5*((x-[1])/[2])^2) / (sqrt(2*3.141592654)*[2])", </a:t>
            </a:r>
            <a:r>
              <a:rPr lang="en-US" dirty="0" err="1"/>
              <a:t>histomin</a:t>
            </a:r>
            <a:r>
              <a:rPr lang="en-US" dirty="0"/>
              <a:t>, </a:t>
            </a:r>
            <a:r>
              <a:rPr lang="en-US" dirty="0" err="1"/>
              <a:t>histomax</a:t>
            </a:r>
            <a:r>
              <a:rPr lang="en-US" dirty="0"/>
              <a:t>);//pure peak2</a:t>
            </a:r>
          </a:p>
          <a:p>
            <a:r>
              <a:rPr lang="en-US" dirty="0"/>
              <a:t>			b[ii] = new TF1("b", "[0]*x+[1]", </a:t>
            </a:r>
            <a:r>
              <a:rPr lang="en-US" dirty="0" err="1"/>
              <a:t>histomin</a:t>
            </a:r>
            <a:r>
              <a:rPr lang="en-US" dirty="0"/>
              <a:t>, </a:t>
            </a:r>
            <a:r>
              <a:rPr lang="en-US" dirty="0" err="1"/>
              <a:t>histomax</a:t>
            </a:r>
            <a:r>
              <a:rPr lang="en-US" dirty="0"/>
              <a:t>);//pure </a:t>
            </a:r>
            <a:r>
              <a:rPr lang="en-US" dirty="0" err="1"/>
              <a:t>bkg</a:t>
            </a:r>
            <a:endParaRPr lang="en-US" dirty="0"/>
          </a:p>
          <a:p>
            <a:endParaRPr lang="en-US" dirty="0"/>
          </a:p>
          <a:p>
            <a:r>
              <a:rPr lang="en-US" dirty="0"/>
              <a:t>			// 			</a:t>
            </a:r>
            <a:r>
              <a:rPr lang="en-US" dirty="0" err="1"/>
              <a:t>fEMG</a:t>
            </a:r>
            <a:r>
              <a:rPr lang="en-US" dirty="0"/>
              <a:t>[ii]=new TF1("total","[0]*x+[1]+sqrt(3.141592654/2)*[2]/[3]*[4]*exp(0.5*([4]*[4]/([3]*[3]))+(x-[5])/[3])*ROOT::Math::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 Glassman PRC2019 low-energy tail</a:t>
            </a:r>
          </a:p>
          <a:p>
            <a:r>
              <a:rPr lang="en-US" dirty="0"/>
              <a:t>			// 			g[ii]=new TF1("g","</a:t>
            </a:r>
            <a:r>
              <a:rPr lang="en-US" dirty="0" err="1"/>
              <a:t>gausn</a:t>
            </a:r>
            <a:r>
              <a:rPr lang="en-US" dirty="0"/>
              <a:t>",</a:t>
            </a:r>
            <a:r>
              <a:rPr lang="en-US" dirty="0" err="1"/>
              <a:t>histomin</a:t>
            </a:r>
            <a:r>
              <a:rPr lang="en-US" dirty="0"/>
              <a:t>, </a:t>
            </a:r>
            <a:r>
              <a:rPr lang="en-US" dirty="0" err="1"/>
              <a:t>histomax</a:t>
            </a:r>
            <a:r>
              <a:rPr lang="en-US" dirty="0"/>
              <a:t>);// The [2]-N parameter in total is equivalent to the Constant in </a:t>
            </a:r>
            <a:r>
              <a:rPr lang="en-US" dirty="0" err="1"/>
              <a:t>gausn</a:t>
            </a:r>
            <a:endParaRPr lang="en-US" dirty="0"/>
          </a:p>
          <a:p>
            <a:r>
              <a:rPr lang="en-US" dirty="0"/>
              <a:t>			// 			p[ii]=new TF1("p","[0]*x+[1]-[0]*x-[1]+sqrt(3.141592654/2)*[2]/[3]*[4]*exp(0.5*([4]*[4]/([3]*[3]))+(x-[5])/[3])*ROOT::Math::</a:t>
            </a:r>
            <a:r>
              <a:rPr lang="en-US" dirty="0" err="1"/>
              <a:t>erfc</a:t>
            </a:r>
            <a:r>
              <a:rPr lang="en-US" dirty="0"/>
              <a:t>(1/sqrt(2)*([4]/[3]+(x-[5])/[4]))",</a:t>
            </a:r>
            <a:r>
              <a:rPr lang="en-US" dirty="0" err="1"/>
              <a:t>histomin</a:t>
            </a:r>
            <a:r>
              <a:rPr lang="en-US" dirty="0"/>
              <a:t>, </a:t>
            </a:r>
            <a:r>
              <a:rPr lang="en-US" dirty="0" err="1"/>
              <a:t>histomax</a:t>
            </a:r>
            <a:r>
              <a:rPr lang="en-US" dirty="0"/>
              <a:t>);//pure peak</a:t>
            </a:r>
          </a:p>
          <a:p>
            <a:r>
              <a:rPr lang="en-US" dirty="0"/>
              <a:t>			// 			b[ii]=new TF1("b","[0]*x+[1]",</a:t>
            </a:r>
            <a:r>
              <a:rPr lang="en-US" dirty="0" err="1"/>
              <a:t>histomin</a:t>
            </a:r>
            <a:r>
              <a:rPr lang="en-US" dirty="0"/>
              <a:t>, </a:t>
            </a:r>
            <a:r>
              <a:rPr lang="en-US" dirty="0" err="1"/>
              <a:t>histomax</a:t>
            </a:r>
            <a:r>
              <a:rPr lang="en-US" dirty="0"/>
              <a:t>);//pure </a:t>
            </a:r>
            <a:r>
              <a:rPr lang="en-US" dirty="0" err="1"/>
              <a:t>bkg</a:t>
            </a:r>
            <a:endParaRPr lang="en-US" dirty="0"/>
          </a:p>
          <a:p>
            <a:r>
              <a:rPr lang="en-US" dirty="0"/>
              <a:t>			</a:t>
            </a:r>
            <a:r>
              <a:rPr lang="en-US" dirty="0" err="1"/>
              <a:t>fEMG</a:t>
            </a:r>
            <a:r>
              <a:rPr lang="en-US" dirty="0"/>
              <a:t>[ii]-&gt;</a:t>
            </a:r>
            <a:r>
              <a:rPr lang="en-US" dirty="0" err="1"/>
              <a:t>SetNpx</a:t>
            </a:r>
            <a:r>
              <a:rPr lang="en-US" dirty="0"/>
              <a:t>(</a:t>
            </a:r>
            <a:r>
              <a:rPr lang="en-US" dirty="0" err="1"/>
              <a:t>histoNbins</a:t>
            </a:r>
            <a:r>
              <a:rPr lang="en-US" dirty="0"/>
              <a:t> * 10);</a:t>
            </a:r>
          </a:p>
          <a:p>
            <a:r>
              <a:rPr lang="en-US" dirty="0"/>
              <a:t>			g[ii]-&gt;</a:t>
            </a:r>
            <a:r>
              <a:rPr lang="en-US" dirty="0" err="1"/>
              <a:t>SetNpx</a:t>
            </a:r>
            <a:r>
              <a:rPr lang="en-US" dirty="0"/>
              <a:t>(</a:t>
            </a:r>
            <a:r>
              <a:rPr lang="en-US" dirty="0" err="1"/>
              <a:t>histoNbins</a:t>
            </a:r>
            <a:r>
              <a:rPr lang="en-US" dirty="0"/>
              <a:t> * 10);</a:t>
            </a:r>
          </a:p>
          <a:p>
            <a:r>
              <a:rPr lang="en-US" dirty="0"/>
              <a:t>			p[ii]-&gt;</a:t>
            </a:r>
            <a:r>
              <a:rPr lang="en-US" dirty="0" err="1"/>
              <a:t>SetNpx</a:t>
            </a:r>
            <a:r>
              <a:rPr lang="en-US" dirty="0"/>
              <a:t>(</a:t>
            </a:r>
            <a:r>
              <a:rPr lang="en-US" dirty="0" err="1"/>
              <a:t>histoNbins</a:t>
            </a:r>
            <a:r>
              <a:rPr lang="en-US" dirty="0"/>
              <a:t> * 10);</a:t>
            </a:r>
          </a:p>
          <a:p>
            <a:r>
              <a:rPr lang="en-US" dirty="0"/>
              <a:t>			// 			p2[ii]-&gt;</a:t>
            </a:r>
            <a:r>
              <a:rPr lang="en-US" dirty="0" err="1"/>
              <a:t>SetNpx</a:t>
            </a:r>
            <a:r>
              <a:rPr lang="en-US" dirty="0"/>
              <a:t>(</a:t>
            </a:r>
            <a:r>
              <a:rPr lang="en-US" dirty="0" err="1"/>
              <a:t>histoNbins</a:t>
            </a:r>
            <a:r>
              <a:rPr lang="en-US" dirty="0"/>
              <a:t>);</a:t>
            </a:r>
          </a:p>
          <a:p>
            <a:r>
              <a:rPr lang="en-US" dirty="0"/>
              <a:t>			b[ii]-&gt;</a:t>
            </a:r>
            <a:r>
              <a:rPr lang="en-US" dirty="0" err="1"/>
              <a:t>SetNpx</a:t>
            </a:r>
            <a:r>
              <a:rPr lang="en-US" dirty="0"/>
              <a:t>(</a:t>
            </a:r>
            <a:r>
              <a:rPr lang="en-US" dirty="0" err="1"/>
              <a:t>histoNbins</a:t>
            </a:r>
            <a:r>
              <a:rPr lang="en-US" dirty="0"/>
              <a:t> * 10);</a:t>
            </a:r>
          </a:p>
          <a:p>
            <a:r>
              <a:rPr lang="en-US" dirty="0"/>
              <a:t>			//</a:t>
            </a:r>
            <a:r>
              <a:rPr lang="en-US" dirty="0" err="1"/>
              <a:t>fEMG</a:t>
            </a:r>
            <a:r>
              <a:rPr lang="en-US" dirty="0"/>
              <a:t>[ii]-&gt;</a:t>
            </a:r>
            <a:r>
              <a:rPr lang="en-US" dirty="0" err="1"/>
              <a:t>SetParameters</a:t>
            </a:r>
            <a:r>
              <a:rPr lang="en-US" dirty="0"/>
              <a:t>(0.1,15,peaky[ii],10,10,peakx[ii]);//initial value [0]-A, [1]-B, [2]-N, [3]-</a:t>
            </a:r>
            <a:r>
              <a:rPr lang="el-GR" dirty="0"/>
              <a:t>τ, [4]-σ, [5]-μ</a:t>
            </a:r>
          </a:p>
          <a:p>
            <a:r>
              <a:rPr lang="el-GR" dirty="0"/>
              <a:t>			</a:t>
            </a:r>
            <a:r>
              <a:rPr lang="en-US" dirty="0" err="1"/>
              <a:t>fEMG</a:t>
            </a:r>
            <a:r>
              <a:rPr lang="en-US" dirty="0"/>
              <a:t>[ii]-&gt;</a:t>
            </a:r>
            <a:r>
              <a:rPr lang="en-US" dirty="0" err="1"/>
              <a:t>SetParameters</a:t>
            </a:r>
            <a:r>
              <a:rPr lang="en-US" dirty="0"/>
              <a:t>(</a:t>
            </a:r>
            <a:r>
              <a:rPr lang="en-US" dirty="0" err="1"/>
              <a:t>aguess</a:t>
            </a:r>
            <a:r>
              <a:rPr lang="en-US" dirty="0"/>
              <a:t>, </a:t>
            </a:r>
            <a:r>
              <a:rPr lang="en-US" dirty="0" err="1"/>
              <a:t>bguess</a:t>
            </a:r>
            <a:r>
              <a:rPr lang="en-US" dirty="0"/>
              <a:t>, peaky[ii], 80, </a:t>
            </a:r>
            <a:r>
              <a:rPr lang="en-US" dirty="0" err="1"/>
              <a:t>sigmaguess</a:t>
            </a:r>
            <a:r>
              <a:rPr lang="en-US" dirty="0"/>
              <a:t>, </a:t>
            </a:r>
            <a:r>
              <a:rPr lang="en-US" dirty="0" err="1"/>
              <a:t>peakx</a:t>
            </a:r>
            <a:r>
              <a:rPr lang="en-US" dirty="0"/>
              <a:t>[ii]);//initial value [0]-A, [1]-B, [2]-N, [3]-</a:t>
            </a:r>
            <a:r>
              <a:rPr lang="el-GR" dirty="0"/>
              <a:t>τ, [4]-σ, [5]-μ</a:t>
            </a:r>
          </a:p>
          <a:p>
            <a:r>
              <a:rPr lang="el-GR" dirty="0"/>
              <a:t>			// 			</a:t>
            </a:r>
            <a:r>
              <a:rPr lang="en-US" dirty="0" err="1"/>
              <a:t>fEMG</a:t>
            </a:r>
            <a:r>
              <a:rPr lang="en-US" dirty="0"/>
              <a:t>[ii]-&gt;</a:t>
            </a:r>
            <a:r>
              <a:rPr lang="en-US" dirty="0" err="1"/>
              <a:t>SetParLimits</a:t>
            </a:r>
            <a:r>
              <a:rPr lang="en-US" dirty="0"/>
              <a:t>(0,-500,500);//</a:t>
            </a:r>
            <a:r>
              <a:rPr lang="en-US" dirty="0" err="1"/>
              <a:t>Bkg</a:t>
            </a:r>
            <a:r>
              <a:rPr lang="en-US" dirty="0"/>
              <a:t> A</a:t>
            </a:r>
          </a:p>
          <a:p>
            <a:r>
              <a:rPr lang="en-US" dirty="0"/>
              <a:t>			// 			</a:t>
            </a:r>
            <a:r>
              <a:rPr lang="en-US" dirty="0" err="1"/>
              <a:t>fEMG</a:t>
            </a:r>
            <a:r>
              <a:rPr lang="en-US" dirty="0"/>
              <a:t>[ii]-&gt;</a:t>
            </a:r>
            <a:r>
              <a:rPr lang="en-US" dirty="0" err="1"/>
              <a:t>SetParLimits</a:t>
            </a:r>
            <a:r>
              <a:rPr lang="en-US" dirty="0"/>
              <a:t>(1,-50000,300000);//</a:t>
            </a:r>
            <a:r>
              <a:rPr lang="en-US" dirty="0" err="1"/>
              <a:t>Bkg</a:t>
            </a:r>
            <a:r>
              <a:rPr lang="en-US" dirty="0"/>
              <a:t> B</a:t>
            </a:r>
          </a:p>
          <a:p>
            <a:r>
              <a:rPr lang="en-US" dirty="0"/>
              <a:t>			</a:t>
            </a:r>
            <a:r>
              <a:rPr lang="en-US" dirty="0" err="1"/>
              <a:t>fEMG</a:t>
            </a:r>
            <a:r>
              <a:rPr lang="en-US" dirty="0"/>
              <a:t>[ii]-&gt;</a:t>
            </a:r>
            <a:r>
              <a:rPr lang="en-US" dirty="0" err="1"/>
              <a:t>SetParLimits</a:t>
            </a:r>
            <a:r>
              <a:rPr lang="en-US" dirty="0"/>
              <a:t>(2, 15000, 25000);//</a:t>
            </a:r>
            <a:r>
              <a:rPr lang="en-US" dirty="0" err="1"/>
              <a:t>Constant,min,max</a:t>
            </a:r>
            <a:endParaRPr lang="en-US" dirty="0"/>
          </a:p>
          <a:p>
            <a:r>
              <a:rPr lang="en-US" dirty="0"/>
              <a:t>			</a:t>
            </a:r>
            <a:r>
              <a:rPr lang="en-US" dirty="0" err="1"/>
              <a:t>fEMG</a:t>
            </a:r>
            <a:r>
              <a:rPr lang="en-US" dirty="0"/>
              <a:t>[ii]-&gt;</a:t>
            </a:r>
            <a:r>
              <a:rPr lang="en-US" dirty="0" err="1"/>
              <a:t>SetParLimits</a:t>
            </a:r>
            <a:r>
              <a:rPr lang="en-US" dirty="0"/>
              <a:t>(3, 10, 120);//Tau</a:t>
            </a:r>
          </a:p>
          <a:p>
            <a:r>
              <a:rPr lang="en-US" dirty="0"/>
              <a:t>			</a:t>
            </a:r>
            <a:r>
              <a:rPr lang="en-US" dirty="0" err="1"/>
              <a:t>fEMG</a:t>
            </a:r>
            <a:r>
              <a:rPr lang="en-US" dirty="0"/>
              <a:t>[ii]-&gt;</a:t>
            </a:r>
            <a:r>
              <a:rPr lang="en-US" dirty="0" err="1"/>
              <a:t>SetParLimits</a:t>
            </a:r>
            <a:r>
              <a:rPr lang="en-US" dirty="0"/>
              <a:t>(4, 10, 100);//Sigma</a:t>
            </a:r>
          </a:p>
          <a:p>
            <a:r>
              <a:rPr lang="en-US" dirty="0"/>
              <a:t>			</a:t>
            </a:r>
            <a:r>
              <a:rPr lang="en-US" dirty="0" err="1"/>
              <a:t>fEMG</a:t>
            </a:r>
            <a:r>
              <a:rPr lang="en-US" dirty="0"/>
              <a:t>[ii]-&gt;</a:t>
            </a:r>
            <a:r>
              <a:rPr lang="en-US" dirty="0" err="1"/>
              <a:t>SetParLimits</a:t>
            </a:r>
            <a:r>
              <a:rPr lang="en-US" dirty="0"/>
              <a:t>(5, </a:t>
            </a:r>
            <a:r>
              <a:rPr lang="en-US" dirty="0" err="1"/>
              <a:t>peakx</a:t>
            </a:r>
            <a:r>
              <a:rPr lang="en-US" dirty="0"/>
              <a:t>[ii] - </a:t>
            </a:r>
            <a:r>
              <a:rPr lang="en-US" dirty="0" err="1"/>
              <a:t>gaplow</a:t>
            </a:r>
            <a:r>
              <a:rPr lang="en-US" dirty="0"/>
              <a:t> / 4, </a:t>
            </a:r>
            <a:r>
              <a:rPr lang="en-US" dirty="0" err="1"/>
              <a:t>peakx</a:t>
            </a:r>
            <a:r>
              <a:rPr lang="en-US" dirty="0"/>
              <a:t>[ii] + </a:t>
            </a:r>
            <a:r>
              <a:rPr lang="en-US" dirty="0" err="1"/>
              <a:t>gaphigh</a:t>
            </a:r>
            <a:r>
              <a:rPr lang="en-US" dirty="0"/>
              <a:t> / 2);//Mean</a:t>
            </a:r>
          </a:p>
          <a:p>
            <a:r>
              <a:rPr lang="en-US" dirty="0"/>
              <a:t>			</a:t>
            </a:r>
            <a:r>
              <a:rPr lang="en-US" dirty="0" err="1"/>
              <a:t>fEMG</a:t>
            </a:r>
            <a:r>
              <a:rPr lang="en-US" dirty="0"/>
              <a:t>[ii]-&gt;</a:t>
            </a:r>
            <a:r>
              <a:rPr lang="en-US" dirty="0" err="1"/>
              <a:t>SetParLimits</a:t>
            </a:r>
            <a:r>
              <a:rPr lang="en-US" dirty="0"/>
              <a:t>(5, -100, -45);//Mean</a:t>
            </a:r>
          </a:p>
          <a:p>
            <a:r>
              <a:rPr lang="en-US" dirty="0"/>
              <a:t>			</a:t>
            </a:r>
            <a:r>
              <a:rPr lang="en-US" dirty="0" err="1"/>
              <a:t>fEMG</a:t>
            </a:r>
            <a:r>
              <a:rPr lang="en-US" dirty="0"/>
              <a:t>[ii]-&gt;</a:t>
            </a:r>
            <a:r>
              <a:rPr lang="en-US" dirty="0" err="1"/>
              <a:t>SetParNames</a:t>
            </a:r>
            <a:r>
              <a:rPr lang="en-US" dirty="0"/>
              <a:t>("</a:t>
            </a:r>
            <a:r>
              <a:rPr lang="en-US" dirty="0" err="1"/>
              <a:t>BkgA</a:t>
            </a:r>
            <a:r>
              <a:rPr lang="en-US" dirty="0"/>
              <a:t>", "</a:t>
            </a:r>
            <a:r>
              <a:rPr lang="en-US" dirty="0" err="1"/>
              <a:t>BkgB</a:t>
            </a:r>
            <a:r>
              <a:rPr lang="en-US" dirty="0"/>
              <a:t>", "Const*bin", "Tau", "Sigma", "Mean");</a:t>
            </a:r>
          </a:p>
          <a:p>
            <a:r>
              <a:rPr lang="en-US" dirty="0"/>
              <a:t>			</a:t>
            </a:r>
            <a:r>
              <a:rPr lang="en-US" dirty="0" err="1"/>
              <a:t>histo</a:t>
            </a:r>
            <a:r>
              <a:rPr lang="en-US" dirty="0"/>
              <a:t>[</a:t>
            </a:r>
            <a:r>
              <a:rPr lang="en-US" dirty="0" err="1"/>
              <a:t>i</a:t>
            </a:r>
            <a:r>
              <a:rPr lang="en-US" dirty="0"/>
              <a:t>]-&gt;Fit("</a:t>
            </a:r>
            <a:r>
              <a:rPr lang="en-US" dirty="0" err="1"/>
              <a:t>fEMG</a:t>
            </a:r>
            <a:r>
              <a:rPr lang="en-US" dirty="0"/>
              <a:t>", "MLE", "", </a:t>
            </a:r>
            <a:r>
              <a:rPr lang="en-US" dirty="0" err="1"/>
              <a:t>fitrange_min</a:t>
            </a:r>
            <a:r>
              <a:rPr lang="en-US" dirty="0"/>
              <a:t>, </a:t>
            </a:r>
            <a:r>
              <a:rPr lang="en-US" dirty="0" err="1"/>
              <a:t>fitrange_max</a:t>
            </a:r>
            <a:r>
              <a:rPr lang="en-US" dirty="0"/>
              <a:t>);</a:t>
            </a:r>
          </a:p>
          <a:p>
            <a:r>
              <a:rPr lang="en-US" dirty="0"/>
              <a:t>			</a:t>
            </a:r>
            <a:r>
              <a:rPr lang="en-US" dirty="0" err="1"/>
              <a:t>TFitResultPtr</a:t>
            </a:r>
            <a:r>
              <a:rPr lang="en-US" dirty="0"/>
              <a:t> </a:t>
            </a:r>
            <a:r>
              <a:rPr lang="en-US" dirty="0" err="1"/>
              <a:t>Fit_result_pointer</a:t>
            </a:r>
            <a:r>
              <a:rPr lang="en-US" dirty="0"/>
              <a:t> = </a:t>
            </a:r>
            <a:r>
              <a:rPr lang="en-US" dirty="0" err="1"/>
              <a:t>histo</a:t>
            </a:r>
            <a:r>
              <a:rPr lang="en-US" dirty="0"/>
              <a:t>[</a:t>
            </a:r>
            <a:r>
              <a:rPr lang="en-US" dirty="0" err="1"/>
              <a:t>i</a:t>
            </a:r>
            <a:r>
              <a:rPr lang="en-US" dirty="0"/>
              <a:t>]-&gt;Fit("</a:t>
            </a:r>
            <a:r>
              <a:rPr lang="en-US" dirty="0" err="1"/>
              <a:t>fEMG</a:t>
            </a:r>
            <a:r>
              <a:rPr lang="en-US" dirty="0"/>
              <a:t>", "MLES", "", </a:t>
            </a:r>
            <a:r>
              <a:rPr lang="en-US" dirty="0" err="1"/>
              <a:t>fitrange_min</a:t>
            </a:r>
            <a:r>
              <a:rPr lang="en-US" dirty="0"/>
              <a:t>, </a:t>
            </a:r>
            <a:r>
              <a:rPr lang="en-US" dirty="0" err="1"/>
              <a:t>fitrange_max</a:t>
            </a:r>
            <a:r>
              <a:rPr lang="en-US" dirty="0"/>
              <a:t>);</a:t>
            </a:r>
          </a:p>
          <a:p>
            <a:r>
              <a:rPr lang="en-US" dirty="0"/>
              <a:t>			//"S" means the result of the fit is returned in the </a:t>
            </a:r>
            <a:r>
              <a:rPr lang="en-US" dirty="0" err="1"/>
              <a:t>TFitResultPtr</a:t>
            </a:r>
            <a:endParaRPr lang="en-US" dirty="0"/>
          </a:p>
          <a:p>
            <a:r>
              <a:rPr lang="en-US" dirty="0"/>
              <a:t>			//“E” Perform better errors estimation using the Minos technique.</a:t>
            </a:r>
          </a:p>
          <a:p>
            <a:r>
              <a:rPr lang="en-US" dirty="0"/>
              <a:t>			//“M” Improve fit results, by using the IMPROVE algorithm of </a:t>
            </a:r>
            <a:r>
              <a:rPr lang="en-US" dirty="0" err="1"/>
              <a:t>TMinuit</a:t>
            </a:r>
            <a:r>
              <a:rPr lang="en-US" dirty="0"/>
              <a:t>.</a:t>
            </a:r>
          </a:p>
          <a:p>
            <a:r>
              <a:rPr lang="en-US" dirty="0"/>
              <a:t>			//If the option "S" is instead used, </a:t>
            </a:r>
            <a:r>
              <a:rPr lang="en-US" dirty="0" err="1"/>
              <a:t>TFitResultPtr</a:t>
            </a:r>
            <a:r>
              <a:rPr lang="en-US" dirty="0"/>
              <a:t> contains the </a:t>
            </a:r>
            <a:r>
              <a:rPr lang="en-US" dirty="0" err="1"/>
              <a:t>TFitResult</a:t>
            </a:r>
            <a:r>
              <a:rPr lang="en-US" dirty="0"/>
              <a:t> and behaves as a smart pointer to it.</a:t>
            </a:r>
          </a:p>
          <a:p>
            <a:r>
              <a:rPr lang="en-US" dirty="0"/>
              <a:t>			//The fit parameters, error and chi2 (but not covariance matrix) can be retrieved also from the fitted function.</a:t>
            </a:r>
          </a:p>
          <a:p>
            <a:endParaRPr lang="en-US" dirty="0"/>
          </a:p>
          <a:p>
            <a:r>
              <a:rPr lang="en-US" dirty="0"/>
              <a:t>			</a:t>
            </a:r>
            <a:r>
              <a:rPr lang="en-US" dirty="0" err="1"/>
              <a:t>fEMG</a:t>
            </a:r>
            <a:r>
              <a:rPr lang="en-US" dirty="0"/>
              <a:t>[ii]-&gt;</a:t>
            </a:r>
            <a:r>
              <a:rPr lang="en-US" dirty="0" err="1"/>
              <a:t>GetParameters</a:t>
            </a:r>
            <a:r>
              <a:rPr lang="en-US" dirty="0"/>
              <a:t>(par[ii]);//</a:t>
            </a:r>
            <a:r>
              <a:rPr lang="zh-CN" altLang="en-US" dirty="0"/>
              <a:t>二维数组的</a:t>
            </a:r>
            <a:r>
              <a:rPr lang="en-US" dirty="0"/>
              <a:t>par[ii]</a:t>
            </a:r>
            <a:r>
              <a:rPr lang="zh-CN" altLang="en-US" dirty="0"/>
              <a:t>是地址</a:t>
            </a:r>
            <a:r>
              <a:rPr lang="en-US" altLang="zh-CN" dirty="0"/>
              <a:t>,</a:t>
            </a:r>
            <a:r>
              <a:rPr lang="en-US" dirty="0"/>
              <a:t>pointer to the TF1, </a:t>
            </a:r>
            <a:r>
              <a:rPr lang="en-US" dirty="0" err="1"/>
              <a:t>GetParameters</a:t>
            </a:r>
            <a:r>
              <a:rPr lang="zh-CN" altLang="en-US" dirty="0"/>
              <a:t>的数组得是</a:t>
            </a:r>
            <a:r>
              <a:rPr lang="en-US" dirty="0"/>
              <a:t>double</a:t>
            </a:r>
            <a:r>
              <a:rPr lang="zh-CN" altLang="en-US" dirty="0"/>
              <a:t>类型</a:t>
            </a:r>
            <a:r>
              <a:rPr lang="en-US" dirty="0"/>
              <a:t>Obtaining the value of parameters and saving them to par[]; </a:t>
            </a:r>
          </a:p>
          <a:p>
            <a:r>
              <a:rPr lang="en-US" dirty="0"/>
              <a:t>			</a:t>
            </a:r>
            <a:r>
              <a:rPr lang="en-US" dirty="0" err="1"/>
              <a:t>par_err</a:t>
            </a:r>
            <a:r>
              <a:rPr lang="en-US" dirty="0"/>
              <a:t>[ii][0] = </a:t>
            </a:r>
            <a:r>
              <a:rPr lang="en-US" dirty="0" err="1"/>
              <a:t>fEMG</a:t>
            </a:r>
            <a:r>
              <a:rPr lang="en-US" dirty="0"/>
              <a:t>[ii]-&gt;</a:t>
            </a:r>
            <a:r>
              <a:rPr lang="en-US" dirty="0" err="1"/>
              <a:t>GetParError</a:t>
            </a:r>
            <a:r>
              <a:rPr lang="en-US" dirty="0"/>
              <a:t>(0);//Obtaining the error of the 1st parameter</a:t>
            </a:r>
          </a:p>
          <a:p>
            <a:r>
              <a:rPr lang="en-US" dirty="0"/>
              <a:t>			</a:t>
            </a:r>
            <a:r>
              <a:rPr lang="en-US" dirty="0" err="1"/>
              <a:t>par_err</a:t>
            </a:r>
            <a:r>
              <a:rPr lang="en-US" dirty="0"/>
              <a:t>[ii][1] = </a:t>
            </a:r>
            <a:r>
              <a:rPr lang="en-US" dirty="0" err="1"/>
              <a:t>fEMG</a:t>
            </a:r>
            <a:r>
              <a:rPr lang="en-US" dirty="0"/>
              <a:t>[ii]-&gt;</a:t>
            </a:r>
            <a:r>
              <a:rPr lang="en-US" dirty="0" err="1"/>
              <a:t>GetParError</a:t>
            </a:r>
            <a:r>
              <a:rPr lang="en-US" dirty="0"/>
              <a:t>(1);//Obtaining the error of the 2nd parameter</a:t>
            </a:r>
          </a:p>
          <a:p>
            <a:r>
              <a:rPr lang="en-US" dirty="0"/>
              <a:t>			</a:t>
            </a:r>
            <a:r>
              <a:rPr lang="en-US" dirty="0" err="1"/>
              <a:t>par_err</a:t>
            </a:r>
            <a:r>
              <a:rPr lang="en-US" dirty="0"/>
              <a:t>[ii][2] = </a:t>
            </a:r>
            <a:r>
              <a:rPr lang="en-US" dirty="0" err="1"/>
              <a:t>fEMG</a:t>
            </a:r>
            <a:r>
              <a:rPr lang="en-US" dirty="0"/>
              <a:t>[ii]-&gt;</a:t>
            </a:r>
            <a:r>
              <a:rPr lang="en-US" dirty="0" err="1"/>
              <a:t>GetParError</a:t>
            </a:r>
            <a:r>
              <a:rPr lang="en-US" dirty="0"/>
              <a:t>(2);//Obtaining the error of the 3rd parameter</a:t>
            </a:r>
          </a:p>
          <a:p>
            <a:r>
              <a:rPr lang="en-US" dirty="0"/>
              <a:t>			</a:t>
            </a:r>
            <a:r>
              <a:rPr lang="en-US" dirty="0" err="1"/>
              <a:t>par_err</a:t>
            </a:r>
            <a:r>
              <a:rPr lang="en-US" dirty="0"/>
              <a:t>[ii][3] = </a:t>
            </a:r>
            <a:r>
              <a:rPr lang="en-US" dirty="0" err="1"/>
              <a:t>fEMG</a:t>
            </a:r>
            <a:r>
              <a:rPr lang="en-US" dirty="0"/>
              <a:t>[ii]-&gt;</a:t>
            </a:r>
            <a:r>
              <a:rPr lang="en-US" dirty="0" err="1"/>
              <a:t>GetParError</a:t>
            </a:r>
            <a:r>
              <a:rPr lang="en-US" dirty="0"/>
              <a:t>(3);//Obtaining the error of the 4th parameter</a:t>
            </a:r>
          </a:p>
          <a:p>
            <a:r>
              <a:rPr lang="en-US" dirty="0"/>
              <a:t>			</a:t>
            </a:r>
            <a:r>
              <a:rPr lang="en-US" dirty="0" err="1"/>
              <a:t>par_err</a:t>
            </a:r>
            <a:r>
              <a:rPr lang="en-US" dirty="0"/>
              <a:t>[ii][4] = </a:t>
            </a:r>
            <a:r>
              <a:rPr lang="en-US" dirty="0" err="1"/>
              <a:t>fEMG</a:t>
            </a:r>
            <a:r>
              <a:rPr lang="en-US" dirty="0"/>
              <a:t>[ii]-&gt;</a:t>
            </a:r>
            <a:r>
              <a:rPr lang="en-US" dirty="0" err="1"/>
              <a:t>GetParError</a:t>
            </a:r>
            <a:r>
              <a:rPr lang="en-US" dirty="0"/>
              <a:t>(4);//Obtaining the error of the 5th parameter</a:t>
            </a:r>
          </a:p>
          <a:p>
            <a:r>
              <a:rPr lang="en-US" dirty="0"/>
              <a:t>			</a:t>
            </a:r>
            <a:r>
              <a:rPr lang="en-US" dirty="0" err="1"/>
              <a:t>par_err</a:t>
            </a:r>
            <a:r>
              <a:rPr lang="en-US" dirty="0"/>
              <a:t>[ii][5] = </a:t>
            </a:r>
            <a:r>
              <a:rPr lang="en-US" dirty="0" err="1"/>
              <a:t>fEMG</a:t>
            </a:r>
            <a:r>
              <a:rPr lang="en-US" dirty="0"/>
              <a:t>[ii]-&gt;</a:t>
            </a:r>
            <a:r>
              <a:rPr lang="en-US" dirty="0" err="1"/>
              <a:t>GetParError</a:t>
            </a:r>
            <a:r>
              <a:rPr lang="en-US" dirty="0"/>
              <a:t>(5);//Obtaining the error of the 6th parameter</a:t>
            </a:r>
          </a:p>
          <a:p>
            <a:r>
              <a:rPr lang="en-US" dirty="0"/>
              <a:t>			</a:t>
            </a:r>
            <a:r>
              <a:rPr lang="en-US" dirty="0" err="1"/>
              <a:t>parChi</a:t>
            </a:r>
            <a:r>
              <a:rPr lang="en-US" dirty="0"/>
              <a:t>[ii] = </a:t>
            </a:r>
            <a:r>
              <a:rPr lang="en-US" dirty="0" err="1"/>
              <a:t>fEMG</a:t>
            </a:r>
            <a:r>
              <a:rPr lang="en-US" dirty="0"/>
              <a:t>[ii]-&gt;</a:t>
            </a:r>
            <a:r>
              <a:rPr lang="en-US" dirty="0" err="1"/>
              <a:t>GetChisquare</a:t>
            </a:r>
            <a:r>
              <a:rPr lang="en-US" dirty="0"/>
              <a:t>();</a:t>
            </a:r>
          </a:p>
          <a:p>
            <a:r>
              <a:rPr lang="en-US" dirty="0"/>
              <a:t>			</a:t>
            </a:r>
            <a:r>
              <a:rPr lang="en-US" dirty="0" err="1"/>
              <a:t>parNDF</a:t>
            </a:r>
            <a:r>
              <a:rPr lang="en-US" dirty="0"/>
              <a:t>[ii] = </a:t>
            </a:r>
            <a:r>
              <a:rPr lang="en-US" dirty="0" err="1"/>
              <a:t>fEMG</a:t>
            </a:r>
            <a:r>
              <a:rPr lang="en-US" dirty="0"/>
              <a:t>[ii]-&gt;</a:t>
            </a:r>
            <a:r>
              <a:rPr lang="en-US" dirty="0" err="1"/>
              <a:t>GetNDF</a:t>
            </a:r>
            <a:r>
              <a:rPr lang="en-US" dirty="0"/>
              <a:t>();</a:t>
            </a:r>
          </a:p>
          <a:p>
            <a:r>
              <a:rPr lang="en-US" dirty="0"/>
              <a:t>			</a:t>
            </a:r>
            <a:r>
              <a:rPr lang="en-US" dirty="0" err="1"/>
              <a:t>p_value</a:t>
            </a:r>
            <a:r>
              <a:rPr lang="en-US" dirty="0"/>
              <a:t>[ii] = </a:t>
            </a:r>
            <a:r>
              <a:rPr lang="en-US" dirty="0" err="1"/>
              <a:t>fEMG</a:t>
            </a:r>
            <a:r>
              <a:rPr lang="en-US" dirty="0"/>
              <a:t>[ii]-&gt;</a:t>
            </a:r>
            <a:r>
              <a:rPr lang="en-US" dirty="0" err="1"/>
              <a:t>GetProb</a:t>
            </a:r>
            <a:r>
              <a:rPr lang="en-US" dirty="0"/>
              <a:t>();//This probability is not the “probability that your fit is good.” If you did many fake experiments (draw many random samples of data points from the assumed distribution (your fit function)), this is the percentage of experiments that would give </a:t>
            </a:r>
            <a:r>
              <a:rPr lang="el-GR" dirty="0"/>
              <a:t>χ2 </a:t>
            </a:r>
            <a:r>
              <a:rPr lang="en-US" dirty="0"/>
              <a:t>values ≥ to the one you got in this experiment.</a:t>
            </a:r>
          </a:p>
          <a:p>
            <a:r>
              <a:rPr lang="en-US" dirty="0"/>
              <a:t>			g[ii]-&gt;</a:t>
            </a:r>
            <a:r>
              <a:rPr lang="en-US" dirty="0" err="1"/>
              <a:t>SetParameters</a:t>
            </a:r>
            <a:r>
              <a:rPr lang="en-US" dirty="0"/>
              <a:t>(par[ii][2], par[ii][5], par[ii][4]);//set parameters for drawing </a:t>
            </a:r>
            <a:r>
              <a:rPr lang="en-US" dirty="0" err="1"/>
              <a:t>gausn</a:t>
            </a:r>
            <a:endParaRPr lang="en-US" dirty="0"/>
          </a:p>
          <a:p>
            <a:r>
              <a:rPr lang="en-US" dirty="0"/>
              <a:t>			g[ii]-&gt;</a:t>
            </a:r>
            <a:r>
              <a:rPr lang="en-US" dirty="0" err="1"/>
              <a:t>SetLineColor</a:t>
            </a:r>
            <a:r>
              <a:rPr lang="en-US" dirty="0"/>
              <a:t>(</a:t>
            </a:r>
            <a:r>
              <a:rPr lang="en-US" dirty="0" err="1"/>
              <a:t>kViolet</a:t>
            </a:r>
            <a:r>
              <a:rPr lang="en-US" dirty="0"/>
              <a:t>);</a:t>
            </a:r>
          </a:p>
          <a:p>
            <a:r>
              <a:rPr lang="en-US" dirty="0"/>
              <a:t>			p[ii]-&gt;</a:t>
            </a:r>
            <a:r>
              <a:rPr lang="en-US" dirty="0" err="1"/>
              <a:t>SetParameters</a:t>
            </a:r>
            <a:r>
              <a:rPr lang="en-US" dirty="0"/>
              <a:t>(par[ii][0], par[ii][1], par[ii][2], par[ii][3], par[ii][4], par[ii][5]);//set parameters for drawing peak</a:t>
            </a:r>
          </a:p>
          <a:p>
            <a:r>
              <a:rPr lang="en-US" dirty="0"/>
              <a:t>			p[ii]-&gt;</a:t>
            </a:r>
            <a:r>
              <a:rPr lang="en-US" dirty="0" err="1"/>
              <a:t>SetLineColor</a:t>
            </a:r>
            <a:r>
              <a:rPr lang="en-US" dirty="0"/>
              <a:t>(</a:t>
            </a:r>
            <a:r>
              <a:rPr lang="en-US" dirty="0" err="1"/>
              <a:t>kViolet</a:t>
            </a:r>
            <a:r>
              <a:rPr lang="en-US" dirty="0"/>
              <a:t>);</a:t>
            </a:r>
          </a:p>
          <a:p>
            <a:r>
              <a:rPr lang="en-US" dirty="0"/>
              <a:t>			// 			p2[ii]-&gt;</a:t>
            </a:r>
            <a:r>
              <a:rPr lang="en-US" dirty="0" err="1"/>
              <a:t>SetParameters</a:t>
            </a:r>
            <a:r>
              <a:rPr lang="en-US" dirty="0"/>
              <a:t>(par[ii][6], par[ii][7], par[ii][8]);//set parameters for drawing peak</a:t>
            </a:r>
          </a:p>
          <a:p>
            <a:r>
              <a:rPr lang="en-US" dirty="0"/>
              <a:t>			// 			p2[ii]-&gt;</a:t>
            </a:r>
            <a:r>
              <a:rPr lang="en-US" dirty="0" err="1"/>
              <a:t>SetLineColor</a:t>
            </a:r>
            <a:r>
              <a:rPr lang="en-US" dirty="0"/>
              <a:t>(4);</a:t>
            </a:r>
          </a:p>
          <a:p>
            <a:r>
              <a:rPr lang="en-US" dirty="0"/>
              <a:t>			b[ii]-&gt;</a:t>
            </a:r>
            <a:r>
              <a:rPr lang="en-US" dirty="0" err="1"/>
              <a:t>SetParameters</a:t>
            </a:r>
            <a:r>
              <a:rPr lang="en-US" dirty="0"/>
              <a:t>(par[ii][0], par[ii][1]);//set parameters for drawing </a:t>
            </a:r>
            <a:r>
              <a:rPr lang="en-US" dirty="0" err="1"/>
              <a:t>bkg</a:t>
            </a:r>
            <a:endParaRPr lang="en-US" dirty="0"/>
          </a:p>
          <a:p>
            <a:r>
              <a:rPr lang="en-US" dirty="0"/>
              <a:t>			b[ii]-&gt;</a:t>
            </a:r>
            <a:r>
              <a:rPr lang="en-US" dirty="0" err="1"/>
              <a:t>SetLineColor</a:t>
            </a:r>
            <a:r>
              <a:rPr lang="en-US" dirty="0"/>
              <a:t>(8);</a:t>
            </a:r>
          </a:p>
          <a:p>
            <a:r>
              <a:rPr lang="en-US" dirty="0"/>
              <a:t>			</a:t>
            </a:r>
            <a:r>
              <a:rPr lang="en-US" dirty="0" err="1"/>
              <a:t>fEMG</a:t>
            </a:r>
            <a:r>
              <a:rPr lang="en-US" dirty="0"/>
              <a:t>[ii]-&gt;</a:t>
            </a:r>
            <a:r>
              <a:rPr lang="en-US" dirty="0" err="1"/>
              <a:t>SetLineWidth</a:t>
            </a:r>
            <a:r>
              <a:rPr lang="en-US" dirty="0"/>
              <a:t>(2);</a:t>
            </a:r>
          </a:p>
          <a:p>
            <a:r>
              <a:rPr lang="en-US" dirty="0"/>
              <a:t>			// The confidence band is not always properly displayed.</a:t>
            </a:r>
          </a:p>
          <a:p>
            <a:endParaRPr lang="en-US" dirty="0"/>
          </a:p>
          <a:p>
            <a:r>
              <a:rPr lang="en-US" dirty="0"/>
              <a:t>			// Uncertainty Band</a:t>
            </a:r>
          </a:p>
          <a:p>
            <a:r>
              <a:rPr lang="en-US" dirty="0"/>
              <a:t>			</a:t>
            </a:r>
            <a:r>
              <a:rPr lang="en-US" dirty="0" err="1"/>
              <a:t>sprintf</a:t>
            </a:r>
            <a:r>
              <a:rPr lang="en-US" dirty="0"/>
              <a:t>(filename, "%</a:t>
            </a:r>
            <a:r>
              <a:rPr lang="en-US" dirty="0" err="1"/>
              <a:t>s%s%d%s%d</a:t>
            </a:r>
            <a:r>
              <a:rPr lang="en-US" dirty="0"/>
              <a:t>", "</a:t>
            </a:r>
            <a:r>
              <a:rPr lang="en-US" dirty="0" err="1"/>
              <a:t>h_confidence_interval</a:t>
            </a:r>
            <a:r>
              <a:rPr lang="en-US" dirty="0"/>
              <a:t>", "_", </a:t>
            </a:r>
            <a:r>
              <a:rPr lang="en-US" dirty="0" err="1"/>
              <a:t>i</a:t>
            </a:r>
            <a:r>
              <a:rPr lang="en-US" dirty="0"/>
              <a:t>, "_", ii);</a:t>
            </a:r>
          </a:p>
          <a:p>
            <a:r>
              <a:rPr lang="en-US" dirty="0"/>
              <a:t>			</a:t>
            </a:r>
            <a:r>
              <a:rPr lang="en-US" dirty="0" err="1"/>
              <a:t>h_confidence_interval</a:t>
            </a:r>
            <a:r>
              <a:rPr lang="en-US" dirty="0"/>
              <a:t>[</a:t>
            </a:r>
            <a:r>
              <a:rPr lang="en-US" dirty="0" err="1"/>
              <a:t>i</a:t>
            </a:r>
            <a:r>
              <a:rPr lang="en-US" dirty="0"/>
              <a:t>][ii] = (TH1D*)</a:t>
            </a:r>
            <a:r>
              <a:rPr lang="en-US" dirty="0" err="1"/>
              <a:t>histo</a:t>
            </a:r>
            <a:r>
              <a:rPr lang="en-US" dirty="0"/>
              <a:t>[</a:t>
            </a:r>
            <a:r>
              <a:rPr lang="en-US" dirty="0" err="1"/>
              <a:t>i</a:t>
            </a:r>
            <a:r>
              <a:rPr lang="en-US" dirty="0"/>
              <a:t>]-&gt;Clone(filename);//Create a histogram to hold the confidence intervals</a:t>
            </a:r>
          </a:p>
          <a:p>
            <a:r>
              <a:rPr lang="en-US" dirty="0"/>
              <a:t>			</a:t>
            </a:r>
            <a:r>
              <a:rPr lang="en-US" dirty="0" err="1"/>
              <a:t>TVirtualFitter</a:t>
            </a:r>
            <a:r>
              <a:rPr lang="en-US" dirty="0"/>
              <a:t>* fitter = </a:t>
            </a:r>
            <a:r>
              <a:rPr lang="en-US" dirty="0" err="1"/>
              <a:t>TVirtualFitter</a:t>
            </a:r>
            <a:r>
              <a:rPr lang="en-US" dirty="0"/>
              <a:t>::</a:t>
            </a:r>
            <a:r>
              <a:rPr lang="en-US" dirty="0" err="1"/>
              <a:t>GetFitter</a:t>
            </a:r>
            <a:r>
              <a:rPr lang="en-US" dirty="0"/>
              <a:t>();//The method </a:t>
            </a:r>
            <a:r>
              <a:rPr lang="en-US" dirty="0" err="1"/>
              <a:t>TVirtualFitter</a:t>
            </a:r>
            <a:r>
              <a:rPr lang="en-US" dirty="0"/>
              <a:t>::</a:t>
            </a:r>
            <a:r>
              <a:rPr lang="en-US" dirty="0" err="1"/>
              <a:t>GetFitter</a:t>
            </a:r>
            <a:r>
              <a:rPr lang="en-US" dirty="0"/>
              <a:t>())-&gt;Get the parameters of your fitting function after having it fitted to an histogram.</a:t>
            </a:r>
          </a:p>
          <a:p>
            <a:r>
              <a:rPr lang="en-US" dirty="0"/>
              <a:t>			fitter-&gt;</a:t>
            </a:r>
            <a:r>
              <a:rPr lang="en-US" dirty="0" err="1"/>
              <a:t>GetConfidenceIntervals</a:t>
            </a:r>
            <a:r>
              <a:rPr lang="en-US" dirty="0"/>
              <a:t>(</a:t>
            </a:r>
            <a:r>
              <a:rPr lang="en-US" dirty="0" err="1"/>
              <a:t>h_confidence_interval</a:t>
            </a:r>
            <a:r>
              <a:rPr lang="en-US" dirty="0"/>
              <a:t>[</a:t>
            </a:r>
            <a:r>
              <a:rPr lang="en-US" dirty="0" err="1"/>
              <a:t>i</a:t>
            </a:r>
            <a:r>
              <a:rPr lang="en-US" dirty="0"/>
              <a:t>][ii], 0.95);//By default the intervals are inflated using the chi2/</a:t>
            </a:r>
            <a:r>
              <a:rPr lang="en-US" dirty="0" err="1"/>
              <a:t>ndf</a:t>
            </a:r>
            <a:r>
              <a:rPr lang="en-US" dirty="0"/>
              <a:t> value of the fit if a chi2 fit is performed</a:t>
            </a:r>
          </a:p>
          <a:p>
            <a:r>
              <a:rPr lang="en-US" dirty="0"/>
              <a:t>			//confidence interval for the colored band: 1</a:t>
            </a:r>
            <a:r>
              <a:rPr lang="el-GR" dirty="0"/>
              <a:t>σ </a:t>
            </a:r>
            <a:r>
              <a:rPr lang="en-US" dirty="0"/>
              <a:t>confidence interval: P=0.683, 1</a:t>
            </a:r>
            <a:r>
              <a:rPr lang="el-GR" dirty="0"/>
              <a:t>σ </a:t>
            </a:r>
            <a:r>
              <a:rPr lang="en-US" dirty="0"/>
              <a:t>confidence interval: P=0.95, 3</a:t>
            </a:r>
            <a:r>
              <a:rPr lang="el-GR" dirty="0"/>
              <a:t>σ </a:t>
            </a:r>
            <a:r>
              <a:rPr lang="en-US" dirty="0"/>
              <a:t>confidence interval: P=0.997</a:t>
            </a:r>
          </a:p>
          <a:p>
            <a:r>
              <a:rPr lang="en-US" dirty="0"/>
              <a:t>			//</a:t>
            </a:r>
            <a:r>
              <a:rPr lang="en-US" dirty="0" err="1"/>
              <a:t>h_confidence_interval</a:t>
            </a:r>
            <a:r>
              <a:rPr lang="en-US" dirty="0"/>
              <a:t> will contain the CL result that you can draw on top of your fitted graph.</a:t>
            </a:r>
          </a:p>
          <a:p>
            <a:r>
              <a:rPr lang="en-US" dirty="0"/>
              <a:t>			//where </a:t>
            </a:r>
            <a:r>
              <a:rPr lang="en-US" dirty="0" err="1"/>
              <a:t>h_confidence_interval</a:t>
            </a:r>
            <a:r>
              <a:rPr lang="en-US" dirty="0"/>
              <a:t> will hold the errors and could superimpose it on the same canvas where you plot central values.</a:t>
            </a:r>
          </a:p>
          <a:p>
            <a:r>
              <a:rPr lang="en-US" dirty="0"/>
              <a:t>			</a:t>
            </a:r>
            <a:r>
              <a:rPr lang="en-US" dirty="0" err="1"/>
              <a:t>h_confidence_interval</a:t>
            </a:r>
            <a:r>
              <a:rPr lang="en-US" dirty="0"/>
              <a:t>[</a:t>
            </a:r>
            <a:r>
              <a:rPr lang="en-US" dirty="0" err="1"/>
              <a:t>i</a:t>
            </a:r>
            <a:r>
              <a:rPr lang="en-US" dirty="0"/>
              <a:t>][ii]-&gt;</a:t>
            </a:r>
            <a:r>
              <a:rPr lang="en-US" dirty="0" err="1"/>
              <a:t>SetStats</a:t>
            </a:r>
            <a:r>
              <a:rPr lang="en-US" dirty="0"/>
              <a:t>(</a:t>
            </a:r>
            <a:r>
              <a:rPr lang="en-US" dirty="0" err="1"/>
              <a:t>kFALSE</a:t>
            </a:r>
            <a:r>
              <a:rPr lang="en-US" dirty="0"/>
              <a:t>);</a:t>
            </a:r>
          </a:p>
          <a:p>
            <a:r>
              <a:rPr lang="en-US" dirty="0"/>
              <a:t>			</a:t>
            </a:r>
            <a:r>
              <a:rPr lang="en-US" dirty="0" err="1"/>
              <a:t>h_confidence_interval</a:t>
            </a:r>
            <a:r>
              <a:rPr lang="en-US" dirty="0"/>
              <a:t>[</a:t>
            </a:r>
            <a:r>
              <a:rPr lang="en-US" dirty="0" err="1"/>
              <a:t>i</a:t>
            </a:r>
            <a:r>
              <a:rPr lang="en-US" dirty="0"/>
              <a:t>][ii]-&gt;</a:t>
            </a:r>
            <a:r>
              <a:rPr lang="en-US" dirty="0" err="1"/>
              <a:t>SetFillColor</a:t>
            </a:r>
            <a:r>
              <a:rPr lang="en-US" dirty="0"/>
              <a:t>(</a:t>
            </a:r>
            <a:r>
              <a:rPr lang="en-US" dirty="0" err="1"/>
              <a:t>kRed</a:t>
            </a:r>
            <a:r>
              <a:rPr lang="en-US" dirty="0"/>
              <a:t> - 10);</a:t>
            </a:r>
          </a:p>
          <a:p>
            <a:r>
              <a:rPr lang="en-US" dirty="0"/>
              <a:t>			</a:t>
            </a:r>
            <a:r>
              <a:rPr lang="en-US" dirty="0" err="1"/>
              <a:t>histo</a:t>
            </a:r>
            <a:r>
              <a:rPr lang="en-US" dirty="0"/>
              <a:t>[</a:t>
            </a:r>
            <a:r>
              <a:rPr lang="en-US" dirty="0" err="1"/>
              <a:t>i</a:t>
            </a:r>
            <a:r>
              <a:rPr lang="en-US" dirty="0"/>
              <a:t>]-&gt;</a:t>
            </a:r>
            <a:r>
              <a:rPr lang="en-US" dirty="0" err="1"/>
              <a:t>SetLineColor</a:t>
            </a:r>
            <a:r>
              <a:rPr lang="en-US" dirty="0"/>
              <a:t>(</a:t>
            </a:r>
            <a:r>
              <a:rPr lang="en-US" dirty="0" err="1"/>
              <a:t>kGreen</a:t>
            </a:r>
            <a:r>
              <a:rPr lang="en-US" dirty="0"/>
              <a:t> + 1);</a:t>
            </a:r>
          </a:p>
          <a:p>
            <a:r>
              <a:rPr lang="en-US" dirty="0"/>
              <a:t>			</a:t>
            </a:r>
            <a:r>
              <a:rPr lang="en-US" dirty="0" err="1"/>
              <a:t>histo</a:t>
            </a:r>
            <a:r>
              <a:rPr lang="en-US" dirty="0"/>
              <a:t>[</a:t>
            </a:r>
            <a:r>
              <a:rPr lang="en-US" dirty="0" err="1"/>
              <a:t>i</a:t>
            </a:r>
            <a:r>
              <a:rPr lang="en-US" dirty="0"/>
              <a:t>]-&gt;</a:t>
            </a:r>
            <a:r>
              <a:rPr lang="en-US" dirty="0" err="1"/>
              <a:t>SetMarkerColor</a:t>
            </a:r>
            <a:r>
              <a:rPr lang="en-US" dirty="0"/>
              <a:t>(</a:t>
            </a:r>
            <a:r>
              <a:rPr lang="en-US" dirty="0" err="1"/>
              <a:t>kGreen</a:t>
            </a:r>
            <a:r>
              <a:rPr lang="en-US" dirty="0"/>
              <a:t> + 1);</a:t>
            </a:r>
          </a:p>
          <a:p>
            <a:r>
              <a:rPr lang="en-US" dirty="0"/>
              <a:t>			</a:t>
            </a:r>
            <a:r>
              <a:rPr lang="en-US" dirty="0" err="1"/>
              <a:t>h_confidence_interval</a:t>
            </a:r>
            <a:r>
              <a:rPr lang="en-US" dirty="0"/>
              <a:t>[</a:t>
            </a:r>
            <a:r>
              <a:rPr lang="en-US" dirty="0" err="1"/>
              <a:t>i</a:t>
            </a:r>
            <a:r>
              <a:rPr lang="en-US" dirty="0"/>
              <a:t>][ii]-&gt;Draw("e3 same"); // plot the uncertainty band</a:t>
            </a:r>
          </a:p>
          <a:p>
            <a:r>
              <a:rPr lang="en-US" dirty="0"/>
              <a:t>			</a:t>
            </a:r>
            <a:r>
              <a:rPr lang="en-US" dirty="0" err="1"/>
              <a:t>fEMG</a:t>
            </a:r>
            <a:r>
              <a:rPr lang="en-US" dirty="0"/>
              <a:t>[ii]-&gt;Draw("same");</a:t>
            </a:r>
          </a:p>
          <a:p>
            <a:r>
              <a:rPr lang="en-US" dirty="0"/>
              <a:t>			//g[ii]-&gt;Draw("same");</a:t>
            </a:r>
          </a:p>
          <a:p>
            <a:r>
              <a:rPr lang="en-US" dirty="0"/>
              <a:t>			//p[ii]-&gt;Draw("same");</a:t>
            </a:r>
          </a:p>
          <a:p>
            <a:r>
              <a:rPr lang="en-US" dirty="0"/>
              <a:t>			//p2[ii]-&gt;Draw("same");</a:t>
            </a:r>
          </a:p>
          <a:p>
            <a:r>
              <a:rPr lang="en-US" dirty="0"/>
              <a:t>			b[ii]-&gt;Draw("same");</a:t>
            </a:r>
          </a:p>
          <a:p>
            <a:r>
              <a:rPr lang="en-US" dirty="0"/>
              <a:t>			//</a:t>
            </a:r>
            <a:r>
              <a:rPr lang="en-US" dirty="0" err="1"/>
              <a:t>histo</a:t>
            </a:r>
            <a:r>
              <a:rPr lang="en-US" dirty="0"/>
              <a:t>[</a:t>
            </a:r>
            <a:r>
              <a:rPr lang="en-US" dirty="0" err="1"/>
              <a:t>i</a:t>
            </a:r>
            <a:r>
              <a:rPr lang="en-US" dirty="0"/>
              <a:t>]-&gt;Draw("e same");</a:t>
            </a:r>
          </a:p>
          <a:p>
            <a:endParaRPr lang="en-US" dirty="0"/>
          </a:p>
          <a:p>
            <a:r>
              <a:rPr lang="en-US" dirty="0"/>
              <a:t>			</a:t>
            </a:r>
            <a:r>
              <a:rPr lang="en-US" dirty="0" err="1"/>
              <a:t>TMatrixD</a:t>
            </a:r>
            <a:r>
              <a:rPr lang="en-US" dirty="0"/>
              <a:t> </a:t>
            </a:r>
            <a:r>
              <a:rPr lang="en-US" dirty="0" err="1"/>
              <a:t>cov</a:t>
            </a:r>
            <a:r>
              <a:rPr lang="en-US" dirty="0"/>
              <a:t> = </a:t>
            </a:r>
            <a:r>
              <a:rPr lang="en-US" dirty="0" err="1"/>
              <a:t>Fit_result_pointer</a:t>
            </a:r>
            <a:r>
              <a:rPr lang="en-US" dirty="0"/>
              <a:t>-&gt;</a:t>
            </a:r>
            <a:r>
              <a:rPr lang="en-US" dirty="0" err="1"/>
              <a:t>GetCovarianceMatrix</a:t>
            </a:r>
            <a:r>
              <a:rPr lang="en-US" dirty="0"/>
              <a:t>();//error matrix</a:t>
            </a:r>
          </a:p>
          <a:p>
            <a:r>
              <a:rPr lang="en-US" dirty="0"/>
              <a:t>			</a:t>
            </a:r>
            <a:r>
              <a:rPr lang="en-US" dirty="0" err="1"/>
              <a:t>TMatrixD</a:t>
            </a:r>
            <a:r>
              <a:rPr lang="en-US" dirty="0"/>
              <a:t> </a:t>
            </a:r>
            <a:r>
              <a:rPr lang="en-US" dirty="0" err="1"/>
              <a:t>cor</a:t>
            </a:r>
            <a:r>
              <a:rPr lang="en-US" dirty="0"/>
              <a:t> = </a:t>
            </a:r>
            <a:r>
              <a:rPr lang="en-US" dirty="0" err="1"/>
              <a:t>Fit_result_pointer</a:t>
            </a:r>
            <a:r>
              <a:rPr lang="en-US" dirty="0"/>
              <a:t>-&gt;</a:t>
            </a:r>
            <a:r>
              <a:rPr lang="en-US" dirty="0" err="1"/>
              <a:t>GetCorrelationMatrix</a:t>
            </a:r>
            <a:r>
              <a:rPr lang="en-US" dirty="0"/>
              <a:t>();//parameter correlation coefficients</a:t>
            </a:r>
          </a:p>
          <a:p>
            <a:r>
              <a:rPr lang="en-US" dirty="0"/>
              <a:t>			</a:t>
            </a:r>
            <a:r>
              <a:rPr lang="en-US" dirty="0" err="1"/>
              <a:t>cov.Print</a:t>
            </a:r>
            <a:r>
              <a:rPr lang="en-US" dirty="0"/>
              <a:t>();</a:t>
            </a:r>
          </a:p>
          <a:p>
            <a:r>
              <a:rPr lang="en-US" dirty="0"/>
              <a:t>			</a:t>
            </a:r>
            <a:r>
              <a:rPr lang="en-US" dirty="0" err="1"/>
              <a:t>cor.Print</a:t>
            </a:r>
            <a:r>
              <a:rPr lang="en-US" dirty="0"/>
              <a:t>();</a:t>
            </a:r>
          </a:p>
          <a:p>
            <a:r>
              <a:rPr lang="en-US" dirty="0"/>
              <a:t>			double </a:t>
            </a:r>
            <a:r>
              <a:rPr lang="en-US" dirty="0" err="1"/>
              <a:t>Utau_Utau</a:t>
            </a:r>
            <a:r>
              <a:rPr lang="en-US" dirty="0"/>
              <a:t> = fitter-&gt;</a:t>
            </a:r>
            <a:r>
              <a:rPr lang="en-US" dirty="0" err="1"/>
              <a:t>GetCovarianceMatrixElement</a:t>
            </a:r>
            <a:r>
              <a:rPr lang="en-US" dirty="0"/>
              <a:t>(3, 3);//(</a:t>
            </a:r>
            <a:r>
              <a:rPr lang="en-US" dirty="0" err="1"/>
              <a:t>Utau</a:t>
            </a:r>
            <a:r>
              <a:rPr lang="en-US" dirty="0"/>
              <a:t>)^2</a:t>
            </a:r>
          </a:p>
          <a:p>
            <a:r>
              <a:rPr lang="en-US" dirty="0"/>
              <a:t>			double </a:t>
            </a:r>
            <a:r>
              <a:rPr lang="en-US" dirty="0" err="1"/>
              <a:t>Usigma_Usigma</a:t>
            </a:r>
            <a:r>
              <a:rPr lang="en-US" dirty="0"/>
              <a:t> = fitter-&gt;</a:t>
            </a:r>
            <a:r>
              <a:rPr lang="en-US" dirty="0" err="1"/>
              <a:t>GetCovarianceMatrixElement</a:t>
            </a:r>
            <a:r>
              <a:rPr lang="en-US" dirty="0"/>
              <a:t>(4, 4);//(</a:t>
            </a:r>
            <a:r>
              <a:rPr lang="en-US" dirty="0" err="1"/>
              <a:t>Usigma</a:t>
            </a:r>
            <a:r>
              <a:rPr lang="en-US" dirty="0"/>
              <a:t>)^2</a:t>
            </a:r>
          </a:p>
          <a:p>
            <a:r>
              <a:rPr lang="en-US" dirty="0"/>
              <a:t>			double </a:t>
            </a:r>
            <a:r>
              <a:rPr lang="en-US" dirty="0" err="1"/>
              <a:t>Umean_Umean</a:t>
            </a:r>
            <a:r>
              <a:rPr lang="en-US" dirty="0"/>
              <a:t> = fitter-&gt;</a:t>
            </a:r>
            <a:r>
              <a:rPr lang="en-US" dirty="0" err="1"/>
              <a:t>GetCovarianceMatrixElement</a:t>
            </a:r>
            <a:r>
              <a:rPr lang="en-US" dirty="0"/>
              <a:t>(5, 5);//(</a:t>
            </a:r>
            <a:r>
              <a:rPr lang="en-US" dirty="0" err="1"/>
              <a:t>Umean</a:t>
            </a:r>
            <a:r>
              <a:rPr lang="en-US" dirty="0"/>
              <a:t>)^2</a:t>
            </a:r>
          </a:p>
          <a:p>
            <a:r>
              <a:rPr lang="en-US" dirty="0"/>
              <a:t>			double </a:t>
            </a:r>
            <a:r>
              <a:rPr lang="en-US" dirty="0" err="1"/>
              <a:t>rou_Utau_Umean</a:t>
            </a:r>
            <a:r>
              <a:rPr lang="en-US" dirty="0"/>
              <a:t> = fitter-&gt;</a:t>
            </a:r>
            <a:r>
              <a:rPr lang="en-US" dirty="0" err="1"/>
              <a:t>GetCovarianceMatrixElement</a:t>
            </a:r>
            <a:r>
              <a:rPr lang="en-US" dirty="0"/>
              <a:t>(3, 5);//(</a:t>
            </a:r>
            <a:r>
              <a:rPr lang="el-GR" dirty="0"/>
              <a:t>ρ*</a:t>
            </a:r>
            <a:r>
              <a:rPr lang="en-US" dirty="0" err="1"/>
              <a:t>Utau</a:t>
            </a:r>
            <a:r>
              <a:rPr lang="en-US" dirty="0"/>
              <a:t>*</a:t>
            </a:r>
            <a:r>
              <a:rPr lang="en-US" dirty="0" err="1"/>
              <a:t>Umean</a:t>
            </a:r>
            <a:r>
              <a:rPr lang="en-US" dirty="0"/>
              <a:t>), (3,5) (5,3) doesn't matter.</a:t>
            </a:r>
          </a:p>
          <a:p>
            <a:r>
              <a:rPr lang="en-US" dirty="0"/>
              <a:t>			double </a:t>
            </a:r>
            <a:r>
              <a:rPr lang="en-US" dirty="0" err="1"/>
              <a:t>rou_Usigma_Umean</a:t>
            </a:r>
            <a:r>
              <a:rPr lang="en-US" dirty="0"/>
              <a:t> = fitter-&gt;</a:t>
            </a:r>
            <a:r>
              <a:rPr lang="en-US" dirty="0" err="1"/>
              <a:t>GetCovarianceMatrixElement</a:t>
            </a:r>
            <a:r>
              <a:rPr lang="en-US" dirty="0"/>
              <a:t>(4, 5);//</a:t>
            </a:r>
          </a:p>
          <a:p>
            <a:r>
              <a:rPr lang="en-US" dirty="0"/>
              <a:t>			// </a:t>
            </a:r>
            <a:r>
              <a:rPr lang="en-US" dirty="0" err="1"/>
              <a:t>cout</a:t>
            </a:r>
            <a:r>
              <a:rPr lang="en-US" dirty="0"/>
              <a:t> &lt;&lt; </a:t>
            </a:r>
            <a:r>
              <a:rPr lang="en-US" dirty="0" err="1"/>
              <a:t>rou_Usigma_Umean</a:t>
            </a:r>
            <a:r>
              <a:rPr lang="en-US" dirty="0"/>
              <a:t> &lt;&lt; </a:t>
            </a:r>
            <a:r>
              <a:rPr lang="en-US" dirty="0" err="1"/>
              <a:t>endl</a:t>
            </a:r>
            <a:r>
              <a:rPr lang="en-US" dirty="0"/>
              <a:t>;</a:t>
            </a:r>
          </a:p>
          <a:p>
            <a:endParaRPr lang="en-US" dirty="0"/>
          </a:p>
          <a:p>
            <a:r>
              <a:rPr lang="en-US" dirty="0"/>
              <a:t>			peaky[ii] = </a:t>
            </a:r>
            <a:r>
              <a:rPr lang="en-US" dirty="0" err="1"/>
              <a:t>fEMG</a:t>
            </a:r>
            <a:r>
              <a:rPr lang="en-US" dirty="0"/>
              <a:t>[ii]-&gt;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peakx</a:t>
            </a:r>
            <a:r>
              <a:rPr lang="en-US" dirty="0"/>
              <a:t>[ii] = </a:t>
            </a:r>
            <a:r>
              <a:rPr lang="en-US" dirty="0" err="1"/>
              <a:t>fEMG</a:t>
            </a:r>
            <a:r>
              <a:rPr lang="en-US" dirty="0"/>
              <a:t>[ii]-&gt;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peakxerr</a:t>
            </a:r>
            <a:r>
              <a:rPr lang="en-US" dirty="0"/>
              <a:t>[ii] = sqrt(</a:t>
            </a:r>
            <a:r>
              <a:rPr lang="en-US" dirty="0" err="1"/>
              <a:t>Utau_Utau</a:t>
            </a:r>
            <a:r>
              <a:rPr lang="en-US" dirty="0"/>
              <a:t> + </a:t>
            </a:r>
            <a:r>
              <a:rPr lang="en-US" dirty="0" err="1"/>
              <a:t>Umean_Umean</a:t>
            </a:r>
            <a:r>
              <a:rPr lang="en-US" dirty="0"/>
              <a:t> + 2 * </a:t>
            </a:r>
            <a:r>
              <a:rPr lang="en-US" dirty="0" err="1"/>
              <a:t>rou_Utau_Umean</a:t>
            </a:r>
            <a:r>
              <a:rPr lang="en-US" dirty="0"/>
              <a:t>);</a:t>
            </a:r>
          </a:p>
          <a:p>
            <a:endParaRPr lang="en-US" dirty="0"/>
          </a:p>
          <a:p>
            <a:r>
              <a:rPr lang="en-US" dirty="0"/>
              <a:t>			//FWHM[ii] = par[ii][4] / par[ii][5] * 2.355 * </a:t>
            </a:r>
            <a:r>
              <a:rPr lang="en-US" dirty="0" err="1"/>
              <a:t>Eg</a:t>
            </a:r>
            <a:r>
              <a:rPr lang="en-US" dirty="0"/>
              <a:t>;</a:t>
            </a:r>
          </a:p>
          <a:p>
            <a:r>
              <a:rPr lang="en-US" dirty="0"/>
              <a:t>			//</a:t>
            </a:r>
            <a:r>
              <a:rPr lang="en-US" dirty="0" err="1"/>
              <a:t>FWHM_err</a:t>
            </a:r>
            <a:r>
              <a:rPr lang="en-US" dirty="0"/>
              <a:t>[ii] = 2.355 * </a:t>
            </a:r>
            <a:r>
              <a:rPr lang="en-US" dirty="0" err="1"/>
              <a:t>Eg</a:t>
            </a:r>
            <a:r>
              <a:rPr lang="en-US" dirty="0"/>
              <a:t> * sqrt(</a:t>
            </a:r>
            <a:r>
              <a:rPr lang="en-US" dirty="0" err="1"/>
              <a:t>Usigma_Usigma</a:t>
            </a:r>
            <a:r>
              <a:rPr lang="en-US" dirty="0"/>
              <a:t> / (par[ii][5] * par[ii][5]) + </a:t>
            </a:r>
            <a:r>
              <a:rPr lang="en-US" dirty="0" err="1"/>
              <a:t>Umean_Umean</a:t>
            </a:r>
            <a:r>
              <a:rPr lang="en-US" dirty="0"/>
              <a:t> * (-par[ii][4] / par[ii][5] / par[ii][5]) * (-par[ii][4] / par[ii][5] / par[ii][5]) + 2 * </a:t>
            </a:r>
            <a:r>
              <a:rPr lang="en-US" dirty="0" err="1"/>
              <a:t>rou_Usigma_Umean</a:t>
            </a:r>
            <a:r>
              <a:rPr lang="en-US" dirty="0"/>
              <a:t> / par[ii][5] * (-par[ii][4] / par[ii][5] / par[ii][5]));</a:t>
            </a:r>
          </a:p>
          <a:p>
            <a:endParaRPr lang="en-US" dirty="0"/>
          </a:p>
          <a:p>
            <a:r>
              <a:rPr lang="en-US" dirty="0"/>
              <a:t>// 			</a:t>
            </a:r>
            <a:r>
              <a:rPr lang="en-US" dirty="0" err="1"/>
              <a:t>inflation_factor</a:t>
            </a:r>
            <a:r>
              <a:rPr lang="en-US" dirty="0"/>
              <a:t> = sqrt(</a:t>
            </a:r>
            <a:r>
              <a:rPr lang="en-US" dirty="0" err="1"/>
              <a:t>parChi</a:t>
            </a:r>
            <a:r>
              <a:rPr lang="en-US" dirty="0"/>
              <a:t>[ii] / </a:t>
            </a:r>
            <a:r>
              <a:rPr lang="en-US" dirty="0" err="1"/>
              <a:t>parNDF</a:t>
            </a:r>
            <a:r>
              <a:rPr lang="en-US" dirty="0"/>
              <a:t>[ii]);</a:t>
            </a:r>
          </a:p>
          <a:p>
            <a:r>
              <a:rPr lang="en-US" dirty="0"/>
              <a:t>// 			if (</a:t>
            </a:r>
            <a:r>
              <a:rPr lang="en-US" dirty="0" err="1"/>
              <a:t>inflation_factor</a:t>
            </a:r>
            <a:r>
              <a:rPr lang="en-US" dirty="0"/>
              <a:t> &lt; 1)</a:t>
            </a:r>
          </a:p>
          <a:p>
            <a:r>
              <a:rPr lang="en-US" dirty="0"/>
              <a:t>			</a:t>
            </a:r>
            <a:r>
              <a:rPr lang="en-US" dirty="0" err="1"/>
              <a:t>inflation_factor</a:t>
            </a:r>
            <a:r>
              <a:rPr lang="en-US" dirty="0"/>
              <a:t> = 1;</a:t>
            </a:r>
          </a:p>
          <a:p>
            <a:r>
              <a:rPr lang="en-US" dirty="0"/>
              <a:t>			constant[ii] = par[ii][2]; </a:t>
            </a:r>
            <a:r>
              <a:rPr lang="en-US" dirty="0" err="1"/>
              <a:t>constant_err</a:t>
            </a:r>
            <a:r>
              <a:rPr lang="en-US" dirty="0"/>
              <a:t>[ii] = </a:t>
            </a:r>
            <a:r>
              <a:rPr lang="en-US" dirty="0" err="1"/>
              <a:t>par_err</a:t>
            </a:r>
            <a:r>
              <a:rPr lang="en-US" dirty="0"/>
              <a:t>[ii][2] * </a:t>
            </a:r>
            <a:r>
              <a:rPr lang="en-US" dirty="0" err="1"/>
              <a:t>inflation_factor</a:t>
            </a:r>
            <a:r>
              <a:rPr lang="en-US" dirty="0"/>
              <a:t>;</a:t>
            </a:r>
          </a:p>
          <a:p>
            <a:r>
              <a:rPr lang="en-US" dirty="0"/>
              <a:t>			tau[ii] = par[ii][3]; </a:t>
            </a:r>
            <a:r>
              <a:rPr lang="en-US" dirty="0" err="1"/>
              <a:t>tau_err</a:t>
            </a:r>
            <a:r>
              <a:rPr lang="en-US" dirty="0"/>
              <a:t>[ii] = </a:t>
            </a:r>
            <a:r>
              <a:rPr lang="en-US" dirty="0" err="1"/>
              <a:t>par_err</a:t>
            </a:r>
            <a:r>
              <a:rPr lang="en-US" dirty="0"/>
              <a:t>[ii][3] * </a:t>
            </a:r>
            <a:r>
              <a:rPr lang="en-US" dirty="0" err="1"/>
              <a:t>inflation_factor</a:t>
            </a:r>
            <a:r>
              <a:rPr lang="en-US" dirty="0"/>
              <a:t>;</a:t>
            </a:r>
          </a:p>
          <a:p>
            <a:r>
              <a:rPr lang="en-US" dirty="0"/>
              <a:t>			sig[ii] = par[ii][4]; </a:t>
            </a:r>
            <a:r>
              <a:rPr lang="en-US" dirty="0" err="1"/>
              <a:t>sig_err</a:t>
            </a:r>
            <a:r>
              <a:rPr lang="en-US" dirty="0"/>
              <a:t>[ii] = </a:t>
            </a:r>
            <a:r>
              <a:rPr lang="en-US" dirty="0" err="1"/>
              <a:t>par_err</a:t>
            </a:r>
            <a:r>
              <a:rPr lang="en-US" dirty="0"/>
              <a:t>[ii][4] * </a:t>
            </a:r>
            <a:r>
              <a:rPr lang="en-US" dirty="0" err="1"/>
              <a:t>inflation_factor</a:t>
            </a:r>
            <a:r>
              <a:rPr lang="en-US" dirty="0"/>
              <a:t>;</a:t>
            </a:r>
          </a:p>
          <a:p>
            <a:r>
              <a:rPr lang="en-US" dirty="0"/>
              <a:t>			mean[ii] = par[ii][5]; </a:t>
            </a:r>
            <a:r>
              <a:rPr lang="en-US" dirty="0" err="1"/>
              <a:t>mean_err</a:t>
            </a:r>
            <a:r>
              <a:rPr lang="en-US" dirty="0"/>
              <a:t>[ii] = </a:t>
            </a:r>
            <a:r>
              <a:rPr lang="en-US" dirty="0" err="1"/>
              <a:t>par_err</a:t>
            </a:r>
            <a:r>
              <a:rPr lang="en-US" dirty="0"/>
              <a:t>[ii][5] * </a:t>
            </a:r>
            <a:r>
              <a:rPr lang="en-US" dirty="0" err="1"/>
              <a:t>inflation_factor</a:t>
            </a:r>
            <a:r>
              <a:rPr lang="en-US" dirty="0"/>
              <a:t>;</a:t>
            </a:r>
          </a:p>
          <a:p>
            <a:r>
              <a:rPr lang="en-US" dirty="0"/>
              <a:t>			FWHM[ii] = par[ii][4] * 2.355; </a:t>
            </a:r>
            <a:r>
              <a:rPr lang="en-US" dirty="0" err="1"/>
              <a:t>FWHM_err</a:t>
            </a:r>
            <a:r>
              <a:rPr lang="en-US" dirty="0"/>
              <a:t>[ii] = </a:t>
            </a:r>
            <a:r>
              <a:rPr lang="en-US" dirty="0" err="1"/>
              <a:t>par_err</a:t>
            </a:r>
            <a:r>
              <a:rPr lang="en-US" dirty="0"/>
              <a:t>[ii][4] * 2.355 * </a:t>
            </a:r>
            <a:r>
              <a:rPr lang="en-US" dirty="0" err="1"/>
              <a:t>inflation_factor</a:t>
            </a:r>
            <a:r>
              <a:rPr lang="en-US" dirty="0"/>
              <a:t>;</a:t>
            </a:r>
          </a:p>
          <a:p>
            <a:endParaRPr lang="en-US" dirty="0"/>
          </a:p>
          <a:p>
            <a:r>
              <a:rPr lang="en-US" dirty="0"/>
              <a:t>			</a:t>
            </a:r>
            <a:r>
              <a:rPr lang="en-US" dirty="0" err="1"/>
              <a:t>Double_t</a:t>
            </a:r>
            <a:r>
              <a:rPr lang="en-US" dirty="0"/>
              <a:t> </a:t>
            </a:r>
            <a:r>
              <a:rPr lang="en-US" dirty="0" err="1"/>
              <a:t>topy</a:t>
            </a:r>
            <a:r>
              <a:rPr lang="en-US" dirty="0"/>
              <a:t>, </a:t>
            </a:r>
            <a:r>
              <a:rPr lang="en-US" dirty="0" err="1"/>
              <a:t>topx</a:t>
            </a:r>
            <a:r>
              <a:rPr lang="en-US" dirty="0"/>
              <a:t>, </a:t>
            </a:r>
            <a:r>
              <a:rPr lang="en-US" dirty="0" err="1"/>
              <a:t>lower_half</a:t>
            </a:r>
            <a:r>
              <a:rPr lang="en-US" dirty="0"/>
              <a:t>, </a:t>
            </a:r>
            <a:r>
              <a:rPr lang="en-US" dirty="0" err="1"/>
              <a:t>higher_half</a:t>
            </a:r>
            <a:r>
              <a:rPr lang="en-US" dirty="0"/>
              <a:t>;</a:t>
            </a:r>
          </a:p>
          <a:p>
            <a:r>
              <a:rPr lang="en-US" dirty="0"/>
              <a:t>			</a:t>
            </a:r>
            <a:r>
              <a:rPr lang="en-US" dirty="0" err="1"/>
              <a:t>topy</a:t>
            </a:r>
            <a:r>
              <a:rPr lang="en-US" dirty="0"/>
              <a:t> = p[ii]-&gt;</a:t>
            </a:r>
            <a:r>
              <a:rPr lang="en-US" dirty="0" err="1"/>
              <a:t>GetMaximum</a:t>
            </a:r>
            <a:r>
              <a:rPr lang="en-US" dirty="0"/>
              <a:t>(</a:t>
            </a:r>
            <a:r>
              <a:rPr lang="en-US" dirty="0" err="1"/>
              <a:t>fitrange_min</a:t>
            </a:r>
            <a:r>
              <a:rPr lang="en-US" dirty="0"/>
              <a:t>, </a:t>
            </a:r>
            <a:r>
              <a:rPr lang="en-US" dirty="0" err="1"/>
              <a:t>fitrange_max</a:t>
            </a:r>
            <a:r>
              <a:rPr lang="en-US" dirty="0"/>
              <a:t>);</a:t>
            </a:r>
          </a:p>
          <a:p>
            <a:r>
              <a:rPr lang="en-US" dirty="0"/>
              <a:t>			</a:t>
            </a:r>
            <a:r>
              <a:rPr lang="en-US" dirty="0" err="1"/>
              <a:t>topx</a:t>
            </a:r>
            <a:r>
              <a:rPr lang="en-US" dirty="0"/>
              <a:t> = p[ii]-&gt;</a:t>
            </a:r>
            <a:r>
              <a:rPr lang="en-US" dirty="0" err="1"/>
              <a:t>GetMaximumX</a:t>
            </a:r>
            <a:r>
              <a:rPr lang="en-US" dirty="0"/>
              <a:t>(</a:t>
            </a:r>
            <a:r>
              <a:rPr lang="en-US" dirty="0" err="1"/>
              <a:t>fitrange_min</a:t>
            </a:r>
            <a:r>
              <a:rPr lang="en-US" dirty="0"/>
              <a:t>, </a:t>
            </a:r>
            <a:r>
              <a:rPr lang="en-US" dirty="0" err="1"/>
              <a:t>fitrange_max</a:t>
            </a:r>
            <a:r>
              <a:rPr lang="en-US" dirty="0"/>
              <a:t>);</a:t>
            </a:r>
          </a:p>
          <a:p>
            <a:r>
              <a:rPr lang="en-US" dirty="0"/>
              <a:t>			</a:t>
            </a:r>
            <a:r>
              <a:rPr lang="en-US" dirty="0" err="1"/>
              <a:t>lower_half</a:t>
            </a:r>
            <a:r>
              <a:rPr lang="en-US" dirty="0"/>
              <a:t> = p[ii]-&gt;</a:t>
            </a:r>
            <a:r>
              <a:rPr lang="en-US" dirty="0" err="1"/>
              <a:t>GetX</a:t>
            </a:r>
            <a:r>
              <a:rPr lang="en-US" dirty="0"/>
              <a:t>(</a:t>
            </a:r>
            <a:r>
              <a:rPr lang="en-US" dirty="0" err="1"/>
              <a:t>topy</a:t>
            </a:r>
            <a:r>
              <a:rPr lang="en-US" dirty="0"/>
              <a:t> / 2.0, </a:t>
            </a:r>
            <a:r>
              <a:rPr lang="en-US" dirty="0" err="1"/>
              <a:t>fitrange_min</a:t>
            </a:r>
            <a:r>
              <a:rPr lang="en-US" dirty="0"/>
              <a:t>, </a:t>
            </a:r>
            <a:r>
              <a:rPr lang="en-US" dirty="0" err="1"/>
              <a:t>topx</a:t>
            </a:r>
            <a:r>
              <a:rPr lang="en-US" dirty="0"/>
              <a:t>, 1E-12);</a:t>
            </a:r>
          </a:p>
          <a:p>
            <a:r>
              <a:rPr lang="en-US" dirty="0"/>
              <a:t>			</a:t>
            </a:r>
            <a:r>
              <a:rPr lang="en-US" dirty="0" err="1"/>
              <a:t>higher_half</a:t>
            </a:r>
            <a:r>
              <a:rPr lang="en-US" dirty="0"/>
              <a:t> = p[ii]-&gt;</a:t>
            </a:r>
            <a:r>
              <a:rPr lang="en-US" dirty="0" err="1"/>
              <a:t>GetX</a:t>
            </a:r>
            <a:r>
              <a:rPr lang="en-US" dirty="0"/>
              <a:t>(</a:t>
            </a:r>
            <a:r>
              <a:rPr lang="en-US" dirty="0" err="1"/>
              <a:t>topy</a:t>
            </a:r>
            <a:r>
              <a:rPr lang="en-US" dirty="0"/>
              <a:t> / 2.0, </a:t>
            </a:r>
            <a:r>
              <a:rPr lang="en-US" dirty="0" err="1"/>
              <a:t>topx</a:t>
            </a:r>
            <a:r>
              <a:rPr lang="en-US" dirty="0"/>
              <a:t>, </a:t>
            </a:r>
            <a:r>
              <a:rPr lang="en-US" dirty="0" err="1"/>
              <a:t>fitrange_max</a:t>
            </a:r>
            <a:r>
              <a:rPr lang="en-US" dirty="0"/>
              <a:t>, 1E-12);</a:t>
            </a:r>
          </a:p>
          <a:p>
            <a:r>
              <a:rPr lang="en-US" dirty="0"/>
              <a:t>			FWHM[ii] = </a:t>
            </a:r>
            <a:r>
              <a:rPr lang="en-US" dirty="0" err="1"/>
              <a:t>higher_half</a:t>
            </a:r>
            <a:r>
              <a:rPr lang="en-US" dirty="0"/>
              <a:t> - </a:t>
            </a:r>
            <a:r>
              <a:rPr lang="en-US" dirty="0" err="1"/>
              <a:t>lower_half</a:t>
            </a:r>
            <a:r>
              <a:rPr lang="en-US" dirty="0"/>
              <a:t>;</a:t>
            </a:r>
          </a:p>
          <a:p>
            <a:endParaRPr lang="en-US" dirty="0"/>
          </a:p>
          <a:p>
            <a:r>
              <a:rPr lang="en-US" dirty="0"/>
              <a:t>			</a:t>
            </a:r>
            <a:r>
              <a:rPr lang="en-US" dirty="0" err="1"/>
              <a:t>outfile</a:t>
            </a:r>
            <a:r>
              <a:rPr lang="en-US" dirty="0"/>
              <a:t> &lt;&lt; </a:t>
            </a:r>
            <a:r>
              <a:rPr lang="en-US" dirty="0" err="1"/>
              <a:t>histo_name</a:t>
            </a:r>
            <a:r>
              <a:rPr lang="en-US" dirty="0"/>
              <a:t> &lt;&lt; </a:t>
            </a:r>
            <a:r>
              <a:rPr lang="en-US" dirty="0" err="1"/>
              <a:t>i</a:t>
            </a:r>
            <a:r>
              <a:rPr lang="en-US" dirty="0"/>
              <a:t> &lt;&lt; "	Constant*</a:t>
            </a:r>
            <a:r>
              <a:rPr lang="en-US" dirty="0" err="1"/>
              <a:t>binsize</a:t>
            </a:r>
            <a:r>
              <a:rPr lang="en-US" dirty="0"/>
              <a:t>" &lt;&lt; ii &lt;&lt; "=	" &lt;&lt; constant[ii] &lt;&lt; "	+/-	" &lt;&lt; </a:t>
            </a:r>
            <a:r>
              <a:rPr lang="en-US" dirty="0" err="1"/>
              <a:t>constant_err</a:t>
            </a:r>
            <a:r>
              <a:rPr lang="en-US" dirty="0"/>
              <a:t>[ii] &lt;&lt; "	Mean" &lt;&lt; ii &lt;&lt; "=	" &lt;&lt; mean[ii] &lt;&lt; "	+/-	" &lt;&lt; </a:t>
            </a:r>
            <a:r>
              <a:rPr lang="en-US" dirty="0" err="1"/>
              <a:t>mean_err</a:t>
            </a:r>
            <a:r>
              <a:rPr lang="en-US" dirty="0"/>
              <a:t>[ii] &lt;&lt; "	Maximum" &lt;&lt; ii &lt;&lt; "=	" &lt;&lt; </a:t>
            </a:r>
            <a:r>
              <a:rPr lang="en-US" dirty="0" err="1"/>
              <a:t>peakx</a:t>
            </a:r>
            <a:r>
              <a:rPr lang="en-US" dirty="0"/>
              <a:t>[ii] &lt;&lt; "	+/-	" &lt;&lt; </a:t>
            </a:r>
            <a:r>
              <a:rPr lang="en-US" dirty="0" err="1"/>
              <a:t>peakxerr</a:t>
            </a:r>
            <a:r>
              <a:rPr lang="en-US" dirty="0"/>
              <a:t>[ii] &lt;&lt; "	Sigma" &lt;&lt; ii &lt;&lt; "=	" &lt;&lt; sig[ii] &lt;&lt; "	+/-	" &lt;&lt; </a:t>
            </a:r>
            <a:r>
              <a:rPr lang="en-US" dirty="0" err="1"/>
              <a:t>sig_err</a:t>
            </a:r>
            <a:r>
              <a:rPr lang="en-US" dirty="0"/>
              <a:t>[ii] &lt;&lt; "	Tau" &lt;&lt; ii &lt;&lt; "=	" &lt;&lt; tau[ii] &lt;&lt; "	+/-	" &lt;&lt; </a:t>
            </a:r>
            <a:r>
              <a:rPr lang="en-US" dirty="0" err="1"/>
              <a:t>tau_err</a:t>
            </a:r>
            <a:r>
              <a:rPr lang="en-US" dirty="0"/>
              <a:t>[ii] &lt;&lt; "	A" &lt;&lt; ii &lt;&lt; "=	" &lt;&lt; par[ii][0] &lt;&lt; "	+/-	" &lt;&lt; </a:t>
            </a:r>
            <a:r>
              <a:rPr lang="en-US" dirty="0" err="1"/>
              <a:t>par_err</a:t>
            </a:r>
            <a:r>
              <a:rPr lang="en-US" dirty="0"/>
              <a:t>[ii][0] &lt;&lt; "	B" &lt;&lt; ii &lt;&lt; "=	" &lt;&lt; par[ii][1] &lt;&lt; "	+/-	" &lt;&lt; </a:t>
            </a:r>
            <a:r>
              <a:rPr lang="en-US" dirty="0" err="1"/>
              <a:t>par_err</a:t>
            </a:r>
            <a:r>
              <a:rPr lang="en-US" dirty="0"/>
              <a:t>[ii][1] &lt;&lt; "	Chi2" &lt;&lt; ii &lt;&lt; "=	" &lt;&lt; </a:t>
            </a:r>
            <a:r>
              <a:rPr lang="en-US" dirty="0" err="1"/>
              <a:t>parChi</a:t>
            </a:r>
            <a:r>
              <a:rPr lang="en-US" dirty="0"/>
              <a:t>[ii] &lt;&lt; "	NDF" &lt;&lt; ii &lt;&lt; "=	" &lt;&lt; </a:t>
            </a:r>
            <a:r>
              <a:rPr lang="en-US" dirty="0" err="1"/>
              <a:t>parNDF</a:t>
            </a:r>
            <a:r>
              <a:rPr lang="en-US" dirty="0"/>
              <a:t>[ii] &lt;&lt; "	Area" &lt;&lt; ii &lt;&lt; "=	" &lt;&lt; par[ii][2] / </a:t>
            </a:r>
            <a:r>
              <a:rPr lang="en-US" dirty="0" err="1"/>
              <a:t>binwidth</a:t>
            </a:r>
            <a:r>
              <a:rPr lang="en-US" dirty="0"/>
              <a:t> &lt;&lt; "	FWHM" &lt;&lt; ii &lt;&lt; "=	" &lt;&lt; FWHM[ii] &lt;&lt; "	+/-	" &lt;&lt; </a:t>
            </a:r>
            <a:r>
              <a:rPr lang="en-US" dirty="0" err="1"/>
              <a:t>FWHM_err</a:t>
            </a:r>
            <a:r>
              <a:rPr lang="en-US" dirty="0"/>
              <a:t>[ii] &lt;&lt; </a:t>
            </a:r>
            <a:r>
              <a:rPr lang="en-US" dirty="0" err="1"/>
              <a:t>endl</a:t>
            </a:r>
            <a:r>
              <a:rPr lang="en-US" dirty="0"/>
              <a:t>;</a:t>
            </a:r>
          </a:p>
          <a:p>
            <a:endParaRPr lang="en-US" dirty="0"/>
          </a:p>
          <a:p>
            <a:r>
              <a:rPr lang="en-US" dirty="0"/>
              <a:t>			</a:t>
            </a:r>
            <a:r>
              <a:rPr lang="en-US" dirty="0" err="1"/>
              <a:t>TPaveText</a:t>
            </a:r>
            <a:r>
              <a:rPr lang="en-US" dirty="0"/>
              <a:t>* </a:t>
            </a:r>
            <a:r>
              <a:rPr lang="en-US" dirty="0" err="1"/>
              <a:t>textgaus</a:t>
            </a:r>
            <a:r>
              <a:rPr lang="en-US" dirty="0"/>
              <a:t> = new </a:t>
            </a:r>
            <a:r>
              <a:rPr lang="en-US" dirty="0" err="1"/>
              <a:t>TPaveText</a:t>
            </a:r>
            <a:r>
              <a:rPr lang="en-US" dirty="0"/>
              <a:t>(0.7, 0.4, 0.975, 0.98, "</a:t>
            </a:r>
            <a:r>
              <a:rPr lang="en-US" dirty="0" err="1"/>
              <a:t>brNDC</a:t>
            </a:r>
            <a:r>
              <a:rPr lang="en-US" dirty="0"/>
              <a:t>");//</a:t>
            </a:r>
            <a:r>
              <a:rPr lang="zh-CN" altLang="en-US" dirty="0"/>
              <a:t>加标注</a:t>
            </a:r>
            <a:r>
              <a:rPr lang="en-US" dirty="0"/>
              <a:t>left, down, right, up</a:t>
            </a:r>
          </a:p>
          <a:p>
            <a:r>
              <a:rPr lang="en-US" dirty="0"/>
              <a:t>			</a:t>
            </a:r>
            <a:r>
              <a:rPr lang="en-US" dirty="0" err="1"/>
              <a:t>textgaus</a:t>
            </a:r>
            <a:r>
              <a:rPr lang="en-US" dirty="0"/>
              <a:t>-&gt;</a:t>
            </a:r>
            <a:r>
              <a:rPr lang="en-US" dirty="0" err="1"/>
              <a:t>SetBorderSize</a:t>
            </a:r>
            <a:r>
              <a:rPr lang="en-US" dirty="0"/>
              <a:t>(1);//</a:t>
            </a:r>
            <a:r>
              <a:rPr lang="zh-CN" altLang="en-US" dirty="0"/>
              <a:t>边框宽度</a:t>
            </a:r>
          </a:p>
          <a:p>
            <a:r>
              <a:rPr lang="zh-CN" altLang="en-US" dirty="0"/>
              <a:t>			</a:t>
            </a:r>
            <a:r>
              <a:rPr lang="en-US" dirty="0" err="1"/>
              <a:t>textgaus</a:t>
            </a:r>
            <a:r>
              <a:rPr lang="en-US" dirty="0"/>
              <a:t>-&gt;</a:t>
            </a:r>
            <a:r>
              <a:rPr lang="en-US" dirty="0" err="1"/>
              <a:t>SetFillColor</a:t>
            </a:r>
            <a:r>
              <a:rPr lang="en-US" dirty="0"/>
              <a:t>(0);//</a:t>
            </a:r>
            <a:r>
              <a:rPr lang="zh-CN" altLang="en-US" dirty="0"/>
              <a:t>填充颜色</a:t>
            </a:r>
          </a:p>
          <a:p>
            <a:r>
              <a:rPr lang="zh-CN" altLang="en-US" dirty="0"/>
              <a:t>			</a:t>
            </a:r>
            <a:r>
              <a:rPr lang="en-US" dirty="0" err="1"/>
              <a:t>textgaus</a:t>
            </a:r>
            <a:r>
              <a:rPr lang="en-US" dirty="0"/>
              <a:t>-&gt;</a:t>
            </a:r>
            <a:r>
              <a:rPr lang="en-US" dirty="0" err="1"/>
              <a:t>SetTextAlign</a:t>
            </a:r>
            <a:r>
              <a:rPr lang="en-US" dirty="0"/>
              <a:t>(12);//align = 10*</a:t>
            </a:r>
            <a:r>
              <a:rPr lang="en-US" dirty="0" err="1"/>
              <a:t>HorizontalAlign</a:t>
            </a:r>
            <a:r>
              <a:rPr lang="en-US" dirty="0"/>
              <a:t> + </a:t>
            </a:r>
            <a:r>
              <a:rPr lang="en-US" dirty="0" err="1"/>
              <a:t>VerticalAlign</a:t>
            </a:r>
            <a:r>
              <a:rPr lang="en-US" dirty="0"/>
              <a:t>, 12 means</a:t>
            </a:r>
            <a:r>
              <a:rPr lang="zh-CN" altLang="en-US" dirty="0"/>
              <a:t>水平左对齐、垂直居中对齐</a:t>
            </a:r>
          </a:p>
          <a:p>
            <a:r>
              <a:rPr lang="zh-CN" altLang="en-US" dirty="0"/>
              <a:t>			</a:t>
            </a:r>
            <a:r>
              <a:rPr lang="en-US" dirty="0" err="1"/>
              <a:t>textgaus</a:t>
            </a:r>
            <a:r>
              <a:rPr lang="en-US" dirty="0"/>
              <a:t>-&gt;</a:t>
            </a:r>
            <a:r>
              <a:rPr lang="en-US" dirty="0" err="1"/>
              <a:t>SetTextFont</a:t>
            </a:r>
            <a:r>
              <a:rPr lang="en-US" dirty="0"/>
              <a:t>(132);//font = 10 * </a:t>
            </a:r>
            <a:r>
              <a:rPr lang="en-US" dirty="0" err="1"/>
              <a:t>fontID</a:t>
            </a:r>
            <a:r>
              <a:rPr lang="en-US" dirty="0"/>
              <a:t> + precision, 12+2,12 means Symbol; 13+2, 13 means News Times Roman</a:t>
            </a:r>
          </a:p>
          <a:p>
            <a:r>
              <a:rPr lang="en-US" dirty="0"/>
              <a:t>			//text-&gt;</a:t>
            </a:r>
            <a:r>
              <a:rPr lang="en-US" dirty="0" err="1"/>
              <a:t>SetTextColor</a:t>
            </a:r>
            <a:r>
              <a:rPr lang="en-US" dirty="0"/>
              <a:t>(2);//</a:t>
            </a:r>
            <a:r>
              <a:rPr lang="zh-CN" altLang="en-US" dirty="0"/>
              <a:t>文本颜色</a:t>
            </a:r>
          </a:p>
          <a:p>
            <a:r>
              <a:rPr lang="zh-CN" altLang="en-US" dirty="0"/>
              <a:t>			</a:t>
            </a:r>
            <a:r>
              <a:rPr lang="en-US" dirty="0" err="1"/>
              <a:t>sprintf</a:t>
            </a:r>
            <a:r>
              <a:rPr lang="en-US" dirty="0"/>
              <a:t>(</a:t>
            </a:r>
            <a:r>
              <a:rPr lang="en-US" dirty="0" err="1"/>
              <a:t>paraprint</a:t>
            </a:r>
            <a:r>
              <a:rPr lang="en-US" dirty="0"/>
              <a:t>, "Constant*</a:t>
            </a:r>
            <a:r>
              <a:rPr lang="en-US" dirty="0" err="1"/>
              <a:t>binsize%d</a:t>
            </a:r>
            <a:r>
              <a:rPr lang="en-US" dirty="0"/>
              <a:t>=%.4f%s%.4f", ii, par[ii][2], "+/-", </a:t>
            </a:r>
            <a:r>
              <a:rPr lang="en-US" dirty="0" err="1"/>
              <a:t>par_err</a:t>
            </a:r>
            <a:r>
              <a:rPr lang="en-US" dirty="0"/>
              <a:t>[ii][2]);//par</a:t>
            </a:r>
            <a:r>
              <a:rPr lang="zh-CN" altLang="en-US" dirty="0"/>
              <a:t>数组还保持着刚才的参数</a:t>
            </a:r>
          </a:p>
          <a:p>
            <a:r>
              <a:rPr lang="zh-CN" alt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Mean%d</a:t>
            </a:r>
            <a:r>
              <a:rPr lang="en-US" dirty="0"/>
              <a:t>=%.6f%s%.6f", ii, par[ii][5], "+/-", </a:t>
            </a:r>
            <a:r>
              <a:rPr lang="en-US" dirty="0" err="1"/>
              <a:t>par_err</a:t>
            </a:r>
            <a:r>
              <a:rPr lang="en-US" dirty="0"/>
              <a:t>[ii][5]);</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Sigma%d</a:t>
            </a:r>
            <a:r>
              <a:rPr lang="en-US" dirty="0"/>
              <a:t>=%.6f%s%.6f", ii, par[ii][4], "+/-", </a:t>
            </a:r>
            <a:r>
              <a:rPr lang="en-US" dirty="0" err="1"/>
              <a:t>par_err</a:t>
            </a:r>
            <a:r>
              <a:rPr lang="en-US" dirty="0"/>
              <a:t>[ii][4]);</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FWHM%d</a:t>
            </a:r>
            <a:r>
              <a:rPr lang="en-US" dirty="0"/>
              <a:t>=%.6f%s%.6f", ii, FWHM[ii], "+/-", </a:t>
            </a:r>
            <a:r>
              <a:rPr lang="en-US" dirty="0" err="1"/>
              <a:t>FWHM_err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Res%d</a:t>
            </a:r>
            <a:r>
              <a:rPr lang="en-US" dirty="0"/>
              <a:t>=%.4f%%", ii, FWHM[ii] / par[ii][5] * 100);</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Tau%d</a:t>
            </a:r>
            <a:r>
              <a:rPr lang="en-US" dirty="0"/>
              <a:t>=%.6f%s%.6f", ii, par[ii][3], "+/-", </a:t>
            </a:r>
            <a:r>
              <a:rPr lang="en-US" dirty="0" err="1"/>
              <a:t>par_err</a:t>
            </a:r>
            <a:r>
              <a:rPr lang="en-US" dirty="0"/>
              <a:t>[ii][3]);</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A%d</a:t>
            </a:r>
            <a:r>
              <a:rPr lang="en-US" dirty="0"/>
              <a:t>(%.4f%s%.4f)*</a:t>
            </a:r>
            <a:r>
              <a:rPr lang="en-US" dirty="0" err="1"/>
              <a:t>x+B%d</a:t>
            </a:r>
            <a:r>
              <a:rPr lang="en-US" dirty="0"/>
              <a:t>(%.3f%s%.3f)", ii, par[ii][0], "+/-", </a:t>
            </a:r>
            <a:r>
              <a:rPr lang="en-US" dirty="0" err="1"/>
              <a:t>par_err</a:t>
            </a:r>
            <a:r>
              <a:rPr lang="en-US" dirty="0"/>
              <a:t>[ii][0], ii, par[ii][1], "+/-", </a:t>
            </a:r>
            <a:r>
              <a:rPr lang="en-US" dirty="0" err="1"/>
              <a:t>par_err</a:t>
            </a:r>
            <a:r>
              <a:rPr lang="en-US" dirty="0"/>
              <a:t>[ii][1]);</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Chisquare%d</a:t>
            </a:r>
            <a:r>
              <a:rPr lang="en-US" dirty="0"/>
              <a:t>=%.6f", ii, </a:t>
            </a:r>
            <a:r>
              <a:rPr lang="en-US" dirty="0" err="1"/>
              <a:t>parChi</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NDF%d</a:t>
            </a:r>
            <a:r>
              <a:rPr lang="en-US" dirty="0"/>
              <a:t>=%.1f", ii, </a:t>
            </a:r>
            <a:r>
              <a:rPr lang="en-US" dirty="0" err="1"/>
              <a:t>parNDF</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a:t>
            </a:r>
            <a:r>
              <a:rPr lang="en-US" dirty="0" err="1"/>
              <a:t>val</a:t>
            </a:r>
            <a:r>
              <a:rPr lang="en-US" dirty="0"/>
              <a:t>=%e", </a:t>
            </a:r>
            <a:r>
              <a:rPr lang="en-US" dirty="0" err="1"/>
              <a:t>p_value</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Maximum%d</a:t>
            </a:r>
            <a:r>
              <a:rPr lang="en-US" dirty="0"/>
              <a:t>=%.6f%s%.6f", ii, </a:t>
            </a:r>
            <a:r>
              <a:rPr lang="en-US" dirty="0" err="1"/>
              <a:t>peakx</a:t>
            </a:r>
            <a:r>
              <a:rPr lang="en-US" dirty="0"/>
              <a:t>[ii], "+/-", </a:t>
            </a:r>
            <a:r>
              <a:rPr lang="en-US" dirty="0" err="1"/>
              <a:t>peakxerr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textgaus</a:t>
            </a:r>
            <a:r>
              <a:rPr lang="en-US" dirty="0"/>
              <a:t>-&gt;Draw();</a:t>
            </a:r>
          </a:p>
          <a:p>
            <a:endParaRPr lang="en-US" dirty="0"/>
          </a:p>
          <a:p>
            <a:r>
              <a:rPr lang="en-US" dirty="0"/>
              <a:t>			// for residuals plot</a:t>
            </a:r>
          </a:p>
          <a:p>
            <a:r>
              <a:rPr lang="en-US" dirty="0"/>
              <a:t>			double </a:t>
            </a:r>
            <a:r>
              <a:rPr lang="en-US" dirty="0" err="1"/>
              <a:t>x_values</a:t>
            </a:r>
            <a:r>
              <a:rPr lang="en-US" dirty="0"/>
              <a:t>[</a:t>
            </a:r>
            <a:r>
              <a:rPr lang="en-US" dirty="0" err="1"/>
              <a:t>fit_Nbins</a:t>
            </a:r>
            <a:r>
              <a:rPr lang="en-US" dirty="0"/>
              <a:t>], </a:t>
            </a:r>
            <a:r>
              <a:rPr lang="en-US" dirty="0" err="1"/>
              <a:t>y_values</a:t>
            </a:r>
            <a:r>
              <a:rPr lang="en-US" dirty="0"/>
              <a:t>[</a:t>
            </a:r>
            <a:r>
              <a:rPr lang="en-US" dirty="0" err="1"/>
              <a:t>fit_Nbins</a:t>
            </a:r>
            <a:r>
              <a:rPr lang="en-US" dirty="0"/>
              <a:t>], </a:t>
            </a:r>
            <a:r>
              <a:rPr lang="en-US" dirty="0" err="1"/>
              <a:t>y_fit_values</a:t>
            </a:r>
            <a:r>
              <a:rPr lang="en-US" dirty="0"/>
              <a:t>[</a:t>
            </a:r>
            <a:r>
              <a:rPr lang="en-US" dirty="0" err="1"/>
              <a:t>fit_Nbins</a:t>
            </a:r>
            <a:r>
              <a:rPr lang="en-US" dirty="0"/>
              <a:t>], </a:t>
            </a:r>
            <a:r>
              <a:rPr lang="en-US" dirty="0" err="1"/>
              <a:t>y_residuals</a:t>
            </a:r>
            <a:r>
              <a:rPr lang="en-US" dirty="0"/>
              <a:t>[</a:t>
            </a:r>
            <a:r>
              <a:rPr lang="en-US" dirty="0" err="1"/>
              <a:t>fit_Nbins</a:t>
            </a:r>
            <a:r>
              <a:rPr lang="en-US" dirty="0"/>
              <a:t>], </a:t>
            </a:r>
            <a:r>
              <a:rPr lang="en-US" dirty="0" err="1"/>
              <a:t>x_errors</a:t>
            </a:r>
            <a:r>
              <a:rPr lang="en-US" dirty="0"/>
              <a:t>[</a:t>
            </a:r>
            <a:r>
              <a:rPr lang="en-US" dirty="0" err="1"/>
              <a:t>fit_Nbins</a:t>
            </a:r>
            <a:r>
              <a:rPr lang="en-US" dirty="0"/>
              <a:t>], </a:t>
            </a:r>
            <a:r>
              <a:rPr lang="en-US" dirty="0" err="1"/>
              <a:t>y_errors</a:t>
            </a:r>
            <a:r>
              <a:rPr lang="en-US" dirty="0"/>
              <a:t>[</a:t>
            </a:r>
            <a:r>
              <a:rPr lang="en-US" dirty="0" err="1"/>
              <a:t>fit_Nbins</a:t>
            </a:r>
            <a:r>
              <a:rPr lang="en-US" dirty="0"/>
              <a:t>];</a:t>
            </a:r>
          </a:p>
          <a:p>
            <a:endParaRPr lang="en-US" dirty="0"/>
          </a:p>
          <a:p>
            <a:r>
              <a:rPr lang="en-US" dirty="0"/>
              <a:t>			for (</a:t>
            </a:r>
            <a:r>
              <a:rPr lang="en-US" dirty="0" err="1"/>
              <a:t>ibin</a:t>
            </a:r>
            <a:r>
              <a:rPr lang="en-US" dirty="0"/>
              <a:t> = 1; </a:t>
            </a:r>
            <a:r>
              <a:rPr lang="en-US" dirty="0" err="1"/>
              <a:t>ibin</a:t>
            </a:r>
            <a:r>
              <a:rPr lang="en-US" dirty="0"/>
              <a:t> &lt;= </a:t>
            </a:r>
            <a:r>
              <a:rPr lang="en-US" dirty="0" err="1"/>
              <a:t>fit_Nbins</a:t>
            </a:r>
            <a:r>
              <a:rPr lang="en-US" dirty="0"/>
              <a:t>; </a:t>
            </a:r>
            <a:r>
              <a:rPr lang="en-US" dirty="0" err="1"/>
              <a:t>ibin</a:t>
            </a:r>
            <a:r>
              <a:rPr lang="en-US" dirty="0"/>
              <a:t>++)</a:t>
            </a:r>
          </a:p>
          <a:p>
            <a:r>
              <a:rPr lang="en-US" dirty="0"/>
              <a:t>			{ // data array starts from [0], bin starts from [1]</a:t>
            </a:r>
          </a:p>
          <a:p>
            <a:r>
              <a:rPr lang="en-US" dirty="0"/>
              <a:t>				</a:t>
            </a:r>
            <a:r>
              <a:rPr lang="en-US" dirty="0" err="1"/>
              <a:t>x_values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GetBinCenter</a:t>
            </a:r>
            <a:r>
              <a:rPr lang="en-US" dirty="0"/>
              <a:t>(</a:t>
            </a:r>
            <a:r>
              <a:rPr lang="en-US" dirty="0" err="1"/>
              <a:t>minbin</a:t>
            </a:r>
            <a:r>
              <a:rPr lang="en-US" dirty="0"/>
              <a:t> + </a:t>
            </a:r>
            <a:r>
              <a:rPr lang="en-US" dirty="0" err="1"/>
              <a:t>ibin</a:t>
            </a:r>
            <a:r>
              <a:rPr lang="en-US" dirty="0"/>
              <a:t> - 1);</a:t>
            </a:r>
          </a:p>
          <a:p>
            <a:r>
              <a:rPr lang="en-US" dirty="0"/>
              <a:t>				// </a:t>
            </a:r>
            <a:r>
              <a:rPr lang="en-US" dirty="0" err="1"/>
              <a:t>cout</a:t>
            </a:r>
            <a:r>
              <a:rPr lang="en-US" dirty="0"/>
              <a:t> &lt;&lt; </a:t>
            </a:r>
            <a:r>
              <a:rPr lang="en-US" dirty="0" err="1"/>
              <a:t>x_values</a:t>
            </a:r>
            <a:r>
              <a:rPr lang="en-US" dirty="0"/>
              <a:t>[</a:t>
            </a:r>
            <a:r>
              <a:rPr lang="en-US" dirty="0" err="1"/>
              <a:t>ibin</a:t>
            </a:r>
            <a:r>
              <a:rPr lang="en-US" dirty="0"/>
              <a:t> - 1] &lt;&lt; " " &lt;&lt; minbin+ibin-1 &lt;&lt; </a:t>
            </a:r>
            <a:r>
              <a:rPr lang="en-US" dirty="0" err="1"/>
              <a:t>endl</a:t>
            </a:r>
            <a:r>
              <a:rPr lang="en-US" dirty="0"/>
              <a:t>;</a:t>
            </a:r>
          </a:p>
          <a:p>
            <a:r>
              <a:rPr lang="en-US" dirty="0"/>
              <a:t>				</a:t>
            </a:r>
            <a:r>
              <a:rPr lang="en-US" dirty="0" err="1"/>
              <a:t>x_errors</a:t>
            </a:r>
            <a:r>
              <a:rPr lang="en-US" dirty="0"/>
              <a:t>[</a:t>
            </a:r>
            <a:r>
              <a:rPr lang="en-US" dirty="0" err="1"/>
              <a:t>ibin</a:t>
            </a:r>
            <a:r>
              <a:rPr lang="en-US" dirty="0"/>
              <a:t> - 1] = </a:t>
            </a:r>
            <a:r>
              <a:rPr lang="en-US" dirty="0" err="1"/>
              <a:t>binwidth</a:t>
            </a:r>
            <a:r>
              <a:rPr lang="en-US" dirty="0"/>
              <a:t> / 2.0;</a:t>
            </a:r>
          </a:p>
          <a:p>
            <a:r>
              <a:rPr lang="en-US" dirty="0"/>
              <a:t>				</a:t>
            </a:r>
            <a:r>
              <a:rPr lang="en-US" dirty="0" err="1"/>
              <a:t>y_values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ibin</a:t>
            </a:r>
            <a:r>
              <a:rPr lang="en-US" dirty="0"/>
              <a:t> - 1);</a:t>
            </a:r>
          </a:p>
          <a:p>
            <a:r>
              <a:rPr lang="en-US" dirty="0"/>
              <a:t>				</a:t>
            </a:r>
            <a:r>
              <a:rPr lang="en-US" dirty="0" err="1"/>
              <a:t>y_errors</a:t>
            </a:r>
            <a:r>
              <a:rPr lang="en-US" dirty="0"/>
              <a:t>[</a:t>
            </a:r>
            <a:r>
              <a:rPr lang="en-US" dirty="0" err="1"/>
              <a:t>ibin</a:t>
            </a:r>
            <a:r>
              <a:rPr lang="en-US" dirty="0"/>
              <a:t> - 1] = (</a:t>
            </a:r>
            <a:r>
              <a:rPr lang="en-US" dirty="0" err="1"/>
              <a:t>histo</a:t>
            </a:r>
            <a:r>
              <a:rPr lang="en-US" dirty="0"/>
              <a:t>[</a:t>
            </a:r>
            <a:r>
              <a:rPr lang="en-US" dirty="0" err="1"/>
              <a:t>i</a:t>
            </a:r>
            <a:r>
              <a:rPr lang="en-US" dirty="0"/>
              <a:t>]-&gt;</a:t>
            </a:r>
            <a:r>
              <a:rPr lang="en-US" dirty="0" err="1"/>
              <a:t>GetBinErrorUp</a:t>
            </a:r>
            <a:r>
              <a:rPr lang="en-US" dirty="0"/>
              <a:t>(</a:t>
            </a:r>
            <a:r>
              <a:rPr lang="en-US" dirty="0" err="1"/>
              <a:t>minbin</a:t>
            </a:r>
            <a:r>
              <a:rPr lang="en-US" dirty="0"/>
              <a:t> + </a:t>
            </a:r>
            <a:r>
              <a:rPr lang="en-US" dirty="0" err="1"/>
              <a:t>ibin</a:t>
            </a:r>
            <a:r>
              <a:rPr lang="en-US" dirty="0"/>
              <a:t> - 1) + </a:t>
            </a:r>
            <a:r>
              <a:rPr lang="en-US" dirty="0" err="1"/>
              <a:t>histo</a:t>
            </a:r>
            <a:r>
              <a:rPr lang="en-US" dirty="0"/>
              <a:t>[</a:t>
            </a:r>
            <a:r>
              <a:rPr lang="en-US" dirty="0" err="1"/>
              <a:t>i</a:t>
            </a:r>
            <a:r>
              <a:rPr lang="en-US" dirty="0"/>
              <a:t>]-&gt;</a:t>
            </a:r>
            <a:r>
              <a:rPr lang="en-US" dirty="0" err="1"/>
              <a:t>GetBinErrorLow</a:t>
            </a:r>
            <a:r>
              <a:rPr lang="en-US" dirty="0"/>
              <a:t>(</a:t>
            </a:r>
            <a:r>
              <a:rPr lang="en-US" dirty="0" err="1"/>
              <a:t>minbin</a:t>
            </a:r>
            <a:r>
              <a:rPr lang="en-US" dirty="0"/>
              <a:t> + </a:t>
            </a:r>
            <a:r>
              <a:rPr lang="en-US" dirty="0" err="1"/>
              <a:t>ibin</a:t>
            </a:r>
            <a:r>
              <a:rPr lang="en-US" dirty="0"/>
              <a:t> - 1)) / 2.0;</a:t>
            </a:r>
          </a:p>
          <a:p>
            <a:endParaRPr lang="en-US" dirty="0"/>
          </a:p>
          <a:p>
            <a:r>
              <a:rPr lang="en-US" dirty="0"/>
              <a:t>				</a:t>
            </a:r>
            <a:r>
              <a:rPr lang="en-US" dirty="0" err="1"/>
              <a:t>y_fit_values</a:t>
            </a:r>
            <a:r>
              <a:rPr lang="en-US" dirty="0"/>
              <a:t>[</a:t>
            </a:r>
            <a:r>
              <a:rPr lang="en-US" dirty="0" err="1"/>
              <a:t>ibin</a:t>
            </a:r>
            <a:r>
              <a:rPr lang="en-US" dirty="0"/>
              <a:t> - 1] = </a:t>
            </a:r>
            <a:r>
              <a:rPr lang="en-US" dirty="0" err="1"/>
              <a:t>fEMG</a:t>
            </a:r>
            <a:r>
              <a:rPr lang="en-US" dirty="0"/>
              <a:t>[ii]-&gt;Eval(</a:t>
            </a:r>
            <a:r>
              <a:rPr lang="en-US" dirty="0" err="1"/>
              <a:t>x_values</a:t>
            </a:r>
            <a:r>
              <a:rPr lang="en-US" dirty="0"/>
              <a:t>[</a:t>
            </a:r>
            <a:r>
              <a:rPr lang="en-US" dirty="0" err="1"/>
              <a:t>ibin</a:t>
            </a:r>
            <a:r>
              <a:rPr lang="en-US" dirty="0"/>
              <a:t> - 1]);</a:t>
            </a:r>
          </a:p>
          <a:p>
            <a:r>
              <a:rPr lang="en-US" dirty="0"/>
              <a:t>				</a:t>
            </a:r>
            <a:r>
              <a:rPr lang="en-US" dirty="0" err="1"/>
              <a:t>y_residuals</a:t>
            </a:r>
            <a:r>
              <a:rPr lang="en-US" dirty="0"/>
              <a:t>[</a:t>
            </a:r>
            <a:r>
              <a:rPr lang="en-US" dirty="0" err="1"/>
              <a:t>ibin</a:t>
            </a:r>
            <a:r>
              <a:rPr lang="en-US" dirty="0"/>
              <a:t> - 1] = </a:t>
            </a:r>
            <a:r>
              <a:rPr lang="en-US" dirty="0" err="1"/>
              <a:t>y_fit_values</a:t>
            </a:r>
            <a:r>
              <a:rPr lang="en-US" dirty="0"/>
              <a:t>[</a:t>
            </a:r>
            <a:r>
              <a:rPr lang="en-US" dirty="0" err="1"/>
              <a:t>ibin</a:t>
            </a:r>
            <a:r>
              <a:rPr lang="en-US" dirty="0"/>
              <a:t> - 1] - </a:t>
            </a:r>
            <a:r>
              <a:rPr lang="en-US" dirty="0" err="1"/>
              <a:t>y_values</a:t>
            </a:r>
            <a:r>
              <a:rPr lang="en-US" dirty="0"/>
              <a:t>[</a:t>
            </a:r>
            <a:r>
              <a:rPr lang="en-US" dirty="0" err="1"/>
              <a:t>ibin</a:t>
            </a:r>
            <a:r>
              <a:rPr lang="en-US" dirty="0"/>
              <a:t> - 1];</a:t>
            </a:r>
          </a:p>
          <a:p>
            <a:r>
              <a:rPr lang="en-US" dirty="0"/>
              <a:t>			}</a:t>
            </a:r>
          </a:p>
          <a:p>
            <a:endParaRPr lang="en-US" dirty="0"/>
          </a:p>
          <a:p>
            <a:r>
              <a:rPr lang="en-US" dirty="0"/>
              <a:t>			</a:t>
            </a:r>
            <a:r>
              <a:rPr lang="en-US" dirty="0" err="1"/>
              <a:t>graph_residual</a:t>
            </a:r>
            <a:r>
              <a:rPr lang="en-US" dirty="0"/>
              <a:t>[</a:t>
            </a:r>
            <a:r>
              <a:rPr lang="en-US" dirty="0" err="1"/>
              <a:t>i</a:t>
            </a:r>
            <a:r>
              <a:rPr lang="en-US" dirty="0"/>
              <a:t>] = new </a:t>
            </a:r>
            <a:r>
              <a:rPr lang="en-US" dirty="0" err="1"/>
              <a:t>TGraphErrors</a:t>
            </a:r>
            <a:r>
              <a:rPr lang="en-US" dirty="0"/>
              <a:t>(</a:t>
            </a:r>
            <a:r>
              <a:rPr lang="en-US" dirty="0" err="1"/>
              <a:t>fit_Nbins</a:t>
            </a:r>
            <a:r>
              <a:rPr lang="en-US" dirty="0"/>
              <a:t>, </a:t>
            </a:r>
            <a:r>
              <a:rPr lang="en-US" dirty="0" err="1"/>
              <a:t>x_values</a:t>
            </a:r>
            <a:r>
              <a:rPr lang="en-US" dirty="0"/>
              <a:t>, </a:t>
            </a:r>
            <a:r>
              <a:rPr lang="en-US" dirty="0" err="1"/>
              <a:t>y_residuals</a:t>
            </a:r>
            <a:r>
              <a:rPr lang="en-US" dirty="0"/>
              <a:t>, </a:t>
            </a:r>
            <a:r>
              <a:rPr lang="en-US" dirty="0" err="1"/>
              <a:t>x_errors</a:t>
            </a:r>
            <a:r>
              <a:rPr lang="en-US" dirty="0"/>
              <a:t>, </a:t>
            </a:r>
            <a:r>
              <a:rPr lang="en-US" dirty="0" err="1"/>
              <a:t>y_errors</a:t>
            </a:r>
            <a:r>
              <a:rPr lang="en-US" dirty="0"/>
              <a:t>); //</a:t>
            </a:r>
            <a:r>
              <a:rPr lang="en-US" dirty="0" err="1"/>
              <a:t>TGraph</a:t>
            </a:r>
            <a:r>
              <a:rPr lang="en-US" dirty="0"/>
              <a:t>(</a:t>
            </a:r>
            <a:r>
              <a:rPr lang="en-US" dirty="0" err="1"/>
              <a:t>n,x,y,ex,ey</a:t>
            </a:r>
            <a:r>
              <a:rPr lang="en-US" dirty="0"/>
              <a:t>);</a:t>
            </a:r>
          </a:p>
          <a:p>
            <a:r>
              <a:rPr lang="en-US" dirty="0"/>
              <a:t>			</a:t>
            </a:r>
            <a:r>
              <a:rPr lang="en-US" dirty="0" err="1"/>
              <a:t>graph_residual</a:t>
            </a:r>
            <a:r>
              <a:rPr lang="en-US" dirty="0"/>
              <a:t>[</a:t>
            </a:r>
            <a:r>
              <a:rPr lang="en-US" dirty="0" err="1"/>
              <a:t>i</a:t>
            </a:r>
            <a:r>
              <a:rPr lang="en-US" dirty="0"/>
              <a:t>]-&gt;</a:t>
            </a:r>
            <a:r>
              <a:rPr lang="en-US" dirty="0" err="1"/>
              <a:t>SetTitle</a:t>
            </a:r>
            <a:r>
              <a:rPr lang="en-US" dirty="0"/>
              <a:t>("");//</a:t>
            </a:r>
            <a:r>
              <a:rPr lang="zh-CN" altLang="en-US" dirty="0"/>
              <a:t>图名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a:t>
            </a:r>
            <a:r>
              <a:rPr lang="en-US" dirty="0"/>
              <a:t>("Energy (keV)");//</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a:t>
            </a:r>
            <a:r>
              <a:rPr lang="en-US" dirty="0"/>
              <a:t>("Fit - Data");//</a:t>
            </a:r>
            <a:r>
              <a:rPr lang="zh-CN" altLang="en-US" dirty="0"/>
              <a:t>轴名</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SetLabelSize</a:t>
            </a:r>
            <a:r>
              <a:rPr lang="en-US" dirty="0"/>
              <a:t>(0.11);</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SetTitleOffset</a:t>
            </a:r>
            <a:r>
              <a:rPr lang="en-US" dirty="0"/>
              <a:t>(1.0);//</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SetTitleOffset</a:t>
            </a:r>
            <a:r>
              <a:rPr lang="en-US" dirty="0"/>
              <a:t>(0.3);//</a:t>
            </a:r>
            <a:r>
              <a:rPr lang="zh-CN" altLang="en-US" dirty="0"/>
              <a:t>轴名偏移</a:t>
            </a:r>
          </a:p>
          <a:p>
            <a:r>
              <a:rPr lang="zh-CN" alt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SetTitleSize</a:t>
            </a:r>
            <a:r>
              <a:rPr lang="en-US" dirty="0"/>
              <a:t>(0.14);</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SetNdivisions</a:t>
            </a:r>
            <a:r>
              <a:rPr lang="en-US" dirty="0"/>
              <a:t>(505);</a:t>
            </a:r>
          </a:p>
          <a:p>
            <a:r>
              <a:rPr lang="en-US" dirty="0"/>
              <a:t>			</a:t>
            </a:r>
            <a:r>
              <a:rPr lang="en-US" dirty="0" err="1"/>
              <a:t>graph_residual</a:t>
            </a:r>
            <a:r>
              <a:rPr lang="en-US" dirty="0"/>
              <a:t>[</a:t>
            </a:r>
            <a:r>
              <a:rPr lang="en-US" dirty="0" err="1"/>
              <a:t>i</a:t>
            </a:r>
            <a:r>
              <a:rPr lang="en-US" dirty="0"/>
              <a:t>]-&gt;</a:t>
            </a:r>
            <a:r>
              <a:rPr lang="en-US" dirty="0" err="1"/>
              <a:t>GetYaxis</a:t>
            </a:r>
            <a:r>
              <a:rPr lang="en-US" dirty="0"/>
              <a:t>()-&gt;</a:t>
            </a:r>
            <a:r>
              <a:rPr lang="en-US" dirty="0" err="1"/>
              <a:t>SetTickLength</a:t>
            </a:r>
            <a:r>
              <a:rPr lang="en-US" dirty="0"/>
              <a:t>(0.02);</a:t>
            </a:r>
          </a:p>
          <a:p>
            <a:r>
              <a:rPr lang="en-US" dirty="0"/>
              <a:t>			</a:t>
            </a:r>
            <a:r>
              <a:rPr lang="en-US" dirty="0" err="1"/>
              <a:t>graph_residual</a:t>
            </a:r>
            <a:r>
              <a:rPr lang="en-US" dirty="0"/>
              <a:t>[</a:t>
            </a:r>
            <a:r>
              <a:rPr lang="en-US" dirty="0" err="1"/>
              <a:t>i</a:t>
            </a:r>
            <a:r>
              <a:rPr lang="en-US" dirty="0"/>
              <a:t>]-&gt;</a:t>
            </a:r>
            <a:r>
              <a:rPr lang="en-US" dirty="0" err="1"/>
              <a:t>SetStats</a:t>
            </a:r>
            <a:r>
              <a:rPr lang="en-US" dirty="0"/>
              <a:t>(0);</a:t>
            </a:r>
          </a:p>
          <a:p>
            <a:r>
              <a:rPr lang="en-US" dirty="0"/>
              <a:t>			</a:t>
            </a:r>
            <a:r>
              <a:rPr lang="en-US" dirty="0" err="1"/>
              <a:t>graph_residual</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fitrange_min</a:t>
            </a:r>
            <a:r>
              <a:rPr lang="en-US" dirty="0"/>
              <a:t>, </a:t>
            </a:r>
            <a:r>
              <a:rPr lang="en-US" dirty="0" err="1"/>
              <a:t>fitrange_max</a:t>
            </a:r>
            <a:r>
              <a:rPr lang="en-US" dirty="0"/>
              <a:t>);</a:t>
            </a:r>
          </a:p>
          <a:p>
            <a:r>
              <a:rPr lang="en-US" dirty="0"/>
              <a:t>			// </a:t>
            </a:r>
            <a:r>
              <a:rPr lang="en-US" dirty="0" err="1"/>
              <a:t>graph_residual</a:t>
            </a:r>
            <a:r>
              <a:rPr lang="en-US" dirty="0"/>
              <a:t>[</a:t>
            </a:r>
            <a:r>
              <a:rPr lang="en-US" dirty="0" err="1"/>
              <a:t>i</a:t>
            </a:r>
            <a:r>
              <a:rPr lang="en-US" dirty="0"/>
              <a:t>]-&gt;</a:t>
            </a:r>
            <a:r>
              <a:rPr lang="en-US" dirty="0" err="1"/>
              <a:t>GetYaxis</a:t>
            </a:r>
            <a:r>
              <a:rPr lang="en-US" dirty="0"/>
              <a:t>()-&gt;</a:t>
            </a:r>
            <a:r>
              <a:rPr lang="en-US" dirty="0" err="1"/>
              <a:t>SetRangeUser</a:t>
            </a:r>
            <a:r>
              <a:rPr lang="en-US" dirty="0"/>
              <a:t>(-50, 50); </a:t>
            </a:r>
          </a:p>
          <a:p>
            <a:r>
              <a:rPr lang="en-US" dirty="0"/>
              <a:t>			</a:t>
            </a:r>
            <a:r>
              <a:rPr lang="en-US" dirty="0" err="1"/>
              <a:t>graph_residual</a:t>
            </a:r>
            <a:r>
              <a:rPr lang="en-US" dirty="0"/>
              <a:t>[</a:t>
            </a:r>
            <a:r>
              <a:rPr lang="en-US" dirty="0" err="1"/>
              <a:t>i</a:t>
            </a:r>
            <a:r>
              <a:rPr lang="en-US" dirty="0"/>
              <a:t>]-&gt;</a:t>
            </a:r>
            <a:r>
              <a:rPr lang="en-US" dirty="0" err="1"/>
              <a:t>SetLineWidth</a:t>
            </a:r>
            <a:r>
              <a:rPr lang="en-US" dirty="0"/>
              <a:t>(2);</a:t>
            </a:r>
          </a:p>
          <a:p>
            <a:r>
              <a:rPr lang="en-US" dirty="0"/>
              <a:t>			</a:t>
            </a:r>
            <a:r>
              <a:rPr lang="en-US" dirty="0" err="1"/>
              <a:t>graph_residual</a:t>
            </a:r>
            <a:r>
              <a:rPr lang="en-US" dirty="0"/>
              <a:t>[</a:t>
            </a:r>
            <a:r>
              <a:rPr lang="en-US" dirty="0" err="1"/>
              <a:t>i</a:t>
            </a:r>
            <a:r>
              <a:rPr lang="en-US" dirty="0"/>
              <a:t>]-&gt;</a:t>
            </a:r>
            <a:r>
              <a:rPr lang="en-US" dirty="0" err="1"/>
              <a:t>SetLineColor</a:t>
            </a:r>
            <a:r>
              <a:rPr lang="en-US" dirty="0"/>
              <a:t>(</a:t>
            </a:r>
            <a:r>
              <a:rPr lang="en-US" dirty="0" err="1"/>
              <a:t>kGreen</a:t>
            </a:r>
            <a:r>
              <a:rPr lang="en-US" dirty="0"/>
              <a:t> + 1);</a:t>
            </a:r>
          </a:p>
          <a:p>
            <a:r>
              <a:rPr lang="en-US" dirty="0"/>
              <a:t>			</a:t>
            </a:r>
            <a:r>
              <a:rPr lang="en-US" dirty="0" err="1"/>
              <a:t>graph_residual</a:t>
            </a:r>
            <a:r>
              <a:rPr lang="en-US" dirty="0"/>
              <a:t>[</a:t>
            </a:r>
            <a:r>
              <a:rPr lang="en-US" dirty="0" err="1"/>
              <a:t>i</a:t>
            </a:r>
            <a:r>
              <a:rPr lang="en-US" dirty="0"/>
              <a:t>]-&gt;</a:t>
            </a:r>
            <a:r>
              <a:rPr lang="en-US" dirty="0" err="1"/>
              <a:t>SetMarkerStyle</a:t>
            </a:r>
            <a:r>
              <a:rPr lang="en-US" dirty="0"/>
              <a:t>(6);</a:t>
            </a:r>
          </a:p>
          <a:p>
            <a:r>
              <a:rPr lang="en-US" dirty="0"/>
              <a:t>			</a:t>
            </a:r>
            <a:r>
              <a:rPr lang="en-US" dirty="0" err="1"/>
              <a:t>graph_residual</a:t>
            </a:r>
            <a:r>
              <a:rPr lang="en-US" dirty="0"/>
              <a:t>[</a:t>
            </a:r>
            <a:r>
              <a:rPr lang="en-US" dirty="0" err="1"/>
              <a:t>i</a:t>
            </a:r>
            <a:r>
              <a:rPr lang="en-US" dirty="0"/>
              <a:t>]-&gt;</a:t>
            </a:r>
            <a:r>
              <a:rPr lang="en-US" dirty="0" err="1"/>
              <a:t>SetMarkerColor</a:t>
            </a:r>
            <a:r>
              <a:rPr lang="en-US" dirty="0"/>
              <a:t>(</a:t>
            </a:r>
            <a:r>
              <a:rPr lang="en-US" dirty="0" err="1"/>
              <a:t>kGreen</a:t>
            </a:r>
            <a:r>
              <a:rPr lang="en-US" dirty="0"/>
              <a:t> + 1);</a:t>
            </a:r>
          </a:p>
          <a:p>
            <a:r>
              <a:rPr 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dirty="0"/>
              <a:t>pad2-&gt;Draw();</a:t>
            </a:r>
          </a:p>
          <a:p>
            <a:r>
              <a:rPr lang="en-US" dirty="0"/>
              <a:t>			pad2-&gt;cd();</a:t>
            </a:r>
          </a:p>
          <a:p>
            <a:r>
              <a:rPr lang="en-US" dirty="0"/>
              <a:t>			</a:t>
            </a:r>
            <a:r>
              <a:rPr lang="en-US" dirty="0" err="1"/>
              <a:t>graph_residual</a:t>
            </a:r>
            <a:r>
              <a:rPr lang="en-US" dirty="0"/>
              <a:t>[</a:t>
            </a:r>
            <a:r>
              <a:rPr lang="en-US" dirty="0" err="1"/>
              <a:t>i</a:t>
            </a:r>
            <a:r>
              <a:rPr lang="en-US" dirty="0"/>
              <a:t>]-&gt;Draw("APZ");//"A": Axis are drawn around the graph, "P": The current marker is plotted at each point, "Z": Do not draw small horizontal and vertical lines the end of the error bars. Without "Z", the default is to draw these.</a:t>
            </a:r>
          </a:p>
          <a:p>
            <a:r>
              <a:rPr lang="en-US" dirty="0"/>
              <a:t>			</a:t>
            </a:r>
            <a:r>
              <a:rPr lang="en-US" dirty="0" err="1"/>
              <a:t>TLine</a:t>
            </a:r>
            <a:r>
              <a:rPr lang="en-US" dirty="0"/>
              <a:t>* T1 = new </a:t>
            </a:r>
            <a:r>
              <a:rPr lang="en-US" dirty="0" err="1"/>
              <a:t>TLine</a:t>
            </a:r>
            <a:r>
              <a:rPr lang="en-US" dirty="0"/>
              <a:t>(</a:t>
            </a:r>
            <a:r>
              <a:rPr lang="en-US" dirty="0" err="1"/>
              <a:t>fitrange_min</a:t>
            </a:r>
            <a:r>
              <a:rPr lang="en-US" dirty="0"/>
              <a:t>, 0, </a:t>
            </a:r>
            <a:r>
              <a:rPr lang="en-US" dirty="0" err="1"/>
              <a:t>fitrange_max</a:t>
            </a:r>
            <a:r>
              <a:rPr lang="en-US" dirty="0"/>
              <a:t>, 0);</a:t>
            </a:r>
          </a:p>
          <a:p>
            <a:r>
              <a:rPr lang="en-US" dirty="0"/>
              <a:t>			T1-&gt;Draw("R");//"R" means the line is drawn with the current line attributes</a:t>
            </a:r>
          </a:p>
          <a:p>
            <a:endParaRPr lang="en-US" dirty="0"/>
          </a:p>
          <a:p>
            <a:r>
              <a:rPr lang="en-US" dirty="0"/>
              <a:t>			</a:t>
            </a:r>
            <a:r>
              <a:rPr lang="en-US" dirty="0" err="1"/>
              <a:t>sprintf</a:t>
            </a:r>
            <a:r>
              <a:rPr lang="en-US" dirty="0"/>
              <a:t>(filename, "%</a:t>
            </a:r>
            <a:r>
              <a:rPr lang="en-US" dirty="0" err="1"/>
              <a:t>s%s%s</a:t>
            </a:r>
            <a:r>
              <a:rPr lang="en-US" dirty="0"/>
              <a:t>", pathname, </a:t>
            </a:r>
            <a:r>
              <a:rPr lang="en-US" dirty="0" err="1"/>
              <a:t>hfit_name</a:t>
            </a:r>
            <a:r>
              <a:rPr lang="en-US" dirty="0"/>
              <a:t>, ".</a:t>
            </a:r>
            <a:r>
              <a:rPr lang="en-US" dirty="0" err="1"/>
              <a:t>png</a:t>
            </a:r>
            <a:r>
              <a:rPr lang="en-US" dirty="0"/>
              <a:t>");</a:t>
            </a:r>
          </a:p>
          <a:p>
            <a:r>
              <a:rPr lang="en-US" dirty="0"/>
              <a:t>			</a:t>
            </a:r>
            <a:r>
              <a:rPr lang="en-US" dirty="0" err="1"/>
              <a:t>canvaspeak</a:t>
            </a:r>
            <a:r>
              <a:rPr lang="en-US" dirty="0"/>
              <a:t>[</a:t>
            </a:r>
            <a:r>
              <a:rPr lang="en-US" dirty="0" err="1"/>
              <a:t>i</a:t>
            </a:r>
            <a:r>
              <a:rPr lang="en-US" dirty="0"/>
              <a:t>][ii]-&gt;</a:t>
            </a:r>
            <a:r>
              <a:rPr lang="en-US" dirty="0" err="1"/>
              <a:t>SaveAs</a:t>
            </a:r>
            <a:r>
              <a:rPr lang="en-US" dirty="0"/>
              <a:t>(filename);</a:t>
            </a:r>
          </a:p>
          <a:p>
            <a:endParaRPr lang="en-US" dirty="0"/>
          </a:p>
          <a:p>
            <a:r>
              <a:rPr lang="en-US" dirty="0"/>
              <a:t>		}//for(ii=0;ii&lt;</a:t>
            </a:r>
            <a:r>
              <a:rPr lang="en-US" dirty="0" err="1"/>
              <a:t>peaknum;ii</a:t>
            </a:r>
            <a:r>
              <a:rPr lang="en-US" dirty="0"/>
              <a:t>++)</a:t>
            </a:r>
          </a:p>
          <a:p>
            <a:r>
              <a:rPr lang="en-US" dirty="0"/>
              <a:t>		</a:t>
            </a:r>
            <a:r>
              <a:rPr lang="en-US" dirty="0" err="1"/>
              <a:t>outfile</a:t>
            </a:r>
            <a:r>
              <a:rPr lang="en-US" dirty="0"/>
              <a:t> &lt;&lt; "\n\n" &lt;&lt; </a:t>
            </a:r>
            <a:r>
              <a:rPr lang="en-US" dirty="0" err="1"/>
              <a:t>endl</a:t>
            </a:r>
            <a:r>
              <a:rPr lang="en-US" dirty="0"/>
              <a:t>;</a:t>
            </a:r>
          </a:p>
          <a:p>
            <a:r>
              <a:rPr lang="en-US" dirty="0"/>
              <a:t>	}//for (</a:t>
            </a:r>
            <a:r>
              <a:rPr lang="en-US" dirty="0" err="1"/>
              <a:t>i</a:t>
            </a:r>
            <a:r>
              <a:rPr lang="en-US" dirty="0"/>
              <a:t>=0;i&lt;</a:t>
            </a:r>
            <a:r>
              <a:rPr lang="en-US" dirty="0" err="1"/>
              <a:t>ID;i</a:t>
            </a:r>
            <a:r>
              <a:rPr lang="en-US" dirty="0"/>
              <a:t>++)</a:t>
            </a:r>
          </a:p>
          <a:p>
            <a:r>
              <a:rPr lang="en-US" dirty="0"/>
              <a:t>}//</a:t>
            </a:r>
            <a:r>
              <a:rPr lang="en-US" dirty="0" err="1"/>
              <a:t>peakcali</a:t>
            </a:r>
            <a:r>
              <a:rPr lang="en-US" dirty="0"/>
              <a:t> main</a:t>
            </a:r>
          </a:p>
          <a:p>
            <a:endParaRPr lang="en-US" dirty="0"/>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5</a:t>
            </a:fld>
            <a:endParaRPr lang="zh-CN" altLang="en-US"/>
          </a:p>
        </p:txBody>
      </p:sp>
    </p:spTree>
    <p:extLst>
      <p:ext uri="{BB962C8B-B14F-4D97-AF65-F5344CB8AC3E}">
        <p14:creationId xmlns:p14="http://schemas.microsoft.com/office/powerpoint/2010/main" val="3370891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0A0180-DC40-458F-9318-7B7DE04291B2}"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CD3F2-C438-4486-A6C9-3F3459C2A468}" type="slidenum">
              <a:rPr lang="en-US" smtClean="0"/>
              <a:t>‹#›</a:t>
            </a:fld>
            <a:endParaRPr lang="en-US"/>
          </a:p>
        </p:txBody>
      </p:sp>
    </p:spTree>
    <p:extLst>
      <p:ext uri="{BB962C8B-B14F-4D97-AF65-F5344CB8AC3E}">
        <p14:creationId xmlns:p14="http://schemas.microsoft.com/office/powerpoint/2010/main" val="53459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0A0180-DC40-458F-9318-7B7DE04291B2}"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CD3F2-C438-4486-A6C9-3F3459C2A468}" type="slidenum">
              <a:rPr lang="en-US" smtClean="0"/>
              <a:t>‹#›</a:t>
            </a:fld>
            <a:endParaRPr lang="en-US"/>
          </a:p>
        </p:txBody>
      </p:sp>
    </p:spTree>
    <p:extLst>
      <p:ext uri="{BB962C8B-B14F-4D97-AF65-F5344CB8AC3E}">
        <p14:creationId xmlns:p14="http://schemas.microsoft.com/office/powerpoint/2010/main" val="1726086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0A0180-DC40-458F-9318-7B7DE04291B2}"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CD3F2-C438-4486-A6C9-3F3459C2A468}" type="slidenum">
              <a:rPr lang="en-US" smtClean="0"/>
              <a:t>‹#›</a:t>
            </a:fld>
            <a:endParaRPr lang="en-US"/>
          </a:p>
        </p:txBody>
      </p:sp>
    </p:spTree>
    <p:extLst>
      <p:ext uri="{BB962C8B-B14F-4D97-AF65-F5344CB8AC3E}">
        <p14:creationId xmlns:p14="http://schemas.microsoft.com/office/powerpoint/2010/main" val="81141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0A0180-DC40-458F-9318-7B7DE04291B2}"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CD3F2-C438-4486-A6C9-3F3459C2A468}" type="slidenum">
              <a:rPr lang="en-US" smtClean="0"/>
              <a:t>‹#›</a:t>
            </a:fld>
            <a:endParaRPr lang="en-US"/>
          </a:p>
        </p:txBody>
      </p:sp>
    </p:spTree>
    <p:extLst>
      <p:ext uri="{BB962C8B-B14F-4D97-AF65-F5344CB8AC3E}">
        <p14:creationId xmlns:p14="http://schemas.microsoft.com/office/powerpoint/2010/main" val="845668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0A0180-DC40-458F-9318-7B7DE04291B2}"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CD3F2-C438-4486-A6C9-3F3459C2A468}" type="slidenum">
              <a:rPr lang="en-US" smtClean="0"/>
              <a:t>‹#›</a:t>
            </a:fld>
            <a:endParaRPr lang="en-US"/>
          </a:p>
        </p:txBody>
      </p:sp>
    </p:spTree>
    <p:extLst>
      <p:ext uri="{BB962C8B-B14F-4D97-AF65-F5344CB8AC3E}">
        <p14:creationId xmlns:p14="http://schemas.microsoft.com/office/powerpoint/2010/main" val="2297037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0A0180-DC40-458F-9318-7B7DE04291B2}" type="datetimeFigureOut">
              <a:rPr lang="en-US" smtClean="0"/>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CD3F2-C438-4486-A6C9-3F3459C2A468}" type="slidenum">
              <a:rPr lang="en-US" smtClean="0"/>
              <a:t>‹#›</a:t>
            </a:fld>
            <a:endParaRPr lang="en-US"/>
          </a:p>
        </p:txBody>
      </p:sp>
    </p:spTree>
    <p:extLst>
      <p:ext uri="{BB962C8B-B14F-4D97-AF65-F5344CB8AC3E}">
        <p14:creationId xmlns:p14="http://schemas.microsoft.com/office/powerpoint/2010/main" val="208037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0A0180-DC40-458F-9318-7B7DE04291B2}" type="datetimeFigureOut">
              <a:rPr lang="en-US" smtClean="0"/>
              <a:t>10/26/2023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1CD3F2-C438-4486-A6C9-3F3459C2A468}" type="slidenum">
              <a:rPr lang="en-US" smtClean="0"/>
              <a:t>‹#›</a:t>
            </a:fld>
            <a:endParaRPr lang="en-US"/>
          </a:p>
        </p:txBody>
      </p:sp>
    </p:spTree>
    <p:extLst>
      <p:ext uri="{BB962C8B-B14F-4D97-AF65-F5344CB8AC3E}">
        <p14:creationId xmlns:p14="http://schemas.microsoft.com/office/powerpoint/2010/main" val="3124256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0A0180-DC40-458F-9318-7B7DE04291B2}" type="datetimeFigureOut">
              <a:rPr lang="en-US" smtClean="0"/>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1CD3F2-C438-4486-A6C9-3F3459C2A468}" type="slidenum">
              <a:rPr lang="en-US" smtClean="0"/>
              <a:t>‹#›</a:t>
            </a:fld>
            <a:endParaRPr lang="en-US"/>
          </a:p>
        </p:txBody>
      </p:sp>
    </p:spTree>
    <p:extLst>
      <p:ext uri="{BB962C8B-B14F-4D97-AF65-F5344CB8AC3E}">
        <p14:creationId xmlns:p14="http://schemas.microsoft.com/office/powerpoint/2010/main" val="1096387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A0180-DC40-458F-9318-7B7DE04291B2}" type="datetimeFigureOut">
              <a:rPr lang="en-US" smtClean="0"/>
              <a:t>10/26/2023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1CD3F2-C438-4486-A6C9-3F3459C2A468}" type="slidenum">
              <a:rPr lang="en-US" smtClean="0"/>
              <a:t>‹#›</a:t>
            </a:fld>
            <a:endParaRPr lang="en-US"/>
          </a:p>
        </p:txBody>
      </p:sp>
    </p:spTree>
    <p:extLst>
      <p:ext uri="{BB962C8B-B14F-4D97-AF65-F5344CB8AC3E}">
        <p14:creationId xmlns:p14="http://schemas.microsoft.com/office/powerpoint/2010/main" val="4275933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0A0180-DC40-458F-9318-7B7DE04291B2}" type="datetimeFigureOut">
              <a:rPr lang="en-US" smtClean="0"/>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CD3F2-C438-4486-A6C9-3F3459C2A468}" type="slidenum">
              <a:rPr lang="en-US" smtClean="0"/>
              <a:t>‹#›</a:t>
            </a:fld>
            <a:endParaRPr lang="en-US"/>
          </a:p>
        </p:txBody>
      </p:sp>
    </p:spTree>
    <p:extLst>
      <p:ext uri="{BB962C8B-B14F-4D97-AF65-F5344CB8AC3E}">
        <p14:creationId xmlns:p14="http://schemas.microsoft.com/office/powerpoint/2010/main" val="990831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0A0180-DC40-458F-9318-7B7DE04291B2}" type="datetimeFigureOut">
              <a:rPr lang="en-US" smtClean="0"/>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CD3F2-C438-4486-A6C9-3F3459C2A468}" type="slidenum">
              <a:rPr lang="en-US" smtClean="0"/>
              <a:t>‹#›</a:t>
            </a:fld>
            <a:endParaRPr lang="en-US"/>
          </a:p>
        </p:txBody>
      </p:sp>
    </p:spTree>
    <p:extLst>
      <p:ext uri="{BB962C8B-B14F-4D97-AF65-F5344CB8AC3E}">
        <p14:creationId xmlns:p14="http://schemas.microsoft.com/office/powerpoint/2010/main" val="969435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A0180-DC40-458F-9318-7B7DE04291B2}" type="datetimeFigureOut">
              <a:rPr lang="en-US" smtClean="0"/>
              <a:t>10/26/2023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CD3F2-C438-4486-A6C9-3F3459C2A468}" type="slidenum">
              <a:rPr lang="en-US" smtClean="0"/>
              <a:t>‹#›</a:t>
            </a:fld>
            <a:endParaRPr lang="en-US"/>
          </a:p>
        </p:txBody>
      </p:sp>
    </p:spTree>
    <p:extLst>
      <p:ext uri="{BB962C8B-B14F-4D97-AF65-F5344CB8AC3E}">
        <p14:creationId xmlns:p14="http://schemas.microsoft.com/office/powerpoint/2010/main" val="3746926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76AF331-8730-4A2B-9685-8704DFB86AD3}"/>
              </a:ext>
            </a:extLst>
          </p:cNvPr>
          <p:cNvPicPr>
            <a:picLocks noChangeAspect="1"/>
          </p:cNvPicPr>
          <p:nvPr/>
        </p:nvPicPr>
        <p:blipFill>
          <a:blip r:embed="rId3"/>
          <a:stretch>
            <a:fillRect/>
          </a:stretch>
        </p:blipFill>
        <p:spPr>
          <a:xfrm>
            <a:off x="0" y="0"/>
            <a:ext cx="9144000" cy="3437715"/>
          </a:xfrm>
          <a:prstGeom prst="rect">
            <a:avLst/>
          </a:prstGeom>
        </p:spPr>
      </p:pic>
      <p:sp>
        <p:nvSpPr>
          <p:cNvPr id="4" name="TextBox 3">
            <a:extLst>
              <a:ext uri="{FF2B5EF4-FFF2-40B4-BE49-F238E27FC236}">
                <a16:creationId xmlns:a16="http://schemas.microsoft.com/office/drawing/2014/main" id="{B5EF9BF9-4DD1-42EF-B76D-DFA0B81C9362}"/>
              </a:ext>
            </a:extLst>
          </p:cNvPr>
          <p:cNvSpPr txBox="1"/>
          <p:nvPr/>
        </p:nvSpPr>
        <p:spPr>
          <a:xfrm>
            <a:off x="6229979" y="888274"/>
            <a:ext cx="1747594" cy="369332"/>
          </a:xfrm>
          <a:prstGeom prst="rect">
            <a:avLst/>
          </a:prstGeom>
          <a:noFill/>
        </p:spPr>
        <p:txBody>
          <a:bodyPr wrap="none" rtlCol="0">
            <a:spAutoFit/>
          </a:bodyPr>
          <a:lstStyle/>
          <a:p>
            <a:r>
              <a:rPr lang="en-US" dirty="0">
                <a:solidFill>
                  <a:srgbClr val="CC00FF"/>
                </a:solidFill>
                <a:latin typeface="Cambria" panose="02040503050406030204" pitchFamily="18" charset="0"/>
                <a:ea typeface="Cambria" panose="02040503050406030204" pitchFamily="18" charset="0"/>
              </a:rPr>
              <a:t>0.20</a:t>
            </a:r>
            <a:r>
              <a:rPr lang="zh-CN" altLang="en-US" dirty="0">
                <a:solidFill>
                  <a:srgbClr val="CC00FF"/>
                </a:solidFill>
                <a:latin typeface="Cambria" panose="02040503050406030204" pitchFamily="18" charset="0"/>
              </a:rPr>
              <a:t> </a:t>
            </a:r>
            <a:r>
              <a:rPr lang="en-US" altLang="zh-CN" dirty="0">
                <a:solidFill>
                  <a:srgbClr val="CC00FF"/>
                </a:solidFill>
                <a:latin typeface="Cambria" panose="02040503050406030204" pitchFamily="18" charset="0"/>
                <a:ea typeface="Cambria" panose="02040503050406030204" pitchFamily="18" charset="0"/>
              </a:rPr>
              <a:t>per</a:t>
            </a:r>
            <a:r>
              <a:rPr lang="zh-CN" altLang="en-US" dirty="0">
                <a:solidFill>
                  <a:srgbClr val="CC00FF"/>
                </a:solidFill>
                <a:latin typeface="Cambria" panose="02040503050406030204" pitchFamily="18" charset="0"/>
              </a:rPr>
              <a:t> </a:t>
            </a:r>
            <a:r>
              <a:rPr lang="en-US" altLang="zh-CN" dirty="0">
                <a:solidFill>
                  <a:srgbClr val="CC00FF"/>
                </a:solidFill>
                <a:latin typeface="Cambria" panose="02040503050406030204" pitchFamily="18" charset="0"/>
                <a:ea typeface="Cambria" panose="02040503050406030204" pitchFamily="18" charset="0"/>
              </a:rPr>
              <a:t>second</a:t>
            </a:r>
            <a:endParaRPr lang="en-US" dirty="0">
              <a:solidFill>
                <a:srgbClr val="CC00FF"/>
              </a:solidFill>
              <a:latin typeface="Cambria" panose="02040503050406030204" pitchFamily="18" charset="0"/>
              <a:ea typeface="Cambria" panose="02040503050406030204" pitchFamily="18" charset="0"/>
            </a:endParaRPr>
          </a:p>
        </p:txBody>
      </p:sp>
      <p:cxnSp>
        <p:nvCxnSpPr>
          <p:cNvPr id="5" name="Straight Arrow Connector 4">
            <a:extLst>
              <a:ext uri="{FF2B5EF4-FFF2-40B4-BE49-F238E27FC236}">
                <a16:creationId xmlns:a16="http://schemas.microsoft.com/office/drawing/2014/main" id="{F051CC11-8963-4A7F-BFB1-E38599356253}"/>
              </a:ext>
            </a:extLst>
          </p:cNvPr>
          <p:cNvCxnSpPr>
            <a:cxnSpLocks/>
          </p:cNvCxnSpPr>
          <p:nvPr/>
        </p:nvCxnSpPr>
        <p:spPr>
          <a:xfrm flipH="1">
            <a:off x="5178489" y="1089314"/>
            <a:ext cx="914400" cy="0"/>
          </a:xfrm>
          <a:prstGeom prst="straightConnector1">
            <a:avLst/>
          </a:prstGeom>
          <a:ln>
            <a:solidFill>
              <a:srgbClr val="CC00FF"/>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3999603-2BFD-467F-A540-7AA687C31100}"/>
              </a:ext>
            </a:extLst>
          </p:cNvPr>
          <p:cNvSpPr txBox="1"/>
          <p:nvPr/>
        </p:nvSpPr>
        <p:spPr>
          <a:xfrm>
            <a:off x="5928037" y="518942"/>
            <a:ext cx="2351478" cy="369332"/>
          </a:xfrm>
          <a:prstGeom prst="rect">
            <a:avLst/>
          </a:prstGeom>
          <a:noFill/>
        </p:spPr>
        <p:txBody>
          <a:bodyPr wrap="none" rtlCol="0">
            <a:spAutoFit/>
          </a:bodyPr>
          <a:lstStyle/>
          <a:p>
            <a:r>
              <a:rPr lang="en-US" dirty="0">
                <a:latin typeface="Cambria" panose="02040503050406030204" pitchFamily="18" charset="0"/>
                <a:ea typeface="Cambria" panose="02040503050406030204" pitchFamily="18" charset="0"/>
              </a:rPr>
              <a:t>After </a:t>
            </a:r>
            <a:r>
              <a:rPr lang="en-US" altLang="zh-CN" dirty="0">
                <a:latin typeface="Cambria" panose="02040503050406030204" pitchFamily="18" charset="0"/>
                <a:ea typeface="Cambria" panose="02040503050406030204" pitchFamily="18" charset="0"/>
              </a:rPr>
              <a:t>ethanol cleaning</a:t>
            </a:r>
            <a:endParaRPr lang="en-US"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F39BC74A-2AC1-409E-9CC0-D3A5038AA52B}"/>
              </a:ext>
            </a:extLst>
          </p:cNvPr>
          <p:cNvSpPr txBox="1"/>
          <p:nvPr/>
        </p:nvSpPr>
        <p:spPr>
          <a:xfrm>
            <a:off x="1296236" y="149610"/>
            <a:ext cx="939681" cy="707886"/>
          </a:xfrm>
          <a:prstGeom prst="rect">
            <a:avLst/>
          </a:prstGeom>
          <a:noFill/>
        </p:spPr>
        <p:txBody>
          <a:bodyPr wrap="none" rtlCol="0">
            <a:spAutoFit/>
          </a:bodyPr>
          <a:lstStyle/>
          <a:p>
            <a:r>
              <a:rPr lang="en-US" altLang="zh-CN" sz="2000" dirty="0">
                <a:solidFill>
                  <a:srgbClr val="CC00FF"/>
                </a:solidFill>
              </a:rPr>
              <a:t>MSD26</a:t>
            </a:r>
          </a:p>
          <a:p>
            <a:r>
              <a:rPr lang="en-US" sz="2000" dirty="0">
                <a:solidFill>
                  <a:srgbClr val="00CC00"/>
                </a:solidFill>
              </a:rPr>
              <a:t>MSD12</a:t>
            </a:r>
          </a:p>
        </p:txBody>
      </p:sp>
      <p:sp>
        <p:nvSpPr>
          <p:cNvPr id="13" name="TextBox 12">
            <a:extLst>
              <a:ext uri="{FF2B5EF4-FFF2-40B4-BE49-F238E27FC236}">
                <a16:creationId xmlns:a16="http://schemas.microsoft.com/office/drawing/2014/main" id="{8F652065-891D-4042-9AE5-E7C6DE6E7DB3}"/>
              </a:ext>
            </a:extLst>
          </p:cNvPr>
          <p:cNvSpPr txBox="1"/>
          <p:nvPr/>
        </p:nvSpPr>
        <p:spPr>
          <a:xfrm>
            <a:off x="6229979" y="2109515"/>
            <a:ext cx="1747594" cy="369332"/>
          </a:xfrm>
          <a:prstGeom prst="rect">
            <a:avLst/>
          </a:prstGeom>
          <a:noFill/>
        </p:spPr>
        <p:txBody>
          <a:bodyPr wrap="none" rtlCol="0">
            <a:spAutoFit/>
          </a:bodyPr>
          <a:lstStyle/>
          <a:p>
            <a:r>
              <a:rPr lang="en-US" altLang="zh-CN" dirty="0">
                <a:solidFill>
                  <a:srgbClr val="00CC00"/>
                </a:solidFill>
                <a:latin typeface="Cambria" panose="02040503050406030204" pitchFamily="18" charset="0"/>
              </a:rPr>
              <a:t>0.11</a:t>
            </a:r>
            <a:r>
              <a:rPr lang="zh-CN" altLang="en-US" dirty="0">
                <a:solidFill>
                  <a:srgbClr val="00CC00"/>
                </a:solidFill>
                <a:latin typeface="Cambria" panose="02040503050406030204" pitchFamily="18" charset="0"/>
              </a:rPr>
              <a:t> </a:t>
            </a:r>
            <a:r>
              <a:rPr lang="en-US" altLang="zh-CN" dirty="0">
                <a:solidFill>
                  <a:srgbClr val="00CC00"/>
                </a:solidFill>
                <a:latin typeface="Cambria" panose="02040503050406030204" pitchFamily="18" charset="0"/>
                <a:ea typeface="Cambria" panose="02040503050406030204" pitchFamily="18" charset="0"/>
              </a:rPr>
              <a:t>per</a:t>
            </a:r>
            <a:r>
              <a:rPr lang="zh-CN" altLang="en-US" dirty="0">
                <a:solidFill>
                  <a:srgbClr val="00CC00"/>
                </a:solidFill>
                <a:latin typeface="Cambria" panose="02040503050406030204" pitchFamily="18" charset="0"/>
              </a:rPr>
              <a:t> </a:t>
            </a:r>
            <a:r>
              <a:rPr lang="en-US" altLang="zh-CN" dirty="0">
                <a:solidFill>
                  <a:srgbClr val="00CC00"/>
                </a:solidFill>
                <a:latin typeface="Cambria" panose="02040503050406030204" pitchFamily="18" charset="0"/>
                <a:ea typeface="Cambria" panose="02040503050406030204" pitchFamily="18" charset="0"/>
              </a:rPr>
              <a:t>second</a:t>
            </a:r>
            <a:endParaRPr lang="en-US" dirty="0">
              <a:solidFill>
                <a:srgbClr val="00CC00"/>
              </a:solidFill>
              <a:latin typeface="Cambria" panose="02040503050406030204" pitchFamily="18" charset="0"/>
              <a:ea typeface="Cambria" panose="02040503050406030204" pitchFamily="18" charset="0"/>
            </a:endParaRPr>
          </a:p>
        </p:txBody>
      </p:sp>
      <p:cxnSp>
        <p:nvCxnSpPr>
          <p:cNvPr id="14" name="Straight Arrow Connector 13">
            <a:extLst>
              <a:ext uri="{FF2B5EF4-FFF2-40B4-BE49-F238E27FC236}">
                <a16:creationId xmlns:a16="http://schemas.microsoft.com/office/drawing/2014/main" id="{2F0906D7-8F19-4DC3-B331-D66E3B5C46C9}"/>
              </a:ext>
            </a:extLst>
          </p:cNvPr>
          <p:cNvCxnSpPr>
            <a:cxnSpLocks/>
          </p:cNvCxnSpPr>
          <p:nvPr/>
        </p:nvCxnSpPr>
        <p:spPr>
          <a:xfrm flipH="1">
            <a:off x="5178489" y="2294181"/>
            <a:ext cx="914400" cy="0"/>
          </a:xfrm>
          <a:prstGeom prst="straightConnector1">
            <a:avLst/>
          </a:prstGeom>
          <a:ln>
            <a:solidFill>
              <a:srgbClr val="00CC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00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9F8381-7567-4355-B87B-79D81830DD44}"/>
              </a:ext>
            </a:extLst>
          </p:cNvPr>
          <p:cNvPicPr>
            <a:picLocks noChangeAspect="1"/>
          </p:cNvPicPr>
          <p:nvPr/>
        </p:nvPicPr>
        <p:blipFill>
          <a:blip r:embed="rId2"/>
          <a:stretch>
            <a:fillRect/>
          </a:stretch>
        </p:blipFill>
        <p:spPr>
          <a:xfrm>
            <a:off x="0" y="701594"/>
            <a:ext cx="9144000" cy="5454811"/>
          </a:xfrm>
          <a:prstGeom prst="rect">
            <a:avLst/>
          </a:prstGeom>
        </p:spPr>
      </p:pic>
      <p:pic>
        <p:nvPicPr>
          <p:cNvPr id="4" name="Picture 3">
            <a:extLst>
              <a:ext uri="{FF2B5EF4-FFF2-40B4-BE49-F238E27FC236}">
                <a16:creationId xmlns:a16="http://schemas.microsoft.com/office/drawing/2014/main" id="{62CE155A-5C40-44DE-AF9D-FE0C6330AA05}"/>
              </a:ext>
            </a:extLst>
          </p:cNvPr>
          <p:cNvPicPr>
            <a:picLocks noChangeAspect="1"/>
          </p:cNvPicPr>
          <p:nvPr/>
        </p:nvPicPr>
        <p:blipFill>
          <a:blip r:embed="rId3"/>
          <a:stretch>
            <a:fillRect/>
          </a:stretch>
        </p:blipFill>
        <p:spPr>
          <a:xfrm>
            <a:off x="1521141" y="1192535"/>
            <a:ext cx="1963352" cy="2103120"/>
          </a:xfrm>
          <a:prstGeom prst="rect">
            <a:avLst/>
          </a:prstGeom>
        </p:spPr>
      </p:pic>
    </p:spTree>
    <p:extLst>
      <p:ext uri="{BB962C8B-B14F-4D97-AF65-F5344CB8AC3E}">
        <p14:creationId xmlns:p14="http://schemas.microsoft.com/office/powerpoint/2010/main" val="220235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90ECFB-526C-46EB-8622-7741CE26DDEA}"/>
              </a:ext>
            </a:extLst>
          </p:cNvPr>
          <p:cNvPicPr>
            <a:picLocks noChangeAspect="1"/>
          </p:cNvPicPr>
          <p:nvPr/>
        </p:nvPicPr>
        <p:blipFill rotWithShape="1">
          <a:blip r:embed="rId3"/>
          <a:srcRect t="790"/>
          <a:stretch/>
        </p:blipFill>
        <p:spPr>
          <a:xfrm>
            <a:off x="0" y="726510"/>
            <a:ext cx="9144000" cy="5448385"/>
          </a:xfrm>
          <a:prstGeom prst="rect">
            <a:avLst/>
          </a:prstGeom>
        </p:spPr>
      </p:pic>
      <p:sp>
        <p:nvSpPr>
          <p:cNvPr id="4" name="TextBox 3">
            <a:extLst>
              <a:ext uri="{FF2B5EF4-FFF2-40B4-BE49-F238E27FC236}">
                <a16:creationId xmlns:a16="http://schemas.microsoft.com/office/drawing/2014/main" id="{B8A15DBB-1261-4877-B6F5-F714A2BCB880}"/>
              </a:ext>
            </a:extLst>
          </p:cNvPr>
          <p:cNvSpPr txBox="1"/>
          <p:nvPr/>
        </p:nvSpPr>
        <p:spPr>
          <a:xfrm>
            <a:off x="0" y="0"/>
            <a:ext cx="2799036" cy="646331"/>
          </a:xfrm>
          <a:prstGeom prst="rect">
            <a:avLst/>
          </a:prstGeom>
          <a:noFill/>
        </p:spPr>
        <p:txBody>
          <a:bodyPr wrap="none" rtlCol="0">
            <a:spAutoFit/>
          </a:bodyPr>
          <a:lstStyle/>
          <a:p>
            <a:r>
              <a:rPr lang="en-US" dirty="0">
                <a:solidFill>
                  <a:srgbClr val="00CB00"/>
                </a:solidFill>
              </a:rPr>
              <a:t>MSD12 CFD Delay 0.304 </a:t>
            </a:r>
            <a:r>
              <a:rPr lang="en-US" altLang="zh-CN" dirty="0" err="1">
                <a:solidFill>
                  <a:srgbClr val="00CB00"/>
                </a:solidFill>
              </a:rPr>
              <a:t>μ</a:t>
            </a:r>
            <a:r>
              <a:rPr lang="en-US" dirty="0" err="1">
                <a:solidFill>
                  <a:srgbClr val="00CB00"/>
                </a:solidFill>
              </a:rPr>
              <a:t>s</a:t>
            </a:r>
            <a:endParaRPr lang="en-US" dirty="0">
              <a:solidFill>
                <a:srgbClr val="00CB00"/>
              </a:solidFill>
            </a:endParaRPr>
          </a:p>
          <a:p>
            <a:r>
              <a:rPr lang="en-US" dirty="0"/>
              <a:t>All Ch. </a:t>
            </a:r>
            <a:r>
              <a:rPr lang="en-US" dirty="0" err="1"/>
              <a:t>FastTrigDelay</a:t>
            </a:r>
            <a:r>
              <a:rPr lang="en-US" dirty="0"/>
              <a:t> 0.64 </a:t>
            </a:r>
            <a:r>
              <a:rPr lang="en-US" altLang="zh-CN" dirty="0" err="1"/>
              <a:t>μs</a:t>
            </a:r>
            <a:endParaRPr lang="en-US" dirty="0"/>
          </a:p>
        </p:txBody>
      </p:sp>
    </p:spTree>
    <p:extLst>
      <p:ext uri="{BB962C8B-B14F-4D97-AF65-F5344CB8AC3E}">
        <p14:creationId xmlns:p14="http://schemas.microsoft.com/office/powerpoint/2010/main" val="1213463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1783FF-C941-47DA-BC44-F505D8227C39}"/>
              </a:ext>
            </a:extLst>
          </p:cNvPr>
          <p:cNvPicPr>
            <a:picLocks noChangeAspect="1"/>
          </p:cNvPicPr>
          <p:nvPr/>
        </p:nvPicPr>
        <p:blipFill>
          <a:blip r:embed="rId3"/>
          <a:stretch>
            <a:fillRect/>
          </a:stretch>
        </p:blipFill>
        <p:spPr>
          <a:xfrm>
            <a:off x="0" y="0"/>
            <a:ext cx="9144000" cy="4679299"/>
          </a:xfrm>
          <a:prstGeom prst="rect">
            <a:avLst/>
          </a:prstGeom>
        </p:spPr>
      </p:pic>
      <p:sp>
        <p:nvSpPr>
          <p:cNvPr id="4" name="TextBox 3">
            <a:extLst>
              <a:ext uri="{FF2B5EF4-FFF2-40B4-BE49-F238E27FC236}">
                <a16:creationId xmlns:a16="http://schemas.microsoft.com/office/drawing/2014/main" id="{9D4FF63E-867E-4B84-A27B-DD9814B6FB42}"/>
              </a:ext>
            </a:extLst>
          </p:cNvPr>
          <p:cNvSpPr txBox="1"/>
          <p:nvPr/>
        </p:nvSpPr>
        <p:spPr>
          <a:xfrm>
            <a:off x="689810" y="4668831"/>
            <a:ext cx="2457724" cy="461665"/>
          </a:xfrm>
          <a:prstGeom prst="rect">
            <a:avLst/>
          </a:prstGeom>
          <a:noFill/>
        </p:spPr>
        <p:txBody>
          <a:bodyPr wrap="none" rtlCol="0">
            <a:spAutoFit/>
          </a:bodyPr>
          <a:lstStyle/>
          <a:p>
            <a:r>
              <a:rPr lang="en-US" altLang="zh-CN" sz="2400" i="1" dirty="0">
                <a:solidFill>
                  <a:srgbClr val="CB00FF"/>
                </a:solidFill>
                <a:latin typeface="Cambria" panose="02040503050406030204" pitchFamily="18" charset="0"/>
                <a:ea typeface="Cambria" panose="02040503050406030204" pitchFamily="18" charset="0"/>
              </a:rPr>
              <a:t>τ</a:t>
            </a:r>
            <a:r>
              <a:rPr lang="en-US" altLang="zh-CN" sz="2400" dirty="0">
                <a:solidFill>
                  <a:srgbClr val="CB00FF"/>
                </a:solidFill>
                <a:latin typeface="Cambria" panose="02040503050406030204" pitchFamily="18" charset="0"/>
                <a:ea typeface="Cambria" panose="02040503050406030204" pitchFamily="18" charset="0"/>
              </a:rPr>
              <a:t> = 104.4 ± 1.4 ns</a:t>
            </a:r>
            <a:endParaRPr lang="en-US" sz="2400" dirty="0">
              <a:solidFill>
                <a:srgbClr val="CB00FF"/>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11718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3A2BF9E-D51F-484D-8613-DFCEB71C78DD}"/>
              </a:ext>
            </a:extLst>
          </p:cNvPr>
          <p:cNvPicPr>
            <a:picLocks noChangeAspect="1"/>
          </p:cNvPicPr>
          <p:nvPr/>
        </p:nvPicPr>
        <p:blipFill>
          <a:blip r:embed="rId3"/>
          <a:stretch>
            <a:fillRect/>
          </a:stretch>
        </p:blipFill>
        <p:spPr>
          <a:xfrm>
            <a:off x="0" y="0"/>
            <a:ext cx="9144000" cy="4668831"/>
          </a:xfrm>
          <a:prstGeom prst="rect">
            <a:avLst/>
          </a:prstGeom>
        </p:spPr>
      </p:pic>
      <p:sp>
        <p:nvSpPr>
          <p:cNvPr id="11" name="TextBox 10">
            <a:extLst>
              <a:ext uri="{FF2B5EF4-FFF2-40B4-BE49-F238E27FC236}">
                <a16:creationId xmlns:a16="http://schemas.microsoft.com/office/drawing/2014/main" id="{895A9EAD-D42D-4D0A-AC67-1AD8A85D74D2}"/>
              </a:ext>
            </a:extLst>
          </p:cNvPr>
          <p:cNvSpPr txBox="1"/>
          <p:nvPr/>
        </p:nvSpPr>
        <p:spPr>
          <a:xfrm>
            <a:off x="689810" y="4668831"/>
            <a:ext cx="2457724" cy="461665"/>
          </a:xfrm>
          <a:prstGeom prst="rect">
            <a:avLst/>
          </a:prstGeom>
          <a:noFill/>
        </p:spPr>
        <p:txBody>
          <a:bodyPr wrap="none" rtlCol="0">
            <a:spAutoFit/>
          </a:bodyPr>
          <a:lstStyle/>
          <a:p>
            <a:r>
              <a:rPr lang="en-US" altLang="zh-CN" sz="2400" i="1" dirty="0">
                <a:solidFill>
                  <a:srgbClr val="00CC00"/>
                </a:solidFill>
                <a:latin typeface="Cambria" panose="02040503050406030204" pitchFamily="18" charset="0"/>
                <a:ea typeface="Cambria" panose="02040503050406030204" pitchFamily="18" charset="0"/>
              </a:rPr>
              <a:t>τ</a:t>
            </a:r>
            <a:r>
              <a:rPr lang="en-US" altLang="zh-CN" sz="2400" dirty="0">
                <a:solidFill>
                  <a:srgbClr val="00CC00"/>
                </a:solidFill>
                <a:latin typeface="Cambria" panose="02040503050406030204" pitchFamily="18" charset="0"/>
                <a:ea typeface="Cambria" panose="02040503050406030204" pitchFamily="18" charset="0"/>
              </a:rPr>
              <a:t> = 104.1 ± 0.8 ns</a:t>
            </a:r>
            <a:endParaRPr lang="en-US" sz="2400" dirty="0">
              <a:solidFill>
                <a:srgbClr val="00CC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2DC8F07F-837E-499F-A1B1-FE3ADA5908D0}"/>
              </a:ext>
            </a:extLst>
          </p:cNvPr>
          <p:cNvSpPr txBox="1"/>
          <p:nvPr/>
        </p:nvSpPr>
        <p:spPr>
          <a:xfrm>
            <a:off x="689810" y="6008346"/>
            <a:ext cx="3496470" cy="461665"/>
          </a:xfrm>
          <a:prstGeom prst="rect">
            <a:avLst/>
          </a:prstGeom>
          <a:noFill/>
        </p:spPr>
        <p:txBody>
          <a:bodyPr wrap="none" rtlCol="0">
            <a:spAutoFit/>
          </a:bodyPr>
          <a:lstStyle/>
          <a:p>
            <a:r>
              <a:rPr lang="en-US" altLang="zh-CN" sz="2400" i="1" dirty="0">
                <a:latin typeface="Cambria" panose="02040503050406030204" pitchFamily="18" charset="0"/>
                <a:ea typeface="Cambria" panose="02040503050406030204" pitchFamily="18" charset="0"/>
              </a:rPr>
              <a:t>τ</a:t>
            </a:r>
            <a:r>
              <a:rPr lang="en-US" altLang="zh-CN" sz="2400" dirty="0">
                <a:latin typeface="Cambria" panose="02040503050406030204" pitchFamily="18" charset="0"/>
                <a:ea typeface="Cambria" panose="02040503050406030204" pitchFamily="18" charset="0"/>
              </a:rPr>
              <a:t> = 96.9 ± 1.0 ns (ENSDF)</a:t>
            </a:r>
            <a:endParaRPr lang="en-US" sz="2400" dirty="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FCC2E3DB-49BD-4081-B28A-15C5E0BA0EE5}"/>
              </a:ext>
            </a:extLst>
          </p:cNvPr>
          <p:cNvSpPr txBox="1"/>
          <p:nvPr/>
        </p:nvSpPr>
        <p:spPr>
          <a:xfrm>
            <a:off x="689810" y="5338588"/>
            <a:ext cx="2457724" cy="461665"/>
          </a:xfrm>
          <a:prstGeom prst="rect">
            <a:avLst/>
          </a:prstGeom>
          <a:noFill/>
        </p:spPr>
        <p:txBody>
          <a:bodyPr wrap="none" rtlCol="0">
            <a:spAutoFit/>
          </a:bodyPr>
          <a:lstStyle/>
          <a:p>
            <a:r>
              <a:rPr lang="en-US" altLang="zh-CN" sz="2400" i="1" dirty="0">
                <a:solidFill>
                  <a:srgbClr val="CB00FF"/>
                </a:solidFill>
                <a:latin typeface="Cambria" panose="02040503050406030204" pitchFamily="18" charset="0"/>
                <a:ea typeface="Cambria" panose="02040503050406030204" pitchFamily="18" charset="0"/>
              </a:rPr>
              <a:t>τ</a:t>
            </a:r>
            <a:r>
              <a:rPr lang="en-US" altLang="zh-CN" sz="2400" dirty="0">
                <a:solidFill>
                  <a:srgbClr val="CB00FF"/>
                </a:solidFill>
                <a:latin typeface="Cambria" panose="02040503050406030204" pitchFamily="18" charset="0"/>
                <a:ea typeface="Cambria" panose="02040503050406030204" pitchFamily="18" charset="0"/>
              </a:rPr>
              <a:t> = 104.4 ± 1.4 ns</a:t>
            </a:r>
            <a:endParaRPr lang="en-US" sz="2400" dirty="0">
              <a:solidFill>
                <a:srgbClr val="CB00FF"/>
              </a:solidFill>
              <a:latin typeface="Cambria" panose="02040503050406030204" pitchFamily="18" charset="0"/>
              <a:ea typeface="Cambria" panose="02040503050406030204" pitchFamily="18" charset="0"/>
            </a:endParaRPr>
          </a:p>
        </p:txBody>
      </p:sp>
      <p:pic>
        <p:nvPicPr>
          <p:cNvPr id="15" name="Picture 14">
            <a:extLst>
              <a:ext uri="{FF2B5EF4-FFF2-40B4-BE49-F238E27FC236}">
                <a16:creationId xmlns:a16="http://schemas.microsoft.com/office/drawing/2014/main" id="{CDCB58B5-7AA0-4D7A-9B65-F5F2025DC0E9}"/>
              </a:ext>
            </a:extLst>
          </p:cNvPr>
          <p:cNvPicPr>
            <a:picLocks noChangeAspect="1"/>
          </p:cNvPicPr>
          <p:nvPr/>
        </p:nvPicPr>
        <p:blipFill>
          <a:blip r:embed="rId4"/>
          <a:stretch>
            <a:fillRect/>
          </a:stretch>
        </p:blipFill>
        <p:spPr>
          <a:xfrm>
            <a:off x="5422536" y="4574827"/>
            <a:ext cx="3287948" cy="1989185"/>
          </a:xfrm>
          <a:prstGeom prst="rect">
            <a:avLst/>
          </a:prstGeom>
        </p:spPr>
      </p:pic>
    </p:spTree>
    <p:extLst>
      <p:ext uri="{BB962C8B-B14F-4D97-AF65-F5344CB8AC3E}">
        <p14:creationId xmlns:p14="http://schemas.microsoft.com/office/powerpoint/2010/main" val="131934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9007FA-0057-40FD-8336-BC573A665C62}"/>
              </a:ext>
            </a:extLst>
          </p:cNvPr>
          <p:cNvPicPr>
            <a:picLocks noChangeAspect="1"/>
          </p:cNvPicPr>
          <p:nvPr/>
        </p:nvPicPr>
        <p:blipFill>
          <a:blip r:embed="rId2"/>
          <a:stretch>
            <a:fillRect/>
          </a:stretch>
        </p:blipFill>
        <p:spPr>
          <a:xfrm>
            <a:off x="0" y="305512"/>
            <a:ext cx="9144000" cy="6246976"/>
          </a:xfrm>
          <a:prstGeom prst="rect">
            <a:avLst/>
          </a:prstGeom>
        </p:spPr>
      </p:pic>
    </p:spTree>
    <p:extLst>
      <p:ext uri="{BB962C8B-B14F-4D97-AF65-F5344CB8AC3E}">
        <p14:creationId xmlns:p14="http://schemas.microsoft.com/office/powerpoint/2010/main" val="3701182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8C897E-1D9A-4BE1-9CC7-16A879354D93}"/>
              </a:ext>
            </a:extLst>
          </p:cNvPr>
          <p:cNvPicPr>
            <a:picLocks noChangeAspect="1"/>
          </p:cNvPicPr>
          <p:nvPr/>
        </p:nvPicPr>
        <p:blipFill>
          <a:blip r:embed="rId2"/>
          <a:stretch>
            <a:fillRect/>
          </a:stretch>
        </p:blipFill>
        <p:spPr>
          <a:xfrm>
            <a:off x="770788" y="0"/>
            <a:ext cx="7602423" cy="6858000"/>
          </a:xfrm>
          <a:prstGeom prst="rect">
            <a:avLst/>
          </a:prstGeom>
        </p:spPr>
      </p:pic>
    </p:spTree>
    <p:extLst>
      <p:ext uri="{BB962C8B-B14F-4D97-AF65-F5344CB8AC3E}">
        <p14:creationId xmlns:p14="http://schemas.microsoft.com/office/powerpoint/2010/main" val="40329838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TotalTime>
  <Words>17362</Words>
  <Application>Microsoft Office PowerPoint</Application>
  <PresentationFormat>On-screen Show (4:3)</PresentationFormat>
  <Paragraphs>974</Paragraphs>
  <Slides>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 lijie</dc:creator>
  <cp:lastModifiedBy>sun lijie</cp:lastModifiedBy>
  <cp:revision>1</cp:revision>
  <dcterms:created xsi:type="dcterms:W3CDTF">2023-10-26T12:49:27Z</dcterms:created>
  <dcterms:modified xsi:type="dcterms:W3CDTF">2023-10-26T12:56:25Z</dcterms:modified>
</cp:coreProperties>
</file>