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657" r:id="rId3"/>
    <p:sldId id="3656" r:id="rId4"/>
    <p:sldId id="3652" r:id="rId5"/>
    <p:sldId id="3651" r:id="rId6"/>
    <p:sldId id="3654" r:id="rId7"/>
    <p:sldId id="3655" r:id="rId8"/>
    <p:sldId id="3650" r:id="rId9"/>
    <p:sldId id="3653" r:id="rId10"/>
    <p:sldId id="3658" r:id="rId11"/>
    <p:sldId id="3659" r:id="rId12"/>
    <p:sldId id="3665" r:id="rId13"/>
    <p:sldId id="3670" r:id="rId14"/>
    <p:sldId id="3662" r:id="rId15"/>
    <p:sldId id="3664" r:id="rId16"/>
    <p:sldId id="3663" r:id="rId17"/>
    <p:sldId id="3669" r:id="rId18"/>
    <p:sldId id="3661" r:id="rId19"/>
    <p:sldId id="3667" r:id="rId20"/>
    <p:sldId id="3450" r:id="rId21"/>
    <p:sldId id="3668" r:id="rId22"/>
    <p:sldId id="366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9" autoAdjust="0"/>
    <p:restoredTop sz="94660"/>
  </p:normalViewPr>
  <p:slideViewPr>
    <p:cSldViewPr snapToGrid="0">
      <p:cViewPr varScale="1">
        <p:scale>
          <a:sx n="60" d="100"/>
          <a:sy n="60" d="100"/>
        </p:scale>
        <p:origin x="67"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4C633-44EE-4BF0-8ED3-0D1D9EE86EA8}" type="datetimeFigureOut">
              <a:rPr lang="en-US" smtClean="0"/>
              <a:t>5/22/2024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5AD52-9ABC-4A1C-A329-E48ACF2BFB4F}" type="slidenum">
              <a:rPr lang="en-US" smtClean="0"/>
              <a:t>‹#›</a:t>
            </a:fld>
            <a:endParaRPr lang="en-US"/>
          </a:p>
        </p:txBody>
      </p:sp>
    </p:spTree>
    <p:extLst>
      <p:ext uri="{BB962C8B-B14F-4D97-AF65-F5344CB8AC3E}">
        <p14:creationId xmlns:p14="http://schemas.microsoft.com/office/powerpoint/2010/main" val="419758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::Open("F:/e21010/pxct/run0297_LEGe_MSD_241Am_Z7117_ChamberCenter_window1us_TrigRise0.064_0.016_0.016us_TrigGap0.952_1.000_1.000us_Th350_2700_1000_LED_cal.root");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htiming_lege_msd12 = new TH1D("htiming_lege_msd12", "htiming_lege_msd12", 500,-1000,1000);</a:t>
            </a:r>
          </a:p>
          <a:p>
            <a:r>
              <a:rPr lang="en-US" dirty="0"/>
              <a:t>htiming_lege_msd12-&gt;</a:t>
            </a:r>
            <a:r>
              <a:rPr lang="en-US" dirty="0" err="1"/>
              <a:t>SetLineWidth</a:t>
            </a:r>
            <a:r>
              <a:rPr lang="en-US" dirty="0"/>
              <a:t>(3);</a:t>
            </a:r>
          </a:p>
          <a:p>
            <a:r>
              <a:rPr lang="en-US" dirty="0"/>
              <a:t>htiming_lege_msd12-&gt;</a:t>
            </a:r>
            <a:r>
              <a:rPr lang="en-US" dirty="0" err="1"/>
              <a:t>Rebin</a:t>
            </a:r>
            <a:r>
              <a:rPr lang="en-US" dirty="0"/>
              <a:t>(8);</a:t>
            </a:r>
          </a:p>
          <a:p>
            <a:r>
              <a:rPr lang="en-US" dirty="0"/>
              <a:t>htiming_lege_msd12-&gt;</a:t>
            </a:r>
            <a:r>
              <a:rPr lang="en-US" dirty="0" err="1"/>
              <a:t>SetStats</a:t>
            </a:r>
            <a:r>
              <a:rPr lang="en-US" dirty="0"/>
              <a:t>(0);</a:t>
            </a:r>
          </a:p>
          <a:p>
            <a:r>
              <a:rPr lang="en-US" dirty="0"/>
              <a:t>htiming_lege_msd12-&gt;</a:t>
            </a:r>
            <a:r>
              <a:rPr lang="en-US" dirty="0" err="1"/>
              <a:t>SetTitle</a:t>
            </a:r>
            <a:r>
              <a:rPr lang="en-US" dirty="0"/>
              <a:t>("");</a:t>
            </a:r>
          </a:p>
          <a:p>
            <a:r>
              <a:rPr lang="en-US" dirty="0"/>
              <a:t>htiming_lege_msd12-&gt;</a:t>
            </a:r>
            <a:r>
              <a:rPr lang="en-US" dirty="0" err="1"/>
              <a:t>GetXaxis</a:t>
            </a:r>
            <a:r>
              <a:rPr lang="en-US" dirty="0"/>
              <a:t>()-&gt;</a:t>
            </a:r>
            <a:r>
              <a:rPr lang="en-US" dirty="0" err="1"/>
              <a:t>SetTitle</a:t>
            </a:r>
            <a:r>
              <a:rPr lang="en-US" dirty="0"/>
              <a:t>("LEGe #minus MSD12 Time difference (ns)");</a:t>
            </a:r>
          </a:p>
          <a:p>
            <a:r>
              <a:rPr lang="en-US" dirty="0"/>
              <a:t>htiming_lege_msd12-&gt;</a:t>
            </a:r>
            <a:r>
              <a:rPr lang="en-US" dirty="0" err="1"/>
              <a:t>GetYaxis</a:t>
            </a:r>
            <a:r>
              <a:rPr lang="en-US" dirty="0"/>
              <a:t>()-&gt;</a:t>
            </a:r>
            <a:r>
              <a:rPr lang="en-US" dirty="0" err="1"/>
              <a:t>SetTitle</a:t>
            </a:r>
            <a:r>
              <a:rPr lang="en-US" dirty="0"/>
              <a:t>("Counts per 8 ns");</a:t>
            </a:r>
          </a:p>
          <a:p>
            <a:r>
              <a:rPr lang="en-US" dirty="0"/>
              <a:t>htiming_lege_msd12-&gt;</a:t>
            </a:r>
            <a:r>
              <a:rPr lang="en-US" dirty="0" err="1"/>
              <a:t>GetXaxis</a:t>
            </a:r>
            <a:r>
              <a:rPr lang="en-US" dirty="0"/>
              <a:t>()-&gt;</a:t>
            </a:r>
            <a:r>
              <a:rPr lang="en-US" dirty="0" err="1"/>
              <a:t>CenterTitle</a:t>
            </a:r>
            <a:r>
              <a:rPr lang="en-US" dirty="0"/>
              <a:t>();</a:t>
            </a:r>
          </a:p>
          <a:p>
            <a:r>
              <a:rPr lang="en-US" dirty="0"/>
              <a:t>htiming_lege_msd12-&gt;</a:t>
            </a:r>
            <a:r>
              <a:rPr lang="en-US" dirty="0" err="1"/>
              <a:t>GetYaxis</a:t>
            </a:r>
            <a:r>
              <a:rPr lang="en-US" dirty="0"/>
              <a:t>()-&gt;</a:t>
            </a:r>
            <a:r>
              <a:rPr lang="en-US" dirty="0" err="1"/>
              <a:t>CenterTitle</a:t>
            </a:r>
            <a:r>
              <a:rPr lang="en-US" dirty="0"/>
              <a:t>();</a:t>
            </a:r>
          </a:p>
          <a:p>
            <a:r>
              <a:rPr lang="en-US" dirty="0"/>
              <a:t>htiming_lege_msd12-&gt;</a:t>
            </a:r>
            <a:r>
              <a:rPr lang="en-US" dirty="0" err="1"/>
              <a:t>GetXaxis</a:t>
            </a:r>
            <a:r>
              <a:rPr lang="en-US" dirty="0"/>
              <a:t>()-&gt;</a:t>
            </a:r>
            <a:r>
              <a:rPr lang="en-US" dirty="0" err="1"/>
              <a:t>SetLabelFont</a:t>
            </a:r>
            <a:r>
              <a:rPr lang="en-US" dirty="0"/>
              <a:t>(132);</a:t>
            </a:r>
          </a:p>
          <a:p>
            <a:r>
              <a:rPr lang="en-US" dirty="0"/>
              <a:t>htiming_lege_msd12-&gt;</a:t>
            </a:r>
            <a:r>
              <a:rPr lang="en-US" dirty="0" err="1"/>
              <a:t>GetYaxis</a:t>
            </a:r>
            <a:r>
              <a:rPr lang="en-US" dirty="0"/>
              <a:t>()-&gt;</a:t>
            </a:r>
            <a:r>
              <a:rPr lang="en-US" dirty="0" err="1"/>
              <a:t>SetLabelFont</a:t>
            </a:r>
            <a:r>
              <a:rPr lang="en-US" dirty="0"/>
              <a:t>(132);</a:t>
            </a:r>
          </a:p>
          <a:p>
            <a:r>
              <a:rPr lang="en-US" dirty="0"/>
              <a:t>htiming_lege_msd12-&gt;</a:t>
            </a:r>
            <a:r>
              <a:rPr lang="en-US" dirty="0" err="1"/>
              <a:t>GetXaxis</a:t>
            </a:r>
            <a:r>
              <a:rPr lang="en-US" dirty="0"/>
              <a:t>()-&gt;</a:t>
            </a:r>
            <a:r>
              <a:rPr lang="en-US" dirty="0" err="1"/>
              <a:t>SetLabelSize</a:t>
            </a:r>
            <a:r>
              <a:rPr lang="en-US" dirty="0"/>
              <a:t>(0.06);</a:t>
            </a:r>
          </a:p>
          <a:p>
            <a:r>
              <a:rPr lang="en-US" dirty="0"/>
              <a:t>htiming_lege_msd12-&gt;</a:t>
            </a:r>
            <a:r>
              <a:rPr lang="en-US" dirty="0" err="1"/>
              <a:t>GetYaxis</a:t>
            </a:r>
            <a:r>
              <a:rPr lang="en-US" dirty="0"/>
              <a:t>()-&gt;</a:t>
            </a:r>
            <a:r>
              <a:rPr lang="en-US" dirty="0" err="1"/>
              <a:t>SetLabelSize</a:t>
            </a:r>
            <a:r>
              <a:rPr lang="en-US" dirty="0"/>
              <a:t>(0.06);</a:t>
            </a:r>
          </a:p>
          <a:p>
            <a:r>
              <a:rPr lang="en-US" dirty="0"/>
              <a:t>htiming_lege_msd12-&gt;</a:t>
            </a:r>
            <a:r>
              <a:rPr lang="en-US" dirty="0" err="1"/>
              <a:t>GetXaxis</a:t>
            </a:r>
            <a:r>
              <a:rPr lang="en-US" dirty="0"/>
              <a:t>()-&gt;</a:t>
            </a:r>
            <a:r>
              <a:rPr lang="en-US" dirty="0" err="1"/>
              <a:t>SetTitleFont</a:t>
            </a:r>
            <a:r>
              <a:rPr lang="en-US" dirty="0"/>
              <a:t>(132);</a:t>
            </a:r>
          </a:p>
          <a:p>
            <a:r>
              <a:rPr lang="en-US" dirty="0"/>
              <a:t>htiming_lege_msd12-&gt;</a:t>
            </a:r>
            <a:r>
              <a:rPr lang="en-US" dirty="0" err="1"/>
              <a:t>GetYaxis</a:t>
            </a:r>
            <a:r>
              <a:rPr lang="en-US" dirty="0"/>
              <a:t>()-&gt;</a:t>
            </a:r>
            <a:r>
              <a:rPr lang="en-US" dirty="0" err="1"/>
              <a:t>SetTitleFont</a:t>
            </a:r>
            <a:r>
              <a:rPr lang="en-US" dirty="0"/>
              <a:t>(132);</a:t>
            </a:r>
          </a:p>
          <a:p>
            <a:r>
              <a:rPr lang="en-US" dirty="0"/>
              <a:t>htiming_lege_msd12-&gt;</a:t>
            </a:r>
            <a:r>
              <a:rPr lang="en-US" dirty="0" err="1"/>
              <a:t>GetXaxis</a:t>
            </a:r>
            <a:r>
              <a:rPr lang="en-US" dirty="0"/>
              <a:t>()-&gt;</a:t>
            </a:r>
            <a:r>
              <a:rPr lang="en-US" dirty="0" err="1"/>
              <a:t>SetTitleOffset</a:t>
            </a:r>
            <a:r>
              <a:rPr lang="en-US" dirty="0"/>
              <a:t>(1.1);</a:t>
            </a:r>
          </a:p>
          <a:p>
            <a:r>
              <a:rPr lang="en-US" dirty="0"/>
              <a:t>htiming_lege_msd12-&gt;</a:t>
            </a:r>
            <a:r>
              <a:rPr lang="en-US" dirty="0" err="1"/>
              <a:t>GetYaxis</a:t>
            </a:r>
            <a:r>
              <a:rPr lang="en-US" dirty="0"/>
              <a:t>()-&gt;</a:t>
            </a:r>
            <a:r>
              <a:rPr lang="en-US" dirty="0" err="1"/>
              <a:t>SetTitleOffset</a:t>
            </a:r>
            <a:r>
              <a:rPr lang="en-US" dirty="0"/>
              <a:t>(0.95);</a:t>
            </a:r>
          </a:p>
          <a:p>
            <a:r>
              <a:rPr lang="en-US" dirty="0"/>
              <a:t>htiming_lege_msd12-&gt;</a:t>
            </a:r>
            <a:r>
              <a:rPr lang="en-US" dirty="0" err="1"/>
              <a:t>GetXaxis</a:t>
            </a:r>
            <a:r>
              <a:rPr lang="en-US" dirty="0"/>
              <a:t>()-&gt;</a:t>
            </a:r>
            <a:r>
              <a:rPr lang="en-US" dirty="0" err="1"/>
              <a:t>SetTitleSize</a:t>
            </a:r>
            <a:r>
              <a:rPr lang="en-US" dirty="0"/>
              <a:t>(0.07);</a:t>
            </a:r>
          </a:p>
          <a:p>
            <a:r>
              <a:rPr lang="en-US" dirty="0"/>
              <a:t>htiming_lege_msd12-&gt;</a:t>
            </a:r>
            <a:r>
              <a:rPr lang="en-US" dirty="0" err="1"/>
              <a:t>GetYaxis</a:t>
            </a:r>
            <a:r>
              <a:rPr lang="en-US" dirty="0"/>
              <a:t>()-&gt;</a:t>
            </a:r>
            <a:r>
              <a:rPr lang="en-US" dirty="0" err="1"/>
              <a:t>SetTitleSize</a:t>
            </a:r>
            <a:r>
              <a:rPr lang="en-US" dirty="0"/>
              <a:t>(0.07);</a:t>
            </a:r>
          </a:p>
          <a:p>
            <a:r>
              <a:rPr lang="en-US" dirty="0"/>
              <a:t>htiming_lege_msd12-&gt;</a:t>
            </a:r>
            <a:r>
              <a:rPr lang="en-US" dirty="0" err="1"/>
              <a:t>GetXaxis</a:t>
            </a:r>
            <a:r>
              <a:rPr lang="en-US" dirty="0"/>
              <a:t>()-&gt;</a:t>
            </a:r>
            <a:r>
              <a:rPr lang="en-US" dirty="0" err="1"/>
              <a:t>SetRangeUser</a:t>
            </a:r>
            <a:r>
              <a:rPr lang="en-US" dirty="0"/>
              <a:t>(-1000,1000);</a:t>
            </a:r>
          </a:p>
          <a:p>
            <a:r>
              <a:rPr lang="en-US" dirty="0"/>
              <a:t>htiming_lege_msd12-&gt;</a:t>
            </a:r>
            <a:r>
              <a:rPr lang="en-US" dirty="0" err="1"/>
              <a:t>GetYaxis</a:t>
            </a:r>
            <a:r>
              <a:rPr lang="en-US" dirty="0"/>
              <a:t>()-&gt;</a:t>
            </a:r>
            <a:r>
              <a:rPr lang="en-US" dirty="0" err="1"/>
              <a:t>SetRangeUser</a:t>
            </a:r>
            <a:r>
              <a:rPr lang="en-US" dirty="0"/>
              <a:t>(0,800);</a:t>
            </a:r>
          </a:p>
          <a:p>
            <a:r>
              <a:rPr lang="en-US" dirty="0"/>
              <a:t>htiming_lege_msd12-&gt;</a:t>
            </a:r>
            <a:r>
              <a:rPr lang="en-US" dirty="0" err="1"/>
              <a:t>GetYaxis</a:t>
            </a:r>
            <a:r>
              <a:rPr lang="en-US" dirty="0"/>
              <a:t>()-&gt;</a:t>
            </a:r>
            <a:r>
              <a:rPr lang="en-US" dirty="0" err="1"/>
              <a:t>SetNdivisions</a:t>
            </a:r>
            <a:r>
              <a:rPr lang="en-US" dirty="0"/>
              <a:t>(505);</a:t>
            </a:r>
          </a:p>
          <a:p>
            <a:r>
              <a:rPr lang="en-US" dirty="0"/>
              <a:t>htiming_lege_msd12-&gt;</a:t>
            </a:r>
            <a:r>
              <a:rPr lang="en-US" dirty="0" err="1"/>
              <a:t>GetYaxis</a:t>
            </a:r>
            <a:r>
              <a:rPr lang="en-US" dirty="0"/>
              <a:t>()-&gt;</a:t>
            </a:r>
            <a:r>
              <a:rPr lang="en-US" dirty="0" err="1"/>
              <a:t>SetTickLength</a:t>
            </a:r>
            <a:r>
              <a:rPr lang="en-US" dirty="0"/>
              <a:t>(0.015);</a:t>
            </a:r>
          </a:p>
          <a:p>
            <a:r>
              <a:rPr lang="en-US" dirty="0"/>
              <a:t>htiming_lege_msd12-&gt;</a:t>
            </a:r>
            <a:r>
              <a:rPr lang="en-US" dirty="0" err="1"/>
              <a:t>SetLineColor</a:t>
            </a:r>
            <a:r>
              <a:rPr lang="en-US" dirty="0"/>
              <a:t>(kGreen+1);</a:t>
            </a:r>
          </a:p>
          <a:p>
            <a:r>
              <a:rPr lang="en-US" dirty="0"/>
              <a:t>htiming_lege_msd12-&gt;Draw();</a:t>
            </a:r>
          </a:p>
          <a:p>
            <a:endParaRPr lang="en-US" dirty="0"/>
          </a:p>
          <a:p>
            <a:r>
              <a:rPr lang="en-US" dirty="0" err="1"/>
              <a:t>TFile</a:t>
            </a:r>
            <a:r>
              <a:rPr lang="en-US" dirty="0"/>
              <a:t> *_file1 = </a:t>
            </a:r>
            <a:r>
              <a:rPr lang="en-US" dirty="0" err="1"/>
              <a:t>TFile</a:t>
            </a:r>
            <a:r>
              <a:rPr lang="en-US" dirty="0"/>
              <a:t>::Open("F:/e21010/pxct/run0298_LEGe_MSD_241Am_Z7117_ChamberCenter_window1us_TrigRise0.064_0.016_0.016us_TrigGap0.952_1.000_1.000us_Th350_2700_1000_MSDCFDDelay0.304us_Scale7_cal.root");</a:t>
            </a:r>
          </a:p>
          <a:p>
            <a:r>
              <a:rPr lang="en-US" dirty="0"/>
              <a:t>htiming_lege_msd12-&gt;</a:t>
            </a:r>
            <a:r>
              <a:rPr lang="en-US" dirty="0" err="1"/>
              <a:t>SetLineWidth</a:t>
            </a:r>
            <a:r>
              <a:rPr lang="en-US" dirty="0"/>
              <a:t>(3);</a:t>
            </a:r>
          </a:p>
          <a:p>
            <a:r>
              <a:rPr lang="en-US" dirty="0"/>
              <a:t>htiming_lege_msd12-&gt;</a:t>
            </a:r>
            <a:r>
              <a:rPr lang="en-US" dirty="0" err="1"/>
              <a:t>SetLineColor</a:t>
            </a:r>
            <a:r>
              <a:rPr lang="en-US" dirty="0"/>
              <a:t>(kRed+1);</a:t>
            </a:r>
          </a:p>
          <a:p>
            <a:r>
              <a:rPr lang="en-US" dirty="0"/>
              <a:t>htiming_lege_msd12-&gt;</a:t>
            </a:r>
            <a:r>
              <a:rPr lang="en-US" dirty="0" err="1"/>
              <a:t>Rebin</a:t>
            </a:r>
            <a:r>
              <a:rPr lang="en-US" dirty="0"/>
              <a:t>(8);</a:t>
            </a:r>
          </a:p>
          <a:p>
            <a:r>
              <a:rPr lang="en-US" dirty="0"/>
              <a:t>htiming_lege_msd12-&gt;Draw("same");</a:t>
            </a:r>
          </a:p>
          <a:p>
            <a:endParaRPr lang="en-US" dirty="0"/>
          </a:p>
          <a:p>
            <a:endParaRPr lang="en-US" dirty="0"/>
          </a:p>
          <a:p>
            <a:r>
              <a:rPr lang="en-US" dirty="0" err="1"/>
              <a:t>TFile</a:t>
            </a:r>
            <a:r>
              <a:rPr lang="en-US" dirty="0"/>
              <a:t> *_file0 = </a:t>
            </a:r>
            <a:r>
              <a:rPr lang="en-US" dirty="0" err="1"/>
              <a:t>TFile</a:t>
            </a:r>
            <a:r>
              <a:rPr lang="en-US" dirty="0"/>
              <a:t>::Open("F:/e21010/pxct/run0297_LEGe_MSD_241Am_Z7117_ChamberCenter_window1us_TrigRise0.064_0.016_0.016us_TrigGap0.952_1.000_1.000us_Th350_2700_1000_LED_cal.root");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htiming_lege_msd26 = new TH1D("htiming_lege_msd26", "htiming_lege_msd26", 500,-1000,1000);</a:t>
            </a:r>
          </a:p>
          <a:p>
            <a:r>
              <a:rPr lang="en-US" dirty="0"/>
              <a:t>htiming_lege_msd26-&gt;</a:t>
            </a:r>
            <a:r>
              <a:rPr lang="en-US" dirty="0" err="1"/>
              <a:t>SetLineWidth</a:t>
            </a:r>
            <a:r>
              <a:rPr lang="en-US" dirty="0"/>
              <a:t>(3);</a:t>
            </a:r>
          </a:p>
          <a:p>
            <a:r>
              <a:rPr lang="en-US" dirty="0"/>
              <a:t>htiming_lege_msd26-&gt;</a:t>
            </a:r>
            <a:r>
              <a:rPr lang="en-US" dirty="0" err="1"/>
              <a:t>Rebin</a:t>
            </a:r>
            <a:r>
              <a:rPr lang="en-US" dirty="0"/>
              <a:t>(8);</a:t>
            </a:r>
          </a:p>
          <a:p>
            <a:r>
              <a:rPr lang="en-US" dirty="0"/>
              <a:t>htiming_lege_msd26-&gt;</a:t>
            </a:r>
            <a:r>
              <a:rPr lang="en-US" dirty="0" err="1"/>
              <a:t>SetStats</a:t>
            </a:r>
            <a:r>
              <a:rPr lang="en-US" dirty="0"/>
              <a:t>(0);</a:t>
            </a:r>
          </a:p>
          <a:p>
            <a:r>
              <a:rPr lang="en-US" dirty="0"/>
              <a:t>htiming_lege_msd26-&gt;</a:t>
            </a:r>
            <a:r>
              <a:rPr lang="en-US" dirty="0" err="1"/>
              <a:t>SetTitle</a:t>
            </a:r>
            <a:r>
              <a:rPr lang="en-US" dirty="0"/>
              <a:t>("");</a:t>
            </a:r>
          </a:p>
          <a:p>
            <a:r>
              <a:rPr lang="en-US" dirty="0"/>
              <a:t>htiming_lege_msd26-&gt;</a:t>
            </a:r>
            <a:r>
              <a:rPr lang="en-US" dirty="0" err="1"/>
              <a:t>GetXaxis</a:t>
            </a:r>
            <a:r>
              <a:rPr lang="en-US" dirty="0"/>
              <a:t>()-&gt;</a:t>
            </a:r>
            <a:r>
              <a:rPr lang="en-US" dirty="0" err="1"/>
              <a:t>SetTitle</a:t>
            </a:r>
            <a:r>
              <a:rPr lang="en-US" dirty="0"/>
              <a:t>("LEGe #minus MSD26 Time difference (ns)");</a:t>
            </a:r>
          </a:p>
          <a:p>
            <a:r>
              <a:rPr lang="en-US" dirty="0"/>
              <a:t>htiming_lege_msd26-&gt;</a:t>
            </a:r>
            <a:r>
              <a:rPr lang="en-US" dirty="0" err="1"/>
              <a:t>GetYaxis</a:t>
            </a:r>
            <a:r>
              <a:rPr lang="en-US" dirty="0"/>
              <a:t>()-&gt;</a:t>
            </a:r>
            <a:r>
              <a:rPr lang="en-US" dirty="0" err="1"/>
              <a:t>SetTitle</a:t>
            </a:r>
            <a:r>
              <a:rPr lang="en-US" dirty="0"/>
              <a:t>("Counts per 8 ns");</a:t>
            </a:r>
          </a:p>
          <a:p>
            <a:r>
              <a:rPr lang="en-US" dirty="0"/>
              <a:t>htiming_lege_msd26-&gt;</a:t>
            </a:r>
            <a:r>
              <a:rPr lang="en-US" dirty="0" err="1"/>
              <a:t>GetXaxis</a:t>
            </a:r>
            <a:r>
              <a:rPr lang="en-US" dirty="0"/>
              <a:t>()-&gt;</a:t>
            </a:r>
            <a:r>
              <a:rPr lang="en-US" dirty="0" err="1"/>
              <a:t>CenterTitle</a:t>
            </a:r>
            <a:r>
              <a:rPr lang="en-US" dirty="0"/>
              <a:t>();</a:t>
            </a:r>
          </a:p>
          <a:p>
            <a:r>
              <a:rPr lang="en-US" dirty="0"/>
              <a:t>htiming_lege_msd26-&gt;</a:t>
            </a:r>
            <a:r>
              <a:rPr lang="en-US" dirty="0" err="1"/>
              <a:t>GetYaxis</a:t>
            </a:r>
            <a:r>
              <a:rPr lang="en-US" dirty="0"/>
              <a:t>()-&gt;</a:t>
            </a:r>
            <a:r>
              <a:rPr lang="en-US" dirty="0" err="1"/>
              <a:t>CenterTitle</a:t>
            </a:r>
            <a:r>
              <a:rPr lang="en-US" dirty="0"/>
              <a:t>();</a:t>
            </a:r>
          </a:p>
          <a:p>
            <a:r>
              <a:rPr lang="en-US" dirty="0"/>
              <a:t>htiming_lege_msd26-&gt;</a:t>
            </a:r>
            <a:r>
              <a:rPr lang="en-US" dirty="0" err="1"/>
              <a:t>GetXaxis</a:t>
            </a:r>
            <a:r>
              <a:rPr lang="en-US" dirty="0"/>
              <a:t>()-&gt;</a:t>
            </a:r>
            <a:r>
              <a:rPr lang="en-US" dirty="0" err="1"/>
              <a:t>SetLabelFont</a:t>
            </a:r>
            <a:r>
              <a:rPr lang="en-US" dirty="0"/>
              <a:t>(132);</a:t>
            </a:r>
          </a:p>
          <a:p>
            <a:r>
              <a:rPr lang="en-US" dirty="0"/>
              <a:t>htiming_lege_msd26-&gt;</a:t>
            </a:r>
            <a:r>
              <a:rPr lang="en-US" dirty="0" err="1"/>
              <a:t>GetYaxis</a:t>
            </a:r>
            <a:r>
              <a:rPr lang="en-US" dirty="0"/>
              <a:t>()-&gt;</a:t>
            </a:r>
            <a:r>
              <a:rPr lang="en-US" dirty="0" err="1"/>
              <a:t>SetLabelFont</a:t>
            </a:r>
            <a:r>
              <a:rPr lang="en-US" dirty="0"/>
              <a:t>(132);</a:t>
            </a:r>
          </a:p>
          <a:p>
            <a:r>
              <a:rPr lang="en-US" dirty="0"/>
              <a:t>htiming_lege_msd26-&gt;</a:t>
            </a:r>
            <a:r>
              <a:rPr lang="en-US" dirty="0" err="1"/>
              <a:t>GetXaxis</a:t>
            </a:r>
            <a:r>
              <a:rPr lang="en-US" dirty="0"/>
              <a:t>()-&gt;</a:t>
            </a:r>
            <a:r>
              <a:rPr lang="en-US" dirty="0" err="1"/>
              <a:t>SetLabelSize</a:t>
            </a:r>
            <a:r>
              <a:rPr lang="en-US" dirty="0"/>
              <a:t>(0.06);</a:t>
            </a:r>
          </a:p>
          <a:p>
            <a:r>
              <a:rPr lang="en-US" dirty="0"/>
              <a:t>htiming_lege_msd26-&gt;</a:t>
            </a:r>
            <a:r>
              <a:rPr lang="en-US" dirty="0" err="1"/>
              <a:t>GetYaxis</a:t>
            </a:r>
            <a:r>
              <a:rPr lang="en-US" dirty="0"/>
              <a:t>()-&gt;</a:t>
            </a:r>
            <a:r>
              <a:rPr lang="en-US" dirty="0" err="1"/>
              <a:t>SetLabelSize</a:t>
            </a:r>
            <a:r>
              <a:rPr lang="en-US" dirty="0"/>
              <a:t>(0.06);</a:t>
            </a:r>
          </a:p>
          <a:p>
            <a:r>
              <a:rPr lang="en-US" dirty="0"/>
              <a:t>htiming_lege_msd26-&gt;</a:t>
            </a:r>
            <a:r>
              <a:rPr lang="en-US" dirty="0" err="1"/>
              <a:t>GetXaxis</a:t>
            </a:r>
            <a:r>
              <a:rPr lang="en-US" dirty="0"/>
              <a:t>()-&gt;</a:t>
            </a:r>
            <a:r>
              <a:rPr lang="en-US" dirty="0" err="1"/>
              <a:t>SetTitleFont</a:t>
            </a:r>
            <a:r>
              <a:rPr lang="en-US" dirty="0"/>
              <a:t>(132);</a:t>
            </a:r>
          </a:p>
          <a:p>
            <a:r>
              <a:rPr lang="en-US" dirty="0"/>
              <a:t>htiming_lege_msd26-&gt;</a:t>
            </a:r>
            <a:r>
              <a:rPr lang="en-US" dirty="0" err="1"/>
              <a:t>GetYaxis</a:t>
            </a:r>
            <a:r>
              <a:rPr lang="en-US" dirty="0"/>
              <a:t>()-&gt;</a:t>
            </a:r>
            <a:r>
              <a:rPr lang="en-US" dirty="0" err="1"/>
              <a:t>SetTitleFont</a:t>
            </a:r>
            <a:r>
              <a:rPr lang="en-US" dirty="0"/>
              <a:t>(132);</a:t>
            </a:r>
          </a:p>
          <a:p>
            <a:r>
              <a:rPr lang="en-US" dirty="0"/>
              <a:t>htiming_lege_msd26-&gt;</a:t>
            </a:r>
            <a:r>
              <a:rPr lang="en-US" dirty="0" err="1"/>
              <a:t>GetXaxis</a:t>
            </a:r>
            <a:r>
              <a:rPr lang="en-US" dirty="0"/>
              <a:t>()-&gt;</a:t>
            </a:r>
            <a:r>
              <a:rPr lang="en-US" dirty="0" err="1"/>
              <a:t>SetTitleOffset</a:t>
            </a:r>
            <a:r>
              <a:rPr lang="en-US" dirty="0"/>
              <a:t>(1.1);</a:t>
            </a:r>
          </a:p>
          <a:p>
            <a:r>
              <a:rPr lang="en-US" dirty="0"/>
              <a:t>htiming_lege_msd26-&gt;</a:t>
            </a:r>
            <a:r>
              <a:rPr lang="en-US" dirty="0" err="1"/>
              <a:t>GetYaxis</a:t>
            </a:r>
            <a:r>
              <a:rPr lang="en-US" dirty="0"/>
              <a:t>()-&gt;</a:t>
            </a:r>
            <a:r>
              <a:rPr lang="en-US" dirty="0" err="1"/>
              <a:t>SetTitleOffset</a:t>
            </a:r>
            <a:r>
              <a:rPr lang="en-US" dirty="0"/>
              <a:t>(0.95);</a:t>
            </a:r>
          </a:p>
          <a:p>
            <a:r>
              <a:rPr lang="en-US" dirty="0"/>
              <a:t>htiming_lege_msd26-&gt;</a:t>
            </a:r>
            <a:r>
              <a:rPr lang="en-US" dirty="0" err="1"/>
              <a:t>GetXaxis</a:t>
            </a:r>
            <a:r>
              <a:rPr lang="en-US" dirty="0"/>
              <a:t>()-&gt;</a:t>
            </a:r>
            <a:r>
              <a:rPr lang="en-US" dirty="0" err="1"/>
              <a:t>SetTitleSize</a:t>
            </a:r>
            <a:r>
              <a:rPr lang="en-US" dirty="0"/>
              <a:t>(0.07);</a:t>
            </a:r>
          </a:p>
          <a:p>
            <a:r>
              <a:rPr lang="en-US" dirty="0"/>
              <a:t>htiming_lege_msd26-&gt;</a:t>
            </a:r>
            <a:r>
              <a:rPr lang="en-US" dirty="0" err="1"/>
              <a:t>GetYaxis</a:t>
            </a:r>
            <a:r>
              <a:rPr lang="en-US" dirty="0"/>
              <a:t>()-&gt;</a:t>
            </a:r>
            <a:r>
              <a:rPr lang="en-US" dirty="0" err="1"/>
              <a:t>SetTitleSize</a:t>
            </a:r>
            <a:r>
              <a:rPr lang="en-US" dirty="0"/>
              <a:t>(0.07);</a:t>
            </a:r>
          </a:p>
          <a:p>
            <a:r>
              <a:rPr lang="en-US" dirty="0"/>
              <a:t>htiming_lege_msd26-&gt;</a:t>
            </a:r>
            <a:r>
              <a:rPr lang="en-US" dirty="0" err="1"/>
              <a:t>GetXaxis</a:t>
            </a:r>
            <a:r>
              <a:rPr lang="en-US" dirty="0"/>
              <a:t>()-&gt;</a:t>
            </a:r>
            <a:r>
              <a:rPr lang="en-US" dirty="0" err="1"/>
              <a:t>SetRangeUser</a:t>
            </a:r>
            <a:r>
              <a:rPr lang="en-US" dirty="0"/>
              <a:t>(-1000,1000);</a:t>
            </a:r>
          </a:p>
          <a:p>
            <a:r>
              <a:rPr lang="en-US" dirty="0"/>
              <a:t>htiming_lege_msd26-&gt;</a:t>
            </a:r>
            <a:r>
              <a:rPr lang="en-US" dirty="0" err="1"/>
              <a:t>GetYaxis</a:t>
            </a:r>
            <a:r>
              <a:rPr lang="en-US" dirty="0"/>
              <a:t>()-&gt;</a:t>
            </a:r>
            <a:r>
              <a:rPr lang="en-US" dirty="0" err="1"/>
              <a:t>SetRangeUser</a:t>
            </a:r>
            <a:r>
              <a:rPr lang="en-US" dirty="0"/>
              <a:t>(0,800);</a:t>
            </a:r>
          </a:p>
          <a:p>
            <a:r>
              <a:rPr lang="en-US" dirty="0"/>
              <a:t>htiming_lege_msd26-&gt;</a:t>
            </a:r>
            <a:r>
              <a:rPr lang="en-US" dirty="0" err="1"/>
              <a:t>GetYaxis</a:t>
            </a:r>
            <a:r>
              <a:rPr lang="en-US" dirty="0"/>
              <a:t>()-&gt;</a:t>
            </a:r>
            <a:r>
              <a:rPr lang="en-US" dirty="0" err="1"/>
              <a:t>SetNdivisions</a:t>
            </a:r>
            <a:r>
              <a:rPr lang="en-US" dirty="0"/>
              <a:t>(505);</a:t>
            </a:r>
          </a:p>
          <a:p>
            <a:r>
              <a:rPr lang="en-US" dirty="0"/>
              <a:t>htiming_lege_msd26-&gt;</a:t>
            </a:r>
            <a:r>
              <a:rPr lang="en-US" dirty="0" err="1"/>
              <a:t>GetYaxis</a:t>
            </a:r>
            <a:r>
              <a:rPr lang="en-US" dirty="0"/>
              <a:t>()-&gt;</a:t>
            </a:r>
            <a:r>
              <a:rPr lang="en-US" dirty="0" err="1"/>
              <a:t>SetTickLength</a:t>
            </a:r>
            <a:r>
              <a:rPr lang="en-US" dirty="0"/>
              <a:t>(0.015);</a:t>
            </a:r>
          </a:p>
          <a:p>
            <a:r>
              <a:rPr lang="en-US" dirty="0"/>
              <a:t>htiming_lege_msd26-&gt;</a:t>
            </a:r>
            <a:r>
              <a:rPr lang="en-US" dirty="0" err="1"/>
              <a:t>SetLineColor</a:t>
            </a:r>
            <a:r>
              <a:rPr lang="en-US" dirty="0"/>
              <a:t>(kGreen+1);</a:t>
            </a:r>
          </a:p>
          <a:p>
            <a:r>
              <a:rPr lang="en-US" dirty="0"/>
              <a:t>htiming_lege_msd26-&gt;Draw();</a:t>
            </a:r>
          </a:p>
          <a:p>
            <a:endParaRPr lang="en-US" dirty="0"/>
          </a:p>
          <a:p>
            <a:r>
              <a:rPr lang="en-US" dirty="0" err="1"/>
              <a:t>TFile</a:t>
            </a:r>
            <a:r>
              <a:rPr lang="en-US" dirty="0"/>
              <a:t> *_file1 = </a:t>
            </a:r>
            <a:r>
              <a:rPr lang="en-US" dirty="0" err="1"/>
              <a:t>TFile</a:t>
            </a:r>
            <a:r>
              <a:rPr lang="en-US" dirty="0"/>
              <a:t>::Open("F:/e21010/pxct/run0298_LEGe_MSD_241Am_Z7117_ChamberCenter_window1us_TrigRise0.064_0.016_0.016us_TrigGap0.952_1.000_1.000us_Th350_2700_1000_MSDCFDDelay0.304us_Scale7_cal.root");</a:t>
            </a:r>
          </a:p>
          <a:p>
            <a:r>
              <a:rPr lang="en-US" dirty="0"/>
              <a:t>htiming_lege_msd26-&gt;</a:t>
            </a:r>
            <a:r>
              <a:rPr lang="en-US" dirty="0" err="1"/>
              <a:t>SetLineWidth</a:t>
            </a:r>
            <a:r>
              <a:rPr lang="en-US" dirty="0"/>
              <a:t>(3);</a:t>
            </a:r>
          </a:p>
          <a:p>
            <a:r>
              <a:rPr lang="en-US" dirty="0"/>
              <a:t>htiming_lege_msd26-&gt;</a:t>
            </a:r>
            <a:r>
              <a:rPr lang="en-US" dirty="0" err="1"/>
              <a:t>SetLineColor</a:t>
            </a:r>
            <a:r>
              <a:rPr lang="en-US" dirty="0"/>
              <a:t>(kRed+1);</a:t>
            </a:r>
          </a:p>
          <a:p>
            <a:r>
              <a:rPr lang="en-US" dirty="0"/>
              <a:t>htiming_lege_msd26-&gt;</a:t>
            </a:r>
            <a:r>
              <a:rPr lang="en-US" dirty="0" err="1"/>
              <a:t>Rebin</a:t>
            </a:r>
            <a:r>
              <a:rPr lang="en-US" dirty="0"/>
              <a:t>(8);</a:t>
            </a:r>
          </a:p>
          <a:p>
            <a:r>
              <a:rPr lang="en-US" dirty="0"/>
              <a:t>htiming_lege_msd26-&gt;Draw("same");</a:t>
            </a:r>
          </a:p>
          <a:p>
            <a:r>
              <a:rPr lang="en-US" dirty="0" err="1"/>
              <a:t>gPad</a:t>
            </a:r>
            <a:r>
              <a:rPr lang="en-US" dirty="0"/>
              <a:t>-&gt;</a:t>
            </a:r>
            <a:r>
              <a:rPr lang="en-US" dirty="0" err="1"/>
              <a:t>RedrawAxis</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4</a:t>
            </a:fld>
            <a:endParaRPr lang="zh-CN" altLang="en-US"/>
          </a:p>
        </p:txBody>
      </p:sp>
    </p:spTree>
    <p:extLst>
      <p:ext uri="{BB962C8B-B14F-4D97-AF65-F5344CB8AC3E}">
        <p14:creationId xmlns:p14="http://schemas.microsoft.com/office/powerpoint/2010/main" val="290950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htiming_lege_msd12-&gt;</a:t>
            </a:r>
            <a:r>
              <a:rPr lang="en-US" dirty="0" err="1"/>
              <a:t>SetLineWidth</a:t>
            </a:r>
            <a:r>
              <a:rPr lang="en-US" dirty="0"/>
              <a:t>(3);</a:t>
            </a:r>
          </a:p>
          <a:p>
            <a:r>
              <a:rPr lang="en-US" dirty="0"/>
              <a:t>htiming_lege_msd12-&gt;</a:t>
            </a:r>
            <a:r>
              <a:rPr lang="en-US" dirty="0" err="1"/>
              <a:t>Rebin</a:t>
            </a:r>
            <a:r>
              <a:rPr lang="en-US" dirty="0"/>
              <a:t>(4);</a:t>
            </a:r>
          </a:p>
          <a:p>
            <a:r>
              <a:rPr lang="en-US" dirty="0"/>
              <a:t>htiming_lege_msd12-&gt;</a:t>
            </a:r>
            <a:r>
              <a:rPr lang="en-US" dirty="0" err="1"/>
              <a:t>SetStats</a:t>
            </a:r>
            <a:r>
              <a:rPr lang="en-US" dirty="0"/>
              <a:t>(0);</a:t>
            </a:r>
          </a:p>
          <a:p>
            <a:r>
              <a:rPr lang="en-US" dirty="0"/>
              <a:t>htiming_lege_msd12-&gt;</a:t>
            </a:r>
            <a:r>
              <a:rPr lang="en-US" dirty="0" err="1"/>
              <a:t>SetTitle</a:t>
            </a:r>
            <a:r>
              <a:rPr lang="en-US" dirty="0"/>
              <a:t>("");</a:t>
            </a:r>
          </a:p>
          <a:p>
            <a:r>
              <a:rPr lang="en-US" dirty="0"/>
              <a:t>htiming_lege_msd12-&gt;</a:t>
            </a:r>
            <a:r>
              <a:rPr lang="en-US" dirty="0" err="1"/>
              <a:t>GetXaxis</a:t>
            </a:r>
            <a:r>
              <a:rPr lang="en-US" dirty="0"/>
              <a:t>()-&gt;</a:t>
            </a:r>
            <a:r>
              <a:rPr lang="en-US" dirty="0" err="1"/>
              <a:t>SetTitle</a:t>
            </a:r>
            <a:r>
              <a:rPr lang="en-US" dirty="0"/>
              <a:t>("LEGe #minus MSD12 Time difference (ns)");</a:t>
            </a:r>
          </a:p>
          <a:p>
            <a:r>
              <a:rPr lang="en-US" dirty="0"/>
              <a:t>htiming_lege_msd12-&gt;</a:t>
            </a:r>
            <a:r>
              <a:rPr lang="en-US" dirty="0" err="1"/>
              <a:t>GetYaxis</a:t>
            </a:r>
            <a:r>
              <a:rPr lang="en-US" dirty="0"/>
              <a:t>()-&gt;</a:t>
            </a:r>
            <a:r>
              <a:rPr lang="en-US" dirty="0" err="1"/>
              <a:t>SetTitle</a:t>
            </a:r>
            <a:r>
              <a:rPr lang="en-US" dirty="0"/>
              <a:t>("Counts per 4 ns");</a:t>
            </a:r>
          </a:p>
          <a:p>
            <a:r>
              <a:rPr lang="en-US" dirty="0"/>
              <a:t>htiming_lege_msd12-&gt;</a:t>
            </a:r>
            <a:r>
              <a:rPr lang="en-US" dirty="0" err="1"/>
              <a:t>GetXaxis</a:t>
            </a:r>
            <a:r>
              <a:rPr lang="en-US" dirty="0"/>
              <a:t>()-&gt;</a:t>
            </a:r>
            <a:r>
              <a:rPr lang="en-US" dirty="0" err="1"/>
              <a:t>CenterTitle</a:t>
            </a:r>
            <a:r>
              <a:rPr lang="en-US" dirty="0"/>
              <a:t>();</a:t>
            </a:r>
          </a:p>
          <a:p>
            <a:r>
              <a:rPr lang="en-US" dirty="0"/>
              <a:t>htiming_lege_msd12-&gt;</a:t>
            </a:r>
            <a:r>
              <a:rPr lang="en-US" dirty="0" err="1"/>
              <a:t>GetYaxis</a:t>
            </a:r>
            <a:r>
              <a:rPr lang="en-US" dirty="0"/>
              <a:t>()-&gt;</a:t>
            </a:r>
            <a:r>
              <a:rPr lang="en-US" dirty="0" err="1"/>
              <a:t>CenterTitle</a:t>
            </a:r>
            <a:r>
              <a:rPr lang="en-US" dirty="0"/>
              <a:t>();</a:t>
            </a:r>
          </a:p>
          <a:p>
            <a:r>
              <a:rPr lang="en-US" dirty="0"/>
              <a:t>htiming_lege_msd12-&gt;</a:t>
            </a:r>
            <a:r>
              <a:rPr lang="en-US" dirty="0" err="1"/>
              <a:t>GetXaxis</a:t>
            </a:r>
            <a:r>
              <a:rPr lang="en-US" dirty="0"/>
              <a:t>()-&gt;</a:t>
            </a:r>
            <a:r>
              <a:rPr lang="en-US" dirty="0" err="1"/>
              <a:t>SetLabelFont</a:t>
            </a:r>
            <a:r>
              <a:rPr lang="en-US" dirty="0"/>
              <a:t>(132);</a:t>
            </a:r>
          </a:p>
          <a:p>
            <a:r>
              <a:rPr lang="en-US" dirty="0"/>
              <a:t>htiming_lege_msd12-&gt;</a:t>
            </a:r>
            <a:r>
              <a:rPr lang="en-US" dirty="0" err="1"/>
              <a:t>GetYaxis</a:t>
            </a:r>
            <a:r>
              <a:rPr lang="en-US" dirty="0"/>
              <a:t>()-&gt;</a:t>
            </a:r>
            <a:r>
              <a:rPr lang="en-US" dirty="0" err="1"/>
              <a:t>SetLabelFont</a:t>
            </a:r>
            <a:r>
              <a:rPr lang="en-US" dirty="0"/>
              <a:t>(132);</a:t>
            </a:r>
          </a:p>
          <a:p>
            <a:r>
              <a:rPr lang="en-US" dirty="0"/>
              <a:t>htiming_lege_msd12-&gt;</a:t>
            </a:r>
            <a:r>
              <a:rPr lang="en-US" dirty="0" err="1"/>
              <a:t>GetXaxis</a:t>
            </a:r>
            <a:r>
              <a:rPr lang="en-US" dirty="0"/>
              <a:t>()-&gt;</a:t>
            </a:r>
            <a:r>
              <a:rPr lang="en-US" dirty="0" err="1"/>
              <a:t>SetLabelSize</a:t>
            </a:r>
            <a:r>
              <a:rPr lang="en-US" dirty="0"/>
              <a:t>(0.06);</a:t>
            </a:r>
          </a:p>
          <a:p>
            <a:r>
              <a:rPr lang="en-US" dirty="0"/>
              <a:t>htiming_lege_msd12-&gt;</a:t>
            </a:r>
            <a:r>
              <a:rPr lang="en-US" dirty="0" err="1"/>
              <a:t>GetYaxis</a:t>
            </a:r>
            <a:r>
              <a:rPr lang="en-US" dirty="0"/>
              <a:t>()-&gt;</a:t>
            </a:r>
            <a:r>
              <a:rPr lang="en-US" dirty="0" err="1"/>
              <a:t>SetLabelSize</a:t>
            </a:r>
            <a:r>
              <a:rPr lang="en-US" dirty="0"/>
              <a:t>(0.06);</a:t>
            </a:r>
          </a:p>
          <a:p>
            <a:r>
              <a:rPr lang="en-US" dirty="0"/>
              <a:t>htiming_lege_msd12-&gt;</a:t>
            </a:r>
            <a:r>
              <a:rPr lang="en-US" dirty="0" err="1"/>
              <a:t>GetXaxis</a:t>
            </a:r>
            <a:r>
              <a:rPr lang="en-US" dirty="0"/>
              <a:t>()-&gt;</a:t>
            </a:r>
            <a:r>
              <a:rPr lang="en-US" dirty="0" err="1"/>
              <a:t>SetTitleFont</a:t>
            </a:r>
            <a:r>
              <a:rPr lang="en-US" dirty="0"/>
              <a:t>(132);</a:t>
            </a:r>
          </a:p>
          <a:p>
            <a:r>
              <a:rPr lang="en-US" dirty="0"/>
              <a:t>htiming_lege_msd12-&gt;</a:t>
            </a:r>
            <a:r>
              <a:rPr lang="en-US" dirty="0" err="1"/>
              <a:t>GetYaxis</a:t>
            </a:r>
            <a:r>
              <a:rPr lang="en-US" dirty="0"/>
              <a:t>()-&gt;</a:t>
            </a:r>
            <a:r>
              <a:rPr lang="en-US" dirty="0" err="1"/>
              <a:t>SetTitleFont</a:t>
            </a:r>
            <a:r>
              <a:rPr lang="en-US" dirty="0"/>
              <a:t>(132);</a:t>
            </a:r>
          </a:p>
          <a:p>
            <a:r>
              <a:rPr lang="en-US" dirty="0"/>
              <a:t>htiming_lege_msd12-&gt;</a:t>
            </a:r>
            <a:r>
              <a:rPr lang="en-US" dirty="0" err="1"/>
              <a:t>GetXaxis</a:t>
            </a:r>
            <a:r>
              <a:rPr lang="en-US" dirty="0"/>
              <a:t>()-&gt;</a:t>
            </a:r>
            <a:r>
              <a:rPr lang="en-US" dirty="0" err="1"/>
              <a:t>SetTitleOffset</a:t>
            </a:r>
            <a:r>
              <a:rPr lang="en-US" dirty="0"/>
              <a:t>(1.1);</a:t>
            </a:r>
          </a:p>
          <a:p>
            <a:r>
              <a:rPr lang="en-US" dirty="0"/>
              <a:t>htiming_lege_msd12-&gt;</a:t>
            </a:r>
            <a:r>
              <a:rPr lang="en-US" dirty="0" err="1"/>
              <a:t>GetYaxis</a:t>
            </a:r>
            <a:r>
              <a:rPr lang="en-US" dirty="0"/>
              <a:t>()-&gt;</a:t>
            </a:r>
            <a:r>
              <a:rPr lang="en-US" dirty="0" err="1"/>
              <a:t>SetTitleOffset</a:t>
            </a:r>
            <a:r>
              <a:rPr lang="en-US" dirty="0"/>
              <a:t>(0.95);</a:t>
            </a:r>
          </a:p>
          <a:p>
            <a:r>
              <a:rPr lang="en-US" dirty="0"/>
              <a:t>htiming_lege_msd12-&gt;</a:t>
            </a:r>
            <a:r>
              <a:rPr lang="en-US" dirty="0" err="1"/>
              <a:t>GetXaxis</a:t>
            </a:r>
            <a:r>
              <a:rPr lang="en-US" dirty="0"/>
              <a:t>()-&gt;</a:t>
            </a:r>
            <a:r>
              <a:rPr lang="en-US" dirty="0" err="1"/>
              <a:t>SetTitleSize</a:t>
            </a:r>
            <a:r>
              <a:rPr lang="en-US" dirty="0"/>
              <a:t>(0.07);</a:t>
            </a:r>
          </a:p>
          <a:p>
            <a:r>
              <a:rPr lang="en-US" dirty="0"/>
              <a:t>htiming_lege_msd12-&gt;</a:t>
            </a:r>
            <a:r>
              <a:rPr lang="en-US" dirty="0" err="1"/>
              <a:t>GetYaxis</a:t>
            </a:r>
            <a:r>
              <a:rPr lang="en-US" dirty="0"/>
              <a:t>()-&gt;</a:t>
            </a:r>
            <a:r>
              <a:rPr lang="en-US" dirty="0" err="1"/>
              <a:t>SetTitleSize</a:t>
            </a:r>
            <a:r>
              <a:rPr lang="en-US" dirty="0"/>
              <a:t>(0.07);</a:t>
            </a:r>
          </a:p>
          <a:p>
            <a:r>
              <a:rPr lang="en-US" dirty="0"/>
              <a:t>htiming_lege_msd12-&gt;</a:t>
            </a:r>
            <a:r>
              <a:rPr lang="en-US" dirty="0" err="1"/>
              <a:t>GetXaxis</a:t>
            </a:r>
            <a:r>
              <a:rPr lang="en-US" dirty="0"/>
              <a:t>()-&gt;</a:t>
            </a:r>
            <a:r>
              <a:rPr lang="en-US" dirty="0" err="1"/>
              <a:t>SetRangeUser</a:t>
            </a:r>
            <a:r>
              <a:rPr lang="en-US" dirty="0"/>
              <a:t>(-1000,1000);</a:t>
            </a:r>
          </a:p>
          <a:p>
            <a:r>
              <a:rPr lang="en-US" dirty="0"/>
              <a:t>htiming_lege_msd12-&gt;</a:t>
            </a:r>
            <a:r>
              <a:rPr lang="en-US" dirty="0" err="1"/>
              <a:t>GetYaxis</a:t>
            </a:r>
            <a:r>
              <a:rPr lang="en-US" dirty="0"/>
              <a:t>()-&gt;</a:t>
            </a:r>
            <a:r>
              <a:rPr lang="en-US" dirty="0" err="1"/>
              <a:t>SetRangeUser</a:t>
            </a:r>
            <a:r>
              <a:rPr lang="en-US" dirty="0"/>
              <a:t>(0,800);</a:t>
            </a:r>
          </a:p>
          <a:p>
            <a:r>
              <a:rPr lang="en-US" dirty="0"/>
              <a:t>htiming_lege_msd12-&gt;</a:t>
            </a:r>
            <a:r>
              <a:rPr lang="en-US" dirty="0" err="1"/>
              <a:t>GetYaxis</a:t>
            </a:r>
            <a:r>
              <a:rPr lang="en-US" dirty="0"/>
              <a:t>()-&gt;</a:t>
            </a:r>
            <a:r>
              <a:rPr lang="en-US" dirty="0" err="1"/>
              <a:t>SetNdivisions</a:t>
            </a:r>
            <a:r>
              <a:rPr lang="en-US" dirty="0"/>
              <a:t>(505);</a:t>
            </a:r>
          </a:p>
          <a:p>
            <a:r>
              <a:rPr lang="en-US" dirty="0"/>
              <a:t>htiming_lege_msd12-&gt;</a:t>
            </a:r>
            <a:r>
              <a:rPr lang="en-US" dirty="0" err="1"/>
              <a:t>GetYaxis</a:t>
            </a:r>
            <a:r>
              <a:rPr lang="en-US" dirty="0"/>
              <a:t>()-&gt;</a:t>
            </a:r>
            <a:r>
              <a:rPr lang="en-US" dirty="0" err="1"/>
              <a:t>SetTickLength</a:t>
            </a:r>
            <a:r>
              <a:rPr lang="en-US" dirty="0"/>
              <a:t>(0.015);</a:t>
            </a:r>
          </a:p>
          <a:p>
            <a:r>
              <a:rPr lang="en-US" dirty="0"/>
              <a:t>htiming_lege_msd12-&gt;</a:t>
            </a:r>
            <a:r>
              <a:rPr lang="en-US" dirty="0" err="1"/>
              <a:t>SetLineColor</a:t>
            </a:r>
            <a:r>
              <a:rPr lang="en-US" dirty="0"/>
              <a:t>(kGreen+1);</a:t>
            </a:r>
          </a:p>
          <a:p>
            <a:r>
              <a:rPr lang="en-US" dirty="0"/>
              <a:t>htiming_lege_msd12-&gt;Scale(0.3);</a:t>
            </a:r>
          </a:p>
          <a:p>
            <a:r>
              <a:rPr lang="en-US" dirty="0"/>
              <a:t>htiming_lege_msd12-&gt;Draw("h");</a:t>
            </a:r>
          </a:p>
          <a:p>
            <a:endParaRPr lang="en-US" dirty="0"/>
          </a:p>
          <a:p>
            <a:r>
              <a:rPr lang="en-US" dirty="0" err="1"/>
              <a:t>TFile</a:t>
            </a:r>
            <a:r>
              <a:rPr lang="en-US" dirty="0"/>
              <a:t> *_file1 = </a:t>
            </a:r>
            <a:r>
              <a:rPr lang="en-US" dirty="0" err="1"/>
              <a:t>TFile</a:t>
            </a:r>
            <a:r>
              <a:rPr lang="en-US" dirty="0"/>
              <a:t>::Open("F:/e21010/pxct/run0329_LEGe_MSD_241Am_Z7117_ChamberCenter_window1us_TrigRise0.064_0.016_0.016us_TrigGap0.952_1.000_1.000us_Th350_2700_1000_CFDDelay0.504us_Scale7_cal.root");</a:t>
            </a:r>
          </a:p>
          <a:p>
            <a:r>
              <a:rPr lang="en-US" dirty="0"/>
              <a:t>htiming_lege_msd12-&gt;</a:t>
            </a:r>
            <a:r>
              <a:rPr lang="en-US" dirty="0" err="1"/>
              <a:t>SetLineWidth</a:t>
            </a:r>
            <a:r>
              <a:rPr lang="en-US" dirty="0"/>
              <a:t>(3);</a:t>
            </a:r>
          </a:p>
          <a:p>
            <a:r>
              <a:rPr lang="en-US" dirty="0"/>
              <a:t>htiming_lege_msd12-&gt;</a:t>
            </a:r>
            <a:r>
              <a:rPr lang="en-US" dirty="0" err="1"/>
              <a:t>SetLineColor</a:t>
            </a:r>
            <a:r>
              <a:rPr lang="en-US" dirty="0"/>
              <a:t>(kRed+1);</a:t>
            </a:r>
          </a:p>
          <a:p>
            <a:r>
              <a:rPr lang="en-US" dirty="0"/>
              <a:t>htiming_lege_msd12-&gt;</a:t>
            </a:r>
            <a:r>
              <a:rPr lang="en-US" dirty="0" err="1"/>
              <a:t>Rebin</a:t>
            </a:r>
            <a:r>
              <a:rPr lang="en-US" dirty="0"/>
              <a:t>(4);</a:t>
            </a:r>
          </a:p>
          <a:p>
            <a:r>
              <a:rPr lang="en-US" dirty="0"/>
              <a:t>htiming_lege_msd12-&gt;Scale(1);</a:t>
            </a:r>
          </a:p>
          <a:p>
            <a:r>
              <a:rPr lang="en-US" dirty="0"/>
              <a:t>htiming_lege_msd12-&gt;Draw("</a:t>
            </a:r>
            <a:r>
              <a:rPr lang="en-US" dirty="0" err="1"/>
              <a:t>hsame</a:t>
            </a:r>
            <a:r>
              <a:rPr lang="en-US" dirty="0"/>
              <a:t>");</a:t>
            </a:r>
          </a:p>
          <a:p>
            <a:endParaRPr lang="en-US" dirty="0"/>
          </a:p>
          <a:p>
            <a:endParaRPr lang="en-US" dirty="0"/>
          </a:p>
          <a:p>
            <a:endParaRPr lang="en-US" dirty="0"/>
          </a:p>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htiming_lege_msd26-&gt;</a:t>
            </a:r>
            <a:r>
              <a:rPr lang="en-US" dirty="0" err="1"/>
              <a:t>SetLineWidth</a:t>
            </a:r>
            <a:r>
              <a:rPr lang="en-US" dirty="0"/>
              <a:t>(3);</a:t>
            </a:r>
          </a:p>
          <a:p>
            <a:r>
              <a:rPr lang="en-US" dirty="0"/>
              <a:t>htiming_lege_msd26-&gt;</a:t>
            </a:r>
            <a:r>
              <a:rPr lang="en-US" dirty="0" err="1"/>
              <a:t>Rebin</a:t>
            </a:r>
            <a:r>
              <a:rPr lang="en-US" dirty="0"/>
              <a:t>(4);</a:t>
            </a:r>
          </a:p>
          <a:p>
            <a:r>
              <a:rPr lang="en-US" dirty="0"/>
              <a:t>htiming_lege_msd26-&gt;</a:t>
            </a:r>
            <a:r>
              <a:rPr lang="en-US" dirty="0" err="1"/>
              <a:t>SetStats</a:t>
            </a:r>
            <a:r>
              <a:rPr lang="en-US" dirty="0"/>
              <a:t>(0);</a:t>
            </a:r>
          </a:p>
          <a:p>
            <a:r>
              <a:rPr lang="en-US" dirty="0"/>
              <a:t>htiming_lege_msd26-&gt;</a:t>
            </a:r>
            <a:r>
              <a:rPr lang="en-US" dirty="0" err="1"/>
              <a:t>SetTitle</a:t>
            </a:r>
            <a:r>
              <a:rPr lang="en-US" dirty="0"/>
              <a:t>("");</a:t>
            </a:r>
          </a:p>
          <a:p>
            <a:r>
              <a:rPr lang="en-US" dirty="0"/>
              <a:t>htiming_lege_msd26-&gt;</a:t>
            </a:r>
            <a:r>
              <a:rPr lang="en-US" dirty="0" err="1"/>
              <a:t>GetXaxis</a:t>
            </a:r>
            <a:r>
              <a:rPr lang="en-US" dirty="0"/>
              <a:t>()-&gt;</a:t>
            </a:r>
            <a:r>
              <a:rPr lang="en-US" dirty="0" err="1"/>
              <a:t>SetTitle</a:t>
            </a:r>
            <a:r>
              <a:rPr lang="en-US" dirty="0"/>
              <a:t>("LEGe #minus MSD26 Time difference (ns)");</a:t>
            </a:r>
          </a:p>
          <a:p>
            <a:r>
              <a:rPr lang="en-US" dirty="0"/>
              <a:t>htiming_lege_msd26-&gt;</a:t>
            </a:r>
            <a:r>
              <a:rPr lang="en-US" dirty="0" err="1"/>
              <a:t>GetYaxis</a:t>
            </a:r>
            <a:r>
              <a:rPr lang="en-US" dirty="0"/>
              <a:t>()-&gt;</a:t>
            </a:r>
            <a:r>
              <a:rPr lang="en-US" dirty="0" err="1"/>
              <a:t>SetTitle</a:t>
            </a:r>
            <a:r>
              <a:rPr lang="en-US" dirty="0"/>
              <a:t>("Counts per 4 ns");</a:t>
            </a:r>
          </a:p>
          <a:p>
            <a:r>
              <a:rPr lang="en-US" dirty="0"/>
              <a:t>htiming_lege_msd26-&gt;</a:t>
            </a:r>
            <a:r>
              <a:rPr lang="en-US" dirty="0" err="1"/>
              <a:t>GetXaxis</a:t>
            </a:r>
            <a:r>
              <a:rPr lang="en-US" dirty="0"/>
              <a:t>()-&gt;</a:t>
            </a:r>
            <a:r>
              <a:rPr lang="en-US" dirty="0" err="1"/>
              <a:t>CenterTitle</a:t>
            </a:r>
            <a:r>
              <a:rPr lang="en-US" dirty="0"/>
              <a:t>();</a:t>
            </a:r>
          </a:p>
          <a:p>
            <a:r>
              <a:rPr lang="en-US" dirty="0"/>
              <a:t>htiming_lege_msd26-&gt;</a:t>
            </a:r>
            <a:r>
              <a:rPr lang="en-US" dirty="0" err="1"/>
              <a:t>GetYaxis</a:t>
            </a:r>
            <a:r>
              <a:rPr lang="en-US" dirty="0"/>
              <a:t>()-&gt;</a:t>
            </a:r>
            <a:r>
              <a:rPr lang="en-US" dirty="0" err="1"/>
              <a:t>CenterTitle</a:t>
            </a:r>
            <a:r>
              <a:rPr lang="en-US" dirty="0"/>
              <a:t>();</a:t>
            </a:r>
          </a:p>
          <a:p>
            <a:r>
              <a:rPr lang="en-US" dirty="0"/>
              <a:t>htiming_lege_msd26-&gt;</a:t>
            </a:r>
            <a:r>
              <a:rPr lang="en-US" dirty="0" err="1"/>
              <a:t>GetXaxis</a:t>
            </a:r>
            <a:r>
              <a:rPr lang="en-US" dirty="0"/>
              <a:t>()-&gt;</a:t>
            </a:r>
            <a:r>
              <a:rPr lang="en-US" dirty="0" err="1"/>
              <a:t>SetLabelFont</a:t>
            </a:r>
            <a:r>
              <a:rPr lang="en-US" dirty="0"/>
              <a:t>(132);</a:t>
            </a:r>
          </a:p>
          <a:p>
            <a:r>
              <a:rPr lang="en-US" dirty="0"/>
              <a:t>htiming_lege_msd26-&gt;</a:t>
            </a:r>
            <a:r>
              <a:rPr lang="en-US" dirty="0" err="1"/>
              <a:t>GetYaxis</a:t>
            </a:r>
            <a:r>
              <a:rPr lang="en-US" dirty="0"/>
              <a:t>()-&gt;</a:t>
            </a:r>
            <a:r>
              <a:rPr lang="en-US" dirty="0" err="1"/>
              <a:t>SetLabelFont</a:t>
            </a:r>
            <a:r>
              <a:rPr lang="en-US" dirty="0"/>
              <a:t>(132);</a:t>
            </a:r>
          </a:p>
          <a:p>
            <a:r>
              <a:rPr lang="en-US" dirty="0"/>
              <a:t>htiming_lege_msd26-&gt;</a:t>
            </a:r>
            <a:r>
              <a:rPr lang="en-US" dirty="0" err="1"/>
              <a:t>GetXaxis</a:t>
            </a:r>
            <a:r>
              <a:rPr lang="en-US" dirty="0"/>
              <a:t>()-&gt;</a:t>
            </a:r>
            <a:r>
              <a:rPr lang="en-US" dirty="0" err="1"/>
              <a:t>SetLabelSize</a:t>
            </a:r>
            <a:r>
              <a:rPr lang="en-US" dirty="0"/>
              <a:t>(0.06);</a:t>
            </a:r>
          </a:p>
          <a:p>
            <a:r>
              <a:rPr lang="en-US" dirty="0"/>
              <a:t>htiming_lege_msd26-&gt;</a:t>
            </a:r>
            <a:r>
              <a:rPr lang="en-US" dirty="0" err="1"/>
              <a:t>GetYaxis</a:t>
            </a:r>
            <a:r>
              <a:rPr lang="en-US" dirty="0"/>
              <a:t>()-&gt;</a:t>
            </a:r>
            <a:r>
              <a:rPr lang="en-US" dirty="0" err="1"/>
              <a:t>SetLabelSize</a:t>
            </a:r>
            <a:r>
              <a:rPr lang="en-US" dirty="0"/>
              <a:t>(0.06);</a:t>
            </a:r>
          </a:p>
          <a:p>
            <a:r>
              <a:rPr lang="en-US" dirty="0"/>
              <a:t>htiming_lege_msd26-&gt;</a:t>
            </a:r>
            <a:r>
              <a:rPr lang="en-US" dirty="0" err="1"/>
              <a:t>GetXaxis</a:t>
            </a:r>
            <a:r>
              <a:rPr lang="en-US" dirty="0"/>
              <a:t>()-&gt;</a:t>
            </a:r>
            <a:r>
              <a:rPr lang="en-US" dirty="0" err="1"/>
              <a:t>SetTitleFont</a:t>
            </a:r>
            <a:r>
              <a:rPr lang="en-US" dirty="0"/>
              <a:t>(132);</a:t>
            </a:r>
          </a:p>
          <a:p>
            <a:r>
              <a:rPr lang="en-US" dirty="0"/>
              <a:t>htiming_lege_msd26-&gt;</a:t>
            </a:r>
            <a:r>
              <a:rPr lang="en-US" dirty="0" err="1"/>
              <a:t>GetYaxis</a:t>
            </a:r>
            <a:r>
              <a:rPr lang="en-US" dirty="0"/>
              <a:t>()-&gt;</a:t>
            </a:r>
            <a:r>
              <a:rPr lang="en-US" dirty="0" err="1"/>
              <a:t>SetTitleFont</a:t>
            </a:r>
            <a:r>
              <a:rPr lang="en-US" dirty="0"/>
              <a:t>(132);</a:t>
            </a:r>
          </a:p>
          <a:p>
            <a:r>
              <a:rPr lang="en-US" dirty="0"/>
              <a:t>htiming_lege_msd26-&gt;</a:t>
            </a:r>
            <a:r>
              <a:rPr lang="en-US" dirty="0" err="1"/>
              <a:t>GetXaxis</a:t>
            </a:r>
            <a:r>
              <a:rPr lang="en-US" dirty="0"/>
              <a:t>()-&gt;</a:t>
            </a:r>
            <a:r>
              <a:rPr lang="en-US" dirty="0" err="1"/>
              <a:t>SetTitleOffset</a:t>
            </a:r>
            <a:r>
              <a:rPr lang="en-US" dirty="0"/>
              <a:t>(1.1);</a:t>
            </a:r>
          </a:p>
          <a:p>
            <a:r>
              <a:rPr lang="en-US" dirty="0"/>
              <a:t>htiming_lege_msd26-&gt;</a:t>
            </a:r>
            <a:r>
              <a:rPr lang="en-US" dirty="0" err="1"/>
              <a:t>GetYaxis</a:t>
            </a:r>
            <a:r>
              <a:rPr lang="en-US" dirty="0"/>
              <a:t>()-&gt;</a:t>
            </a:r>
            <a:r>
              <a:rPr lang="en-US" dirty="0" err="1"/>
              <a:t>SetTitleOffset</a:t>
            </a:r>
            <a:r>
              <a:rPr lang="en-US" dirty="0"/>
              <a:t>(0.95);</a:t>
            </a:r>
          </a:p>
          <a:p>
            <a:r>
              <a:rPr lang="en-US" dirty="0"/>
              <a:t>htiming_lege_msd26-&gt;</a:t>
            </a:r>
            <a:r>
              <a:rPr lang="en-US" dirty="0" err="1"/>
              <a:t>GetXaxis</a:t>
            </a:r>
            <a:r>
              <a:rPr lang="en-US" dirty="0"/>
              <a:t>()-&gt;</a:t>
            </a:r>
            <a:r>
              <a:rPr lang="en-US" dirty="0" err="1"/>
              <a:t>SetTitleSize</a:t>
            </a:r>
            <a:r>
              <a:rPr lang="en-US" dirty="0"/>
              <a:t>(0.07);</a:t>
            </a:r>
          </a:p>
          <a:p>
            <a:r>
              <a:rPr lang="en-US" dirty="0"/>
              <a:t>htiming_lege_msd26-&gt;</a:t>
            </a:r>
            <a:r>
              <a:rPr lang="en-US" dirty="0" err="1"/>
              <a:t>GetYaxis</a:t>
            </a:r>
            <a:r>
              <a:rPr lang="en-US" dirty="0"/>
              <a:t>()-&gt;</a:t>
            </a:r>
            <a:r>
              <a:rPr lang="en-US" dirty="0" err="1"/>
              <a:t>SetTitleSize</a:t>
            </a:r>
            <a:r>
              <a:rPr lang="en-US" dirty="0"/>
              <a:t>(0.07);</a:t>
            </a:r>
          </a:p>
          <a:p>
            <a:r>
              <a:rPr lang="en-US" dirty="0"/>
              <a:t>htiming_lege_msd26-&gt;</a:t>
            </a:r>
            <a:r>
              <a:rPr lang="en-US" dirty="0" err="1"/>
              <a:t>GetXaxis</a:t>
            </a:r>
            <a:r>
              <a:rPr lang="en-US" dirty="0"/>
              <a:t>()-&gt;</a:t>
            </a:r>
            <a:r>
              <a:rPr lang="en-US" dirty="0" err="1"/>
              <a:t>SetRangeUser</a:t>
            </a:r>
            <a:r>
              <a:rPr lang="en-US" dirty="0"/>
              <a:t>(-1000,1000);</a:t>
            </a:r>
          </a:p>
          <a:p>
            <a:r>
              <a:rPr lang="en-US" dirty="0"/>
              <a:t>htiming_lege_msd26-&gt;</a:t>
            </a:r>
            <a:r>
              <a:rPr lang="en-US" dirty="0" err="1"/>
              <a:t>GetYaxis</a:t>
            </a:r>
            <a:r>
              <a:rPr lang="en-US" dirty="0"/>
              <a:t>()-&gt;</a:t>
            </a:r>
            <a:r>
              <a:rPr lang="en-US" dirty="0" err="1"/>
              <a:t>SetRangeUser</a:t>
            </a:r>
            <a:r>
              <a:rPr lang="en-US" dirty="0"/>
              <a:t>(0,800);</a:t>
            </a:r>
          </a:p>
          <a:p>
            <a:r>
              <a:rPr lang="en-US" dirty="0"/>
              <a:t>htiming_lege_msd26-&gt;</a:t>
            </a:r>
            <a:r>
              <a:rPr lang="en-US" dirty="0" err="1"/>
              <a:t>GetYaxis</a:t>
            </a:r>
            <a:r>
              <a:rPr lang="en-US" dirty="0"/>
              <a:t>()-&gt;</a:t>
            </a:r>
            <a:r>
              <a:rPr lang="en-US" dirty="0" err="1"/>
              <a:t>SetNdivisions</a:t>
            </a:r>
            <a:r>
              <a:rPr lang="en-US" dirty="0"/>
              <a:t>(505);</a:t>
            </a:r>
          </a:p>
          <a:p>
            <a:r>
              <a:rPr lang="en-US" dirty="0"/>
              <a:t>htiming_lege_msd26-&gt;</a:t>
            </a:r>
            <a:r>
              <a:rPr lang="en-US" dirty="0" err="1"/>
              <a:t>GetYaxis</a:t>
            </a:r>
            <a:r>
              <a:rPr lang="en-US" dirty="0"/>
              <a:t>()-&gt;</a:t>
            </a:r>
            <a:r>
              <a:rPr lang="en-US" dirty="0" err="1"/>
              <a:t>SetTickLength</a:t>
            </a:r>
            <a:r>
              <a:rPr lang="en-US" dirty="0"/>
              <a:t>(0.015);</a:t>
            </a:r>
          </a:p>
          <a:p>
            <a:r>
              <a:rPr lang="en-US" dirty="0"/>
              <a:t>htiming_lege_msd26-&gt;</a:t>
            </a:r>
            <a:r>
              <a:rPr lang="en-US" dirty="0" err="1"/>
              <a:t>SetLineColor</a:t>
            </a:r>
            <a:r>
              <a:rPr lang="en-US" dirty="0"/>
              <a:t>(kGreen+1);</a:t>
            </a:r>
          </a:p>
          <a:p>
            <a:r>
              <a:rPr lang="en-US" dirty="0"/>
              <a:t>htiming_lege_msd26-&gt;Scale(0.3);</a:t>
            </a:r>
          </a:p>
          <a:p>
            <a:r>
              <a:rPr lang="en-US" dirty="0"/>
              <a:t>htiming_lege_msd26-&gt;Draw("h");</a:t>
            </a:r>
          </a:p>
          <a:p>
            <a:endParaRPr lang="en-US" dirty="0"/>
          </a:p>
          <a:p>
            <a:r>
              <a:rPr lang="en-US" dirty="0" err="1"/>
              <a:t>TFile</a:t>
            </a:r>
            <a:r>
              <a:rPr lang="en-US" dirty="0"/>
              <a:t> *_file1 = </a:t>
            </a:r>
            <a:r>
              <a:rPr lang="en-US" dirty="0" err="1"/>
              <a:t>TFile</a:t>
            </a:r>
            <a:r>
              <a:rPr lang="en-US" dirty="0"/>
              <a:t>::Open("F:/e21010/pxct/run0329_LEGe_MSD_241Am_Z7117_ChamberCenter_window1us_TrigRise0.064_0.016_0.016us_TrigGap0.952_1.000_1.000us_Th350_2700_1000_CFDDelay0.504us_Scale7_cal.root");</a:t>
            </a:r>
          </a:p>
          <a:p>
            <a:r>
              <a:rPr lang="en-US" dirty="0"/>
              <a:t>htiming_lege_msd26-&gt;</a:t>
            </a:r>
            <a:r>
              <a:rPr lang="en-US" dirty="0" err="1"/>
              <a:t>SetLineWidth</a:t>
            </a:r>
            <a:r>
              <a:rPr lang="en-US" dirty="0"/>
              <a:t>(3);</a:t>
            </a:r>
          </a:p>
          <a:p>
            <a:r>
              <a:rPr lang="en-US" dirty="0"/>
              <a:t>htiming_lege_msd26-&gt;</a:t>
            </a:r>
            <a:r>
              <a:rPr lang="en-US" dirty="0" err="1"/>
              <a:t>SetLineColor</a:t>
            </a:r>
            <a:r>
              <a:rPr lang="en-US" dirty="0"/>
              <a:t>(kRed+1);</a:t>
            </a:r>
          </a:p>
          <a:p>
            <a:r>
              <a:rPr lang="en-US" dirty="0"/>
              <a:t>htiming_lege_msd26-&gt;</a:t>
            </a:r>
            <a:r>
              <a:rPr lang="en-US" dirty="0" err="1"/>
              <a:t>Rebin</a:t>
            </a:r>
            <a:r>
              <a:rPr lang="en-US" dirty="0"/>
              <a:t>(4);</a:t>
            </a:r>
          </a:p>
          <a:p>
            <a:r>
              <a:rPr lang="en-US" dirty="0"/>
              <a:t>htiming_lege_msd26-&gt;Scale(1);</a:t>
            </a:r>
          </a:p>
          <a:p>
            <a:r>
              <a:rPr lang="en-US" dirty="0"/>
              <a:t>htiming_lege_msd26-&gt;Draw("</a:t>
            </a:r>
            <a:r>
              <a:rPr lang="en-US" dirty="0" err="1"/>
              <a:t>hsame</a:t>
            </a:r>
            <a:r>
              <a:rPr lang="en-US" dirty="0"/>
              <a:t>");</a:t>
            </a:r>
          </a:p>
          <a:p>
            <a:r>
              <a:rPr lang="en-US" dirty="0" err="1"/>
              <a:t>gPad</a:t>
            </a:r>
            <a:r>
              <a:rPr lang="en-US" dirty="0"/>
              <a:t>-&gt;</a:t>
            </a:r>
            <a:r>
              <a:rPr lang="en-US" dirty="0" err="1"/>
              <a:t>RedrawAxis</a:t>
            </a:r>
            <a:r>
              <a:rPr lang="en-US" dirty="0"/>
              <a: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13</a:t>
            </a:fld>
            <a:endParaRPr lang="zh-CN" altLang="en-US"/>
          </a:p>
        </p:txBody>
      </p:sp>
    </p:spTree>
    <p:extLst>
      <p:ext uri="{BB962C8B-B14F-4D97-AF65-F5344CB8AC3E}">
        <p14:creationId xmlns:p14="http://schemas.microsoft.com/office/powerpoint/2010/main" val="154448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::Open("F:/e21010/pxct/run0299_LEGe_MSD_241Am_Z7117_ChamberCenter_window1us_TrigRise0.064_0.016_0.016us_TrigGap0.952_1.000_1.000us_Th350_2700_1000_CFDDelay0.304us_Scale7_cal.root");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htiming_msd12_msd26-&gt;</a:t>
            </a:r>
            <a:r>
              <a:rPr lang="en-US" dirty="0" err="1"/>
              <a:t>SetLineWidth</a:t>
            </a:r>
            <a:r>
              <a:rPr lang="en-US" dirty="0"/>
              <a:t>(3);</a:t>
            </a:r>
          </a:p>
          <a:p>
            <a:r>
              <a:rPr lang="en-US" dirty="0"/>
              <a:t>htiming_msd12_msd26-&gt;</a:t>
            </a:r>
            <a:r>
              <a:rPr lang="en-US" dirty="0" err="1"/>
              <a:t>Rebin</a:t>
            </a:r>
            <a:r>
              <a:rPr lang="en-US" dirty="0"/>
              <a:t>(4);</a:t>
            </a:r>
          </a:p>
          <a:p>
            <a:r>
              <a:rPr lang="en-US" dirty="0"/>
              <a:t>htiming_msd12_msd26-&gt;</a:t>
            </a:r>
            <a:r>
              <a:rPr lang="en-US" dirty="0" err="1"/>
              <a:t>SetStats</a:t>
            </a:r>
            <a:r>
              <a:rPr lang="en-US" dirty="0"/>
              <a:t>(0);</a:t>
            </a:r>
          </a:p>
          <a:p>
            <a:r>
              <a:rPr lang="en-US" dirty="0"/>
              <a:t>htiming_msd12_msd26-&gt;</a:t>
            </a:r>
            <a:r>
              <a:rPr lang="en-US" dirty="0" err="1"/>
              <a:t>SetTitle</a:t>
            </a:r>
            <a:r>
              <a:rPr lang="en-US" dirty="0"/>
              <a:t>("");</a:t>
            </a:r>
          </a:p>
          <a:p>
            <a:r>
              <a:rPr lang="en-US" dirty="0"/>
              <a:t>htiming_msd12_msd26-&gt;</a:t>
            </a:r>
            <a:r>
              <a:rPr lang="en-US" dirty="0" err="1"/>
              <a:t>GetXaxis</a:t>
            </a:r>
            <a:r>
              <a:rPr lang="en-US" dirty="0"/>
              <a:t>()-&gt;</a:t>
            </a:r>
            <a:r>
              <a:rPr lang="en-US" dirty="0" err="1"/>
              <a:t>SetTitle</a:t>
            </a:r>
            <a:r>
              <a:rPr lang="en-US" dirty="0"/>
              <a:t>("MSD12 #minus MSD26 Time difference (ns)");</a:t>
            </a:r>
          </a:p>
          <a:p>
            <a:r>
              <a:rPr lang="en-US" dirty="0"/>
              <a:t>htiming_msd12_msd26-&gt;</a:t>
            </a:r>
            <a:r>
              <a:rPr lang="en-US" dirty="0" err="1"/>
              <a:t>GetYaxis</a:t>
            </a:r>
            <a:r>
              <a:rPr lang="en-US" dirty="0"/>
              <a:t>()-&gt;</a:t>
            </a:r>
            <a:r>
              <a:rPr lang="en-US" dirty="0" err="1"/>
              <a:t>SetTitle</a:t>
            </a:r>
            <a:r>
              <a:rPr lang="en-US" dirty="0"/>
              <a:t>("Counts per 4 ns");</a:t>
            </a:r>
          </a:p>
          <a:p>
            <a:r>
              <a:rPr lang="en-US" dirty="0"/>
              <a:t>htiming_msd12_msd26-&gt;</a:t>
            </a:r>
            <a:r>
              <a:rPr lang="en-US" dirty="0" err="1"/>
              <a:t>GetXaxis</a:t>
            </a:r>
            <a:r>
              <a:rPr lang="en-US" dirty="0"/>
              <a:t>()-&gt;</a:t>
            </a:r>
            <a:r>
              <a:rPr lang="en-US" dirty="0" err="1"/>
              <a:t>CenterTitle</a:t>
            </a:r>
            <a:r>
              <a:rPr lang="en-US" dirty="0"/>
              <a:t>();</a:t>
            </a:r>
          </a:p>
          <a:p>
            <a:r>
              <a:rPr lang="en-US" dirty="0"/>
              <a:t>htiming_msd12_msd26-&gt;</a:t>
            </a:r>
            <a:r>
              <a:rPr lang="en-US" dirty="0" err="1"/>
              <a:t>GetYaxis</a:t>
            </a:r>
            <a:r>
              <a:rPr lang="en-US" dirty="0"/>
              <a:t>()-&gt;</a:t>
            </a:r>
            <a:r>
              <a:rPr lang="en-US" dirty="0" err="1"/>
              <a:t>CenterTitle</a:t>
            </a:r>
            <a:r>
              <a:rPr lang="en-US" dirty="0"/>
              <a:t>();</a:t>
            </a:r>
          </a:p>
          <a:p>
            <a:r>
              <a:rPr lang="en-US" dirty="0"/>
              <a:t>htiming_msd12_msd26-&gt;</a:t>
            </a:r>
            <a:r>
              <a:rPr lang="en-US" dirty="0" err="1"/>
              <a:t>GetXaxis</a:t>
            </a:r>
            <a:r>
              <a:rPr lang="en-US" dirty="0"/>
              <a:t>()-&gt;</a:t>
            </a:r>
            <a:r>
              <a:rPr lang="en-US" dirty="0" err="1"/>
              <a:t>SetLabelFont</a:t>
            </a:r>
            <a:r>
              <a:rPr lang="en-US" dirty="0"/>
              <a:t>(132);</a:t>
            </a:r>
          </a:p>
          <a:p>
            <a:r>
              <a:rPr lang="en-US" dirty="0"/>
              <a:t>htiming_msd12_msd26-&gt;</a:t>
            </a:r>
            <a:r>
              <a:rPr lang="en-US" dirty="0" err="1"/>
              <a:t>GetYaxis</a:t>
            </a:r>
            <a:r>
              <a:rPr lang="en-US" dirty="0"/>
              <a:t>()-&gt;</a:t>
            </a:r>
            <a:r>
              <a:rPr lang="en-US" dirty="0" err="1"/>
              <a:t>SetLabelFont</a:t>
            </a:r>
            <a:r>
              <a:rPr lang="en-US" dirty="0"/>
              <a:t>(132);</a:t>
            </a:r>
          </a:p>
          <a:p>
            <a:r>
              <a:rPr lang="en-US" dirty="0"/>
              <a:t>htiming_msd12_msd26-&gt;</a:t>
            </a:r>
            <a:r>
              <a:rPr lang="en-US" dirty="0" err="1"/>
              <a:t>GetXaxis</a:t>
            </a:r>
            <a:r>
              <a:rPr lang="en-US" dirty="0"/>
              <a:t>()-&gt;</a:t>
            </a:r>
            <a:r>
              <a:rPr lang="en-US" dirty="0" err="1"/>
              <a:t>SetLabelSize</a:t>
            </a:r>
            <a:r>
              <a:rPr lang="en-US" dirty="0"/>
              <a:t>(0.06);</a:t>
            </a:r>
          </a:p>
          <a:p>
            <a:r>
              <a:rPr lang="en-US" dirty="0"/>
              <a:t>htiming_msd12_msd26-&gt;</a:t>
            </a:r>
            <a:r>
              <a:rPr lang="en-US" dirty="0" err="1"/>
              <a:t>GetYaxis</a:t>
            </a:r>
            <a:r>
              <a:rPr lang="en-US" dirty="0"/>
              <a:t>()-&gt;</a:t>
            </a:r>
            <a:r>
              <a:rPr lang="en-US" dirty="0" err="1"/>
              <a:t>SetLabelSize</a:t>
            </a:r>
            <a:r>
              <a:rPr lang="en-US" dirty="0"/>
              <a:t>(0.06);</a:t>
            </a:r>
          </a:p>
          <a:p>
            <a:r>
              <a:rPr lang="en-US" dirty="0"/>
              <a:t>htiming_msd12_msd26-&gt;</a:t>
            </a:r>
            <a:r>
              <a:rPr lang="en-US" dirty="0" err="1"/>
              <a:t>GetXaxis</a:t>
            </a:r>
            <a:r>
              <a:rPr lang="en-US" dirty="0"/>
              <a:t>()-&gt;</a:t>
            </a:r>
            <a:r>
              <a:rPr lang="en-US" dirty="0" err="1"/>
              <a:t>SetTitleFont</a:t>
            </a:r>
            <a:r>
              <a:rPr lang="en-US" dirty="0"/>
              <a:t>(132);</a:t>
            </a:r>
          </a:p>
          <a:p>
            <a:r>
              <a:rPr lang="en-US" dirty="0"/>
              <a:t>htiming_msd12_msd26-&gt;</a:t>
            </a:r>
            <a:r>
              <a:rPr lang="en-US" dirty="0" err="1"/>
              <a:t>GetYaxis</a:t>
            </a:r>
            <a:r>
              <a:rPr lang="en-US" dirty="0"/>
              <a:t>()-&gt;</a:t>
            </a:r>
            <a:r>
              <a:rPr lang="en-US" dirty="0" err="1"/>
              <a:t>SetTitleFont</a:t>
            </a:r>
            <a:r>
              <a:rPr lang="en-US" dirty="0"/>
              <a:t>(132);</a:t>
            </a:r>
          </a:p>
          <a:p>
            <a:r>
              <a:rPr lang="en-US" dirty="0"/>
              <a:t>htiming_msd12_msd26-&gt;</a:t>
            </a:r>
            <a:r>
              <a:rPr lang="en-US" dirty="0" err="1"/>
              <a:t>GetXaxis</a:t>
            </a:r>
            <a:r>
              <a:rPr lang="en-US" dirty="0"/>
              <a:t>()-&gt;</a:t>
            </a:r>
            <a:r>
              <a:rPr lang="en-US" dirty="0" err="1"/>
              <a:t>SetTitleOffset</a:t>
            </a:r>
            <a:r>
              <a:rPr lang="en-US" dirty="0"/>
              <a:t>(1.1);</a:t>
            </a:r>
          </a:p>
          <a:p>
            <a:r>
              <a:rPr lang="en-US" dirty="0"/>
              <a:t>htiming_msd12_msd26-&gt;</a:t>
            </a:r>
            <a:r>
              <a:rPr lang="en-US" dirty="0" err="1"/>
              <a:t>GetYaxis</a:t>
            </a:r>
            <a:r>
              <a:rPr lang="en-US" dirty="0"/>
              <a:t>()-&gt;</a:t>
            </a:r>
            <a:r>
              <a:rPr lang="en-US" dirty="0" err="1"/>
              <a:t>SetTitleOffset</a:t>
            </a:r>
            <a:r>
              <a:rPr lang="en-US" dirty="0"/>
              <a:t>(0.95);</a:t>
            </a:r>
          </a:p>
          <a:p>
            <a:r>
              <a:rPr lang="en-US" dirty="0"/>
              <a:t>htiming_msd12_msd26-&gt;</a:t>
            </a:r>
            <a:r>
              <a:rPr lang="en-US" dirty="0" err="1"/>
              <a:t>GetXaxis</a:t>
            </a:r>
            <a:r>
              <a:rPr lang="en-US" dirty="0"/>
              <a:t>()-&gt;</a:t>
            </a:r>
            <a:r>
              <a:rPr lang="en-US" dirty="0" err="1"/>
              <a:t>SetTitleSize</a:t>
            </a:r>
            <a:r>
              <a:rPr lang="en-US" dirty="0"/>
              <a:t>(0.07);</a:t>
            </a:r>
          </a:p>
          <a:p>
            <a:r>
              <a:rPr lang="en-US" dirty="0"/>
              <a:t>htiming_msd12_msd26-&gt;</a:t>
            </a:r>
            <a:r>
              <a:rPr lang="en-US" dirty="0" err="1"/>
              <a:t>GetYaxis</a:t>
            </a:r>
            <a:r>
              <a:rPr lang="en-US" dirty="0"/>
              <a:t>()-&gt;</a:t>
            </a:r>
            <a:r>
              <a:rPr lang="en-US" dirty="0" err="1"/>
              <a:t>SetTitleSize</a:t>
            </a:r>
            <a:r>
              <a:rPr lang="en-US" dirty="0"/>
              <a:t>(0.07);</a:t>
            </a:r>
          </a:p>
          <a:p>
            <a:r>
              <a:rPr lang="en-US" dirty="0"/>
              <a:t>htiming_msd12_msd26-&gt;</a:t>
            </a:r>
            <a:r>
              <a:rPr lang="en-US" dirty="0" err="1"/>
              <a:t>GetXaxis</a:t>
            </a:r>
            <a:r>
              <a:rPr lang="en-US" dirty="0"/>
              <a:t>()-&gt;</a:t>
            </a:r>
            <a:r>
              <a:rPr lang="en-US" dirty="0" err="1"/>
              <a:t>SetRangeUser</a:t>
            </a:r>
            <a:r>
              <a:rPr lang="en-US" dirty="0"/>
              <a:t>(-500,500);</a:t>
            </a:r>
          </a:p>
          <a:p>
            <a:r>
              <a:rPr lang="en-US" dirty="0"/>
              <a:t>htiming_msd12_msd26-&gt;Scale(0.25);</a:t>
            </a:r>
          </a:p>
          <a:p>
            <a:r>
              <a:rPr lang="en-US" dirty="0"/>
              <a:t>htiming_msd12_msd26-&gt;</a:t>
            </a:r>
            <a:r>
              <a:rPr lang="en-US" dirty="0" err="1"/>
              <a:t>GetYaxis</a:t>
            </a:r>
            <a:r>
              <a:rPr lang="en-US" dirty="0"/>
              <a:t>()-&gt;</a:t>
            </a:r>
            <a:r>
              <a:rPr lang="en-US" dirty="0" err="1"/>
              <a:t>SetRangeUser</a:t>
            </a:r>
            <a:r>
              <a:rPr lang="en-US" dirty="0"/>
              <a:t>(0,140000);</a:t>
            </a:r>
          </a:p>
          <a:p>
            <a:r>
              <a:rPr lang="en-US" dirty="0"/>
              <a:t>htiming_msd12_msd26-&gt;</a:t>
            </a:r>
            <a:r>
              <a:rPr lang="en-US" dirty="0" err="1"/>
              <a:t>GetYaxis</a:t>
            </a:r>
            <a:r>
              <a:rPr lang="en-US" dirty="0"/>
              <a:t>()-&gt;</a:t>
            </a:r>
            <a:r>
              <a:rPr lang="en-US" dirty="0" err="1"/>
              <a:t>SetNdivisions</a:t>
            </a:r>
            <a:r>
              <a:rPr lang="en-US" dirty="0"/>
              <a:t>(505);</a:t>
            </a:r>
          </a:p>
          <a:p>
            <a:r>
              <a:rPr lang="en-US" dirty="0"/>
              <a:t>htiming_msd12_msd26-&gt;</a:t>
            </a:r>
            <a:r>
              <a:rPr lang="en-US" dirty="0" err="1"/>
              <a:t>GetYaxis</a:t>
            </a:r>
            <a:r>
              <a:rPr lang="en-US" dirty="0"/>
              <a:t>()-&gt;</a:t>
            </a:r>
            <a:r>
              <a:rPr lang="en-US" dirty="0" err="1"/>
              <a:t>SetTickLength</a:t>
            </a:r>
            <a:r>
              <a:rPr lang="en-US" dirty="0"/>
              <a:t>(0.015);</a:t>
            </a:r>
          </a:p>
          <a:p>
            <a:r>
              <a:rPr lang="en-US" dirty="0"/>
              <a:t>htiming_msd12_msd26-&gt;</a:t>
            </a:r>
            <a:r>
              <a:rPr lang="en-US" dirty="0" err="1"/>
              <a:t>SetLineColor</a:t>
            </a:r>
            <a:r>
              <a:rPr lang="en-US" dirty="0"/>
              <a:t>(kGreen+1);</a:t>
            </a:r>
          </a:p>
          <a:p>
            <a:r>
              <a:rPr lang="en-US" dirty="0"/>
              <a:t>htiming_msd12_msd26-&gt;Draw("h");</a:t>
            </a:r>
          </a:p>
          <a:p>
            <a:endParaRPr lang="en-US" dirty="0"/>
          </a:p>
          <a:p>
            <a:r>
              <a:rPr lang="en-US" dirty="0" err="1"/>
              <a:t>TFile</a:t>
            </a:r>
            <a:r>
              <a:rPr lang="en-US" dirty="0"/>
              <a:t> *_file1 = </a:t>
            </a:r>
            <a:r>
              <a:rPr lang="en-US" dirty="0" err="1"/>
              <a:t>TFile</a:t>
            </a:r>
            <a:r>
              <a:rPr lang="en-US" dirty="0"/>
              <a:t>::Open("F:/e21010/pxct/run0328_LEGe_MSD_241Am_Z7117_ChamberCenter_window1us_TrigRise0.064_0.016_0.016us_TrigGap0.952_1.000_1.000us_Th350_2700_1000_CFDDelay0.104us_Scale7_cal.root");</a:t>
            </a:r>
          </a:p>
          <a:p>
            <a:r>
              <a:rPr lang="en-US" dirty="0"/>
              <a:t>htiming_msd12_msd26-&gt;</a:t>
            </a:r>
            <a:r>
              <a:rPr lang="en-US" dirty="0" err="1"/>
              <a:t>SetLineWidth</a:t>
            </a:r>
            <a:r>
              <a:rPr lang="en-US" dirty="0"/>
              <a:t>(3);</a:t>
            </a:r>
          </a:p>
          <a:p>
            <a:r>
              <a:rPr lang="en-US" dirty="0"/>
              <a:t>htiming_msd12_msd26-&gt;</a:t>
            </a:r>
            <a:r>
              <a:rPr lang="en-US" dirty="0" err="1"/>
              <a:t>SetLineColor</a:t>
            </a:r>
            <a:r>
              <a:rPr lang="en-US" dirty="0"/>
              <a:t>(kRed+1);</a:t>
            </a:r>
          </a:p>
          <a:p>
            <a:r>
              <a:rPr lang="en-US" dirty="0"/>
              <a:t>htiming_msd12_msd26-&gt;</a:t>
            </a:r>
            <a:r>
              <a:rPr lang="en-US" dirty="0" err="1"/>
              <a:t>Rebin</a:t>
            </a:r>
            <a:r>
              <a:rPr lang="en-US" dirty="0"/>
              <a:t>(4);</a:t>
            </a:r>
          </a:p>
          <a:p>
            <a:r>
              <a:rPr lang="en-US" dirty="0"/>
              <a:t>htiming_msd12_msd26-&gt;Draw("same");</a:t>
            </a:r>
          </a:p>
          <a:p>
            <a:endParaRPr lang="en-US" dirty="0"/>
          </a:p>
          <a:p>
            <a:r>
              <a:rPr lang="en-US" dirty="0" err="1"/>
              <a:t>TFile</a:t>
            </a:r>
            <a:r>
              <a:rPr lang="en-US" dirty="0"/>
              <a:t> *_file2 = </a:t>
            </a:r>
            <a:r>
              <a:rPr lang="en-US" dirty="0" err="1"/>
              <a:t>TFile</a:t>
            </a:r>
            <a:r>
              <a:rPr lang="en-US" dirty="0"/>
              <a:t>::Open("F:/e21010/pxct/run0329_LEGe_MSD_241Am_Z7117_ChamberCenter_window1us_TrigRise0.064_0.016_0.016us_TrigGap0.952_1.000_1.000us_Th350_2700_1000_CFDDelay0.504us_Scale7_cal.root");</a:t>
            </a:r>
          </a:p>
          <a:p>
            <a:r>
              <a:rPr lang="en-US" dirty="0"/>
              <a:t>htiming_msd12_msd26-&gt;</a:t>
            </a:r>
            <a:r>
              <a:rPr lang="en-US" dirty="0" err="1"/>
              <a:t>SetLineWidth</a:t>
            </a:r>
            <a:r>
              <a:rPr lang="en-US" dirty="0"/>
              <a:t>(3);</a:t>
            </a:r>
          </a:p>
          <a:p>
            <a:r>
              <a:rPr lang="en-US" dirty="0"/>
              <a:t>htiming_msd12_msd26-&gt;</a:t>
            </a:r>
            <a:r>
              <a:rPr lang="en-US" dirty="0" err="1"/>
              <a:t>SetLineColor</a:t>
            </a:r>
            <a:r>
              <a:rPr lang="en-US" dirty="0"/>
              <a:t>(kAzure+1);</a:t>
            </a:r>
          </a:p>
          <a:p>
            <a:r>
              <a:rPr lang="en-US" dirty="0"/>
              <a:t>htiming_msd12_msd26-&gt;</a:t>
            </a:r>
            <a:r>
              <a:rPr lang="en-US" dirty="0" err="1"/>
              <a:t>Rebin</a:t>
            </a:r>
            <a:r>
              <a:rPr lang="en-US" dirty="0"/>
              <a:t>(4);</a:t>
            </a:r>
          </a:p>
          <a:p>
            <a:r>
              <a:rPr lang="en-US" dirty="0"/>
              <a:t>htiming_msd12_msd26-&gt;Draw("same");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14</a:t>
            </a:fld>
            <a:endParaRPr lang="zh-CN" altLang="en-US"/>
          </a:p>
        </p:txBody>
      </p:sp>
    </p:spTree>
    <p:extLst>
      <p:ext uri="{BB962C8B-B14F-4D97-AF65-F5344CB8AC3E}">
        <p14:creationId xmlns:p14="http://schemas.microsoft.com/office/powerpoint/2010/main" val="185530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::Open("F:/e21010/pxct/run0299_LEGe_MSD_241Am_Z7117_ChamberCenter_window1us_TrigRise0.064_0.016_0.016us_TrigGap0.952_1.000_1.000us_Th350_2700_1000_CFDDelay0.304us_Scale7_cal.root");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580, 800);</a:t>
            </a:r>
          </a:p>
          <a:p>
            <a:r>
              <a:rPr lang="en-US" dirty="0" err="1"/>
              <a:t>canvaspeak</a:t>
            </a:r>
            <a:r>
              <a:rPr lang="en-US" dirty="0"/>
              <a:t>-&gt;cd();</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(0.16);</a:t>
            </a:r>
          </a:p>
          <a:p>
            <a:r>
              <a:rPr lang="en-US" dirty="0" err="1"/>
              <a:t>canvaspeak</a:t>
            </a:r>
            <a:r>
              <a:rPr lang="en-US" dirty="0"/>
              <a:t>-&gt;</a:t>
            </a:r>
            <a:r>
              <a:rPr lang="en-US" dirty="0" err="1"/>
              <a:t>SetLeftMargin</a:t>
            </a:r>
            <a:r>
              <a:rPr lang="en-US" dirty="0"/>
              <a:t>(0.18);</a:t>
            </a:r>
          </a:p>
          <a:p>
            <a:r>
              <a:rPr lang="en-US" dirty="0" err="1"/>
              <a:t>canvaspeak</a:t>
            </a:r>
            <a:r>
              <a:rPr lang="en-US" dirty="0"/>
              <a:t>-&gt;</a:t>
            </a:r>
            <a:r>
              <a:rPr lang="en-US" dirty="0" err="1"/>
              <a:t>SetBottomMargin</a:t>
            </a:r>
            <a:r>
              <a:rPr lang="en-US" dirty="0"/>
              <a:t>(0.11);</a:t>
            </a:r>
          </a:p>
          <a:p>
            <a:r>
              <a:rPr lang="en-US" dirty="0" err="1"/>
              <a:t>canvaspeak</a:t>
            </a:r>
            <a:r>
              <a:rPr lang="en-US" dirty="0"/>
              <a:t>-&gt;</a:t>
            </a:r>
            <a:r>
              <a:rPr lang="en-US" dirty="0" err="1"/>
              <a:t>SetFrameLineWidth</a:t>
            </a:r>
            <a:r>
              <a:rPr lang="en-US" dirty="0"/>
              <a:t>(2);</a:t>
            </a:r>
          </a:p>
          <a:p>
            <a:r>
              <a:rPr lang="en-US" dirty="0" err="1"/>
              <a:t>canvaspeak</a:t>
            </a:r>
            <a:r>
              <a:rPr lang="en-US" dirty="0"/>
              <a:t>-&gt;</a:t>
            </a:r>
            <a:r>
              <a:rPr lang="en-US" dirty="0" err="1"/>
              <a:t>SetLogz</a:t>
            </a:r>
            <a:r>
              <a:rPr lang="en-US" dirty="0"/>
              <a:t>();</a:t>
            </a:r>
          </a:p>
          <a:p>
            <a:endParaRPr lang="en-US" dirty="0"/>
          </a:p>
          <a:p>
            <a:r>
              <a:rPr lang="en-US" dirty="0"/>
              <a:t>TH2D* het = new TH2D("het", "het", 500,-1000,1000,1000,0,5000); //</a:t>
            </a:r>
            <a:r>
              <a:rPr lang="en-US" dirty="0" err="1"/>
              <a:t>x,y</a:t>
            </a:r>
            <a:endParaRPr lang="en-US" dirty="0"/>
          </a:p>
          <a:p>
            <a:r>
              <a:rPr lang="en-US" dirty="0"/>
              <a:t>tree-&gt;Draw("msd12_e:lege_t - msd12_t&gt;&gt;het","</a:t>
            </a:r>
            <a:r>
              <a:rPr lang="en-US" dirty="0" err="1"/>
              <a:t>lege_e</a:t>
            </a:r>
            <a:r>
              <a:rPr lang="en-US" dirty="0"/>
              <a:t>&gt;58&amp;&amp;</a:t>
            </a:r>
            <a:r>
              <a:rPr lang="en-US" dirty="0" err="1"/>
              <a:t>lege_e</a:t>
            </a:r>
            <a:r>
              <a:rPr lang="en-US" dirty="0"/>
              <a:t>&lt;62&amp;&amp;msd12_e&gt;100&amp;&amp;msd26_e&gt;100","colz"); //</a:t>
            </a:r>
            <a:r>
              <a:rPr lang="en-US" dirty="0" err="1"/>
              <a:t>y:x</a:t>
            </a:r>
            <a:endParaRPr lang="en-US" dirty="0"/>
          </a:p>
          <a:p>
            <a:r>
              <a:rPr lang="en-US" dirty="0"/>
              <a:t>het-&gt;</a:t>
            </a:r>
            <a:r>
              <a:rPr lang="en-US" dirty="0" err="1"/>
              <a:t>SetStats</a:t>
            </a:r>
            <a:r>
              <a:rPr lang="en-US" dirty="0"/>
              <a:t>(0);</a:t>
            </a:r>
          </a:p>
          <a:p>
            <a:r>
              <a:rPr lang="en-US" dirty="0"/>
              <a:t>het-&gt;</a:t>
            </a:r>
            <a:r>
              <a:rPr lang="en-US" dirty="0" err="1"/>
              <a:t>SetTitle</a:t>
            </a:r>
            <a:r>
              <a:rPr lang="en-US" dirty="0"/>
              <a:t>("");</a:t>
            </a:r>
          </a:p>
          <a:p>
            <a:r>
              <a:rPr lang="en-US" dirty="0"/>
              <a:t>het-&gt;</a:t>
            </a:r>
            <a:r>
              <a:rPr lang="en-US" dirty="0" err="1"/>
              <a:t>GetXaxis</a:t>
            </a:r>
            <a:r>
              <a:rPr lang="en-US" dirty="0"/>
              <a:t>()-&gt;</a:t>
            </a:r>
            <a:r>
              <a:rPr lang="en-US" dirty="0" err="1"/>
              <a:t>SetTitle</a:t>
            </a:r>
            <a:r>
              <a:rPr lang="en-US" dirty="0"/>
              <a:t>("LEGe #minus MSD12 Time Difference (ns)");</a:t>
            </a:r>
          </a:p>
          <a:p>
            <a:r>
              <a:rPr lang="en-US" dirty="0"/>
              <a:t>het-&gt;</a:t>
            </a:r>
            <a:r>
              <a:rPr lang="en-US" dirty="0" err="1"/>
              <a:t>GetYaxis</a:t>
            </a:r>
            <a:r>
              <a:rPr lang="en-US" dirty="0"/>
              <a:t>()-&gt;</a:t>
            </a:r>
            <a:r>
              <a:rPr lang="en-US" dirty="0" err="1"/>
              <a:t>SetTitle</a:t>
            </a:r>
            <a:r>
              <a:rPr lang="en-US" dirty="0"/>
              <a:t>("MSD12 Energy (keV)");</a:t>
            </a:r>
          </a:p>
          <a:p>
            <a:r>
              <a:rPr lang="en-US" dirty="0"/>
              <a:t>het-&gt;</a:t>
            </a:r>
            <a:r>
              <a:rPr lang="en-US" dirty="0" err="1"/>
              <a:t>GetXaxis</a:t>
            </a:r>
            <a:r>
              <a:rPr lang="en-US" dirty="0"/>
              <a:t>()-&gt;</a:t>
            </a:r>
            <a:r>
              <a:rPr lang="en-US" dirty="0" err="1"/>
              <a:t>CenterTitle</a:t>
            </a:r>
            <a:r>
              <a:rPr lang="en-US" dirty="0"/>
              <a:t>();</a:t>
            </a:r>
          </a:p>
          <a:p>
            <a:r>
              <a:rPr lang="en-US" dirty="0"/>
              <a:t>het-&gt;</a:t>
            </a:r>
            <a:r>
              <a:rPr lang="en-US" dirty="0" err="1"/>
              <a:t>GetYaxis</a:t>
            </a:r>
            <a:r>
              <a:rPr lang="en-US" dirty="0"/>
              <a:t>()-&gt;</a:t>
            </a:r>
            <a:r>
              <a:rPr lang="en-US" dirty="0" err="1"/>
              <a:t>CenterTitle</a:t>
            </a:r>
            <a:r>
              <a:rPr lang="en-US" dirty="0"/>
              <a:t>();</a:t>
            </a:r>
          </a:p>
          <a:p>
            <a:r>
              <a:rPr lang="en-US" dirty="0"/>
              <a:t>het-&gt;</a:t>
            </a:r>
            <a:r>
              <a:rPr lang="en-US" dirty="0" err="1"/>
              <a:t>GetXaxis</a:t>
            </a:r>
            <a:r>
              <a:rPr lang="en-US" dirty="0"/>
              <a:t>()-&gt;</a:t>
            </a:r>
            <a:r>
              <a:rPr lang="en-US" dirty="0" err="1"/>
              <a:t>SetLabelFont</a:t>
            </a:r>
            <a:r>
              <a:rPr lang="en-US" dirty="0"/>
              <a:t>(132);</a:t>
            </a:r>
          </a:p>
          <a:p>
            <a:r>
              <a:rPr lang="en-US" dirty="0"/>
              <a:t>het-&gt;</a:t>
            </a:r>
            <a:r>
              <a:rPr lang="en-US" dirty="0" err="1"/>
              <a:t>GetYaxis</a:t>
            </a:r>
            <a:r>
              <a:rPr lang="en-US" dirty="0"/>
              <a:t>()-&gt;</a:t>
            </a:r>
            <a:r>
              <a:rPr lang="en-US" dirty="0" err="1"/>
              <a:t>SetLabelFont</a:t>
            </a:r>
            <a:r>
              <a:rPr lang="en-US" dirty="0"/>
              <a:t>(132);</a:t>
            </a:r>
          </a:p>
          <a:p>
            <a:r>
              <a:rPr lang="en-US" dirty="0"/>
              <a:t>het-&gt;</a:t>
            </a:r>
            <a:r>
              <a:rPr lang="en-US" dirty="0" err="1"/>
              <a:t>GetXaxis</a:t>
            </a:r>
            <a:r>
              <a:rPr lang="en-US" dirty="0"/>
              <a:t>()-&gt;</a:t>
            </a:r>
            <a:r>
              <a:rPr lang="en-US" dirty="0" err="1"/>
              <a:t>SetLabelSize</a:t>
            </a:r>
            <a:r>
              <a:rPr lang="en-US" dirty="0"/>
              <a:t>(0.05);</a:t>
            </a:r>
          </a:p>
          <a:p>
            <a:r>
              <a:rPr lang="en-US" dirty="0"/>
              <a:t>het-&gt;</a:t>
            </a:r>
            <a:r>
              <a:rPr lang="en-US" dirty="0" err="1"/>
              <a:t>GetYaxis</a:t>
            </a:r>
            <a:r>
              <a:rPr lang="en-US" dirty="0"/>
              <a:t>()-&gt;</a:t>
            </a:r>
            <a:r>
              <a:rPr lang="en-US" dirty="0" err="1"/>
              <a:t>SetLabelSize</a:t>
            </a:r>
            <a:r>
              <a:rPr lang="en-US" dirty="0"/>
              <a:t>(0.05);</a:t>
            </a:r>
          </a:p>
          <a:p>
            <a:r>
              <a:rPr lang="en-US" dirty="0"/>
              <a:t>het-&gt;</a:t>
            </a:r>
            <a:r>
              <a:rPr lang="en-US" dirty="0" err="1"/>
              <a:t>GetXaxis</a:t>
            </a:r>
            <a:r>
              <a:rPr lang="en-US" dirty="0"/>
              <a:t>()-&gt;</a:t>
            </a:r>
            <a:r>
              <a:rPr lang="en-US" dirty="0" err="1"/>
              <a:t>SetTitleFont</a:t>
            </a:r>
            <a:r>
              <a:rPr lang="en-US" dirty="0"/>
              <a:t>(132);</a:t>
            </a:r>
          </a:p>
          <a:p>
            <a:r>
              <a:rPr lang="en-US" dirty="0"/>
              <a:t>het-&gt;</a:t>
            </a:r>
            <a:r>
              <a:rPr lang="en-US" dirty="0" err="1"/>
              <a:t>GetYaxis</a:t>
            </a:r>
            <a:r>
              <a:rPr lang="en-US" dirty="0"/>
              <a:t>()-&gt;</a:t>
            </a:r>
            <a:r>
              <a:rPr lang="en-US" dirty="0" err="1"/>
              <a:t>SetTitleFont</a:t>
            </a:r>
            <a:r>
              <a:rPr lang="en-US" dirty="0"/>
              <a:t>(132);</a:t>
            </a:r>
          </a:p>
          <a:p>
            <a:r>
              <a:rPr lang="en-US" dirty="0"/>
              <a:t>het-&gt;</a:t>
            </a:r>
            <a:r>
              <a:rPr lang="en-US" dirty="0" err="1"/>
              <a:t>GetXaxis</a:t>
            </a:r>
            <a:r>
              <a:rPr lang="en-US" dirty="0"/>
              <a:t>()-&gt;</a:t>
            </a:r>
            <a:r>
              <a:rPr lang="en-US" dirty="0" err="1"/>
              <a:t>SetTitleOffset</a:t>
            </a:r>
            <a:r>
              <a:rPr lang="en-US" dirty="0"/>
              <a:t>(0.9);</a:t>
            </a:r>
          </a:p>
          <a:p>
            <a:r>
              <a:rPr lang="en-US" dirty="0"/>
              <a:t>het-&gt;</a:t>
            </a:r>
            <a:r>
              <a:rPr lang="en-US" dirty="0" err="1"/>
              <a:t>GetYaxis</a:t>
            </a:r>
            <a:r>
              <a:rPr lang="en-US" dirty="0"/>
              <a:t>()-&gt;</a:t>
            </a:r>
            <a:r>
              <a:rPr lang="en-US" dirty="0" err="1"/>
              <a:t>SetTitleOffset</a:t>
            </a:r>
            <a:r>
              <a:rPr lang="en-US" dirty="0"/>
              <a:t>(1.4);</a:t>
            </a:r>
          </a:p>
          <a:p>
            <a:r>
              <a:rPr lang="en-US" dirty="0"/>
              <a:t>het-&gt;</a:t>
            </a:r>
            <a:r>
              <a:rPr lang="en-US" dirty="0" err="1"/>
              <a:t>GetXaxis</a:t>
            </a:r>
            <a:r>
              <a:rPr lang="en-US" dirty="0"/>
              <a:t>()-&gt;</a:t>
            </a:r>
            <a:r>
              <a:rPr lang="en-US" dirty="0" err="1"/>
              <a:t>SetTitleSize</a:t>
            </a:r>
            <a:r>
              <a:rPr lang="en-US" dirty="0"/>
              <a:t>(0.06);</a:t>
            </a:r>
          </a:p>
          <a:p>
            <a:r>
              <a:rPr lang="en-US" dirty="0"/>
              <a:t>het-&gt;</a:t>
            </a:r>
            <a:r>
              <a:rPr lang="en-US" dirty="0" err="1"/>
              <a:t>GetYaxis</a:t>
            </a:r>
            <a:r>
              <a:rPr lang="en-US" dirty="0"/>
              <a:t>()-&gt;</a:t>
            </a:r>
            <a:r>
              <a:rPr lang="en-US" dirty="0" err="1"/>
              <a:t>SetTitleSize</a:t>
            </a:r>
            <a:r>
              <a:rPr lang="en-US" dirty="0"/>
              <a:t>(0.06);</a:t>
            </a:r>
          </a:p>
          <a:p>
            <a:r>
              <a:rPr lang="en-US" dirty="0"/>
              <a:t>het-&gt;</a:t>
            </a:r>
            <a:r>
              <a:rPr lang="en-US" dirty="0" err="1"/>
              <a:t>GetXaxis</a:t>
            </a:r>
            <a:r>
              <a:rPr lang="en-US" dirty="0"/>
              <a:t>()-&gt;</a:t>
            </a:r>
            <a:r>
              <a:rPr lang="en-US" dirty="0" err="1"/>
              <a:t>SetNdivisions</a:t>
            </a:r>
            <a:r>
              <a:rPr lang="en-US" dirty="0"/>
              <a:t>(505);</a:t>
            </a:r>
          </a:p>
          <a:p>
            <a:r>
              <a:rPr lang="en-US" dirty="0"/>
              <a:t>het-&gt;</a:t>
            </a:r>
            <a:r>
              <a:rPr lang="en-US" dirty="0" err="1"/>
              <a:t>GetYaxis</a:t>
            </a:r>
            <a:r>
              <a:rPr lang="en-US" dirty="0"/>
              <a:t>()-&gt;</a:t>
            </a:r>
            <a:r>
              <a:rPr lang="en-US" dirty="0" err="1"/>
              <a:t>SetNdivisions</a:t>
            </a:r>
            <a:r>
              <a:rPr lang="en-US" dirty="0"/>
              <a:t>(505);</a:t>
            </a:r>
          </a:p>
          <a:p>
            <a:r>
              <a:rPr lang="en-US" dirty="0"/>
              <a:t>//het-&gt;</a:t>
            </a:r>
            <a:r>
              <a:rPr lang="en-US" dirty="0" err="1"/>
              <a:t>GetXaxis</a:t>
            </a:r>
            <a:r>
              <a:rPr lang="en-US" dirty="0"/>
              <a:t>()-&gt;</a:t>
            </a:r>
            <a:r>
              <a:rPr lang="en-US" dirty="0" err="1"/>
              <a:t>SetRangeUser</a:t>
            </a:r>
            <a:r>
              <a:rPr lang="en-US" dirty="0"/>
              <a:t>(2001,4500);</a:t>
            </a:r>
          </a:p>
          <a:p>
            <a:r>
              <a:rPr lang="en-US" dirty="0"/>
              <a:t>//het-&gt;</a:t>
            </a:r>
            <a:r>
              <a:rPr lang="en-US" dirty="0" err="1"/>
              <a:t>GetYaxis</a:t>
            </a:r>
            <a:r>
              <a:rPr lang="en-US" dirty="0"/>
              <a:t>()-&gt;</a:t>
            </a:r>
            <a:r>
              <a:rPr lang="en-US" dirty="0" err="1"/>
              <a:t>SetRangeUser</a:t>
            </a:r>
            <a:r>
              <a:rPr lang="en-US" dirty="0"/>
              <a:t>(1000,2800);</a:t>
            </a:r>
          </a:p>
          <a:p>
            <a:r>
              <a:rPr lang="en-US" dirty="0"/>
              <a:t>het-&gt;</a:t>
            </a:r>
            <a:r>
              <a:rPr lang="en-US" dirty="0" err="1"/>
              <a:t>SetMinimum</a:t>
            </a:r>
            <a:r>
              <a:rPr lang="en-US" dirty="0"/>
              <a:t>(1);</a:t>
            </a:r>
          </a:p>
          <a:p>
            <a:r>
              <a:rPr lang="en-US" dirty="0"/>
              <a:t>//het-&gt;</a:t>
            </a:r>
            <a:r>
              <a:rPr lang="en-US" dirty="0" err="1"/>
              <a:t>SetMaximum</a:t>
            </a:r>
            <a:r>
              <a:rPr lang="en-US" dirty="0"/>
              <a:t>(100);</a:t>
            </a:r>
          </a:p>
          <a:p>
            <a:r>
              <a:rPr lang="en-US" dirty="0"/>
              <a:t>het-&gt;</a:t>
            </a:r>
            <a:r>
              <a:rPr lang="en-US" dirty="0" err="1"/>
              <a:t>SetContour</a:t>
            </a:r>
            <a:r>
              <a:rPr lang="en-US" dirty="0"/>
              <a:t>(99);</a:t>
            </a:r>
          </a:p>
          <a:p>
            <a:r>
              <a:rPr lang="en-US" dirty="0" err="1"/>
              <a:t>gStyle</a:t>
            </a:r>
            <a:r>
              <a:rPr lang="en-US" dirty="0"/>
              <a:t>-&gt;</a:t>
            </a:r>
            <a:r>
              <a:rPr lang="en-US" dirty="0" err="1"/>
              <a:t>SetPalette</a:t>
            </a:r>
            <a:r>
              <a:rPr lang="en-US" dirty="0"/>
              <a:t>(</a:t>
            </a:r>
            <a:r>
              <a:rPr lang="en-US" dirty="0" err="1"/>
              <a:t>kRainbow</a:t>
            </a:r>
            <a:r>
              <a:rPr lang="en-US" dirty="0"/>
              <a:t>);</a:t>
            </a:r>
          </a:p>
          <a:p>
            <a:r>
              <a:rPr lang="en-US" dirty="0"/>
              <a:t>//</a:t>
            </a:r>
            <a:r>
              <a:rPr lang="en-US" dirty="0" err="1"/>
              <a:t>gPad</a:t>
            </a:r>
            <a:r>
              <a:rPr lang="en-US" dirty="0"/>
              <a:t>-&gt;</a:t>
            </a:r>
            <a:r>
              <a:rPr lang="en-US" dirty="0" err="1"/>
              <a:t>SetLogz</a:t>
            </a:r>
            <a:r>
              <a:rPr lang="en-US" dirty="0"/>
              <a:t>();</a:t>
            </a:r>
          </a:p>
          <a:p>
            <a:r>
              <a:rPr lang="en-US" dirty="0" err="1"/>
              <a:t>TPaletteAxis</a:t>
            </a:r>
            <a:r>
              <a:rPr lang="en-US" dirty="0"/>
              <a:t> *palette = (</a:t>
            </a:r>
            <a:r>
              <a:rPr lang="en-US" dirty="0" err="1"/>
              <a:t>TPaletteAxis</a:t>
            </a:r>
            <a:r>
              <a:rPr lang="en-US" dirty="0"/>
              <a:t>*)het-&gt;</a:t>
            </a:r>
            <a:r>
              <a:rPr lang="en-US" dirty="0" err="1"/>
              <a:t>GetListOfFunctions</a:t>
            </a:r>
            <a:r>
              <a:rPr lang="en-US" dirty="0"/>
              <a:t>()-&gt;</a:t>
            </a:r>
            <a:r>
              <a:rPr lang="en-US" dirty="0" err="1"/>
              <a:t>FindObject</a:t>
            </a:r>
            <a:r>
              <a:rPr lang="en-US" dirty="0"/>
              <a:t>("palette");</a:t>
            </a:r>
          </a:p>
          <a:p>
            <a:r>
              <a:rPr lang="en-US" dirty="0"/>
              <a:t>palette-&gt;</a:t>
            </a:r>
            <a:r>
              <a:rPr lang="en-US" dirty="0" err="1"/>
              <a:t>SetTitleFont</a:t>
            </a:r>
            <a:r>
              <a:rPr lang="en-US" dirty="0"/>
              <a:t>(132); </a:t>
            </a:r>
          </a:p>
          <a:p>
            <a:r>
              <a:rPr lang="en-US" dirty="0"/>
              <a:t>palette-&gt;</a:t>
            </a:r>
            <a:r>
              <a:rPr lang="en-US" dirty="0" err="1"/>
              <a:t>SetTitleSize</a:t>
            </a:r>
            <a:r>
              <a:rPr lang="en-US" dirty="0"/>
              <a:t>(0.05);</a:t>
            </a:r>
          </a:p>
          <a:p>
            <a:r>
              <a:rPr lang="en-US" dirty="0"/>
              <a:t>palette-&gt;</a:t>
            </a:r>
            <a:r>
              <a:rPr lang="en-US" dirty="0" err="1"/>
              <a:t>SetLabelFont</a:t>
            </a:r>
            <a:r>
              <a:rPr lang="en-US" dirty="0"/>
              <a:t>(132);</a:t>
            </a:r>
          </a:p>
          <a:p>
            <a:r>
              <a:rPr lang="en-US" dirty="0"/>
              <a:t>palette-&gt;</a:t>
            </a:r>
            <a:r>
              <a:rPr lang="en-US" dirty="0" err="1"/>
              <a:t>SetLabelSize</a:t>
            </a:r>
            <a:r>
              <a:rPr lang="en-US" dirty="0"/>
              <a:t>(0.05);</a:t>
            </a:r>
          </a:p>
          <a:p>
            <a:r>
              <a:rPr lang="en-US" dirty="0"/>
              <a:t>palette-&gt;</a:t>
            </a:r>
            <a:r>
              <a:rPr lang="en-US" dirty="0" err="1"/>
              <a:t>SetLineWidth</a:t>
            </a:r>
            <a:r>
              <a:rPr lang="en-US" dirty="0"/>
              <a:t>(2);</a:t>
            </a:r>
          </a:p>
          <a:p>
            <a:r>
              <a:rPr lang="en-US" dirty="0" err="1"/>
              <a:t>canvaspeak</a:t>
            </a:r>
            <a:r>
              <a:rPr lang="en-US" dirty="0"/>
              <a:t>-&gt;</a:t>
            </a:r>
            <a:r>
              <a:rPr lang="en-US" dirty="0" err="1"/>
              <a:t>SaveAs</a:t>
            </a:r>
            <a:r>
              <a:rPr lang="en-US" dirty="0"/>
              <a:t>("F:/e21010/pxct/1.png");</a:t>
            </a:r>
          </a:p>
          <a:p>
            <a:endParaRPr lang="en-US" dirty="0"/>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580, 800);</a:t>
            </a:r>
          </a:p>
          <a:p>
            <a:r>
              <a:rPr lang="en-US" dirty="0" err="1"/>
              <a:t>canvaspeak</a:t>
            </a:r>
            <a:r>
              <a:rPr lang="en-US" dirty="0"/>
              <a:t>-&gt;cd();</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(0.16);</a:t>
            </a:r>
          </a:p>
          <a:p>
            <a:r>
              <a:rPr lang="en-US" dirty="0" err="1"/>
              <a:t>canvaspeak</a:t>
            </a:r>
            <a:r>
              <a:rPr lang="en-US" dirty="0"/>
              <a:t>-&gt;</a:t>
            </a:r>
            <a:r>
              <a:rPr lang="en-US" dirty="0" err="1"/>
              <a:t>SetLeftMargin</a:t>
            </a:r>
            <a:r>
              <a:rPr lang="en-US" dirty="0"/>
              <a:t>(0.18);</a:t>
            </a:r>
          </a:p>
          <a:p>
            <a:r>
              <a:rPr lang="en-US" dirty="0" err="1"/>
              <a:t>canvaspeak</a:t>
            </a:r>
            <a:r>
              <a:rPr lang="en-US" dirty="0"/>
              <a:t>-&gt;</a:t>
            </a:r>
            <a:r>
              <a:rPr lang="en-US" dirty="0" err="1"/>
              <a:t>SetBottomMargin</a:t>
            </a:r>
            <a:r>
              <a:rPr lang="en-US" dirty="0"/>
              <a:t>(0.11);</a:t>
            </a:r>
          </a:p>
          <a:p>
            <a:r>
              <a:rPr lang="en-US" dirty="0" err="1"/>
              <a:t>canvaspeak</a:t>
            </a:r>
            <a:r>
              <a:rPr lang="en-US" dirty="0"/>
              <a:t>-&gt;</a:t>
            </a:r>
            <a:r>
              <a:rPr lang="en-US" dirty="0" err="1"/>
              <a:t>SetFrameLineWidth</a:t>
            </a:r>
            <a:r>
              <a:rPr lang="en-US" dirty="0"/>
              <a:t>(2);</a:t>
            </a:r>
          </a:p>
          <a:p>
            <a:r>
              <a:rPr lang="en-US" dirty="0" err="1"/>
              <a:t>canvaspeak</a:t>
            </a:r>
            <a:r>
              <a:rPr lang="en-US" dirty="0"/>
              <a:t>-&gt;</a:t>
            </a:r>
            <a:r>
              <a:rPr lang="en-US" dirty="0" err="1"/>
              <a:t>SetLogz</a:t>
            </a:r>
            <a:r>
              <a:rPr lang="en-US" dirty="0"/>
              <a:t>();</a:t>
            </a:r>
          </a:p>
          <a:p>
            <a:endParaRPr lang="en-US" dirty="0"/>
          </a:p>
          <a:p>
            <a:r>
              <a:rPr lang="en-US" dirty="0"/>
              <a:t>TH2D* het = new TH2D("het", "het", 500,-1000,1000,1000,0,5000); //</a:t>
            </a:r>
            <a:r>
              <a:rPr lang="en-US" dirty="0" err="1"/>
              <a:t>x,y</a:t>
            </a:r>
            <a:endParaRPr lang="en-US" dirty="0"/>
          </a:p>
          <a:p>
            <a:r>
              <a:rPr lang="en-US" dirty="0"/>
              <a:t>tree-&gt;Draw("msd26_e:lege_t - msd26_t&gt;&gt;het","</a:t>
            </a:r>
            <a:r>
              <a:rPr lang="en-US" dirty="0" err="1"/>
              <a:t>lege_e</a:t>
            </a:r>
            <a:r>
              <a:rPr lang="en-US" dirty="0"/>
              <a:t>&gt;58&amp;&amp;</a:t>
            </a:r>
            <a:r>
              <a:rPr lang="en-US" dirty="0" err="1"/>
              <a:t>lege_e</a:t>
            </a:r>
            <a:r>
              <a:rPr lang="en-US" dirty="0"/>
              <a:t>&lt;62&amp;&amp;msd26_e&gt;100&amp;&amp;msd12_e&gt;100","colz"); //</a:t>
            </a:r>
            <a:r>
              <a:rPr lang="en-US" dirty="0" err="1"/>
              <a:t>y:x</a:t>
            </a:r>
            <a:endParaRPr lang="en-US" dirty="0"/>
          </a:p>
          <a:p>
            <a:r>
              <a:rPr lang="en-US" dirty="0"/>
              <a:t>het-&gt;</a:t>
            </a:r>
            <a:r>
              <a:rPr lang="en-US" dirty="0" err="1"/>
              <a:t>SetStats</a:t>
            </a:r>
            <a:r>
              <a:rPr lang="en-US" dirty="0"/>
              <a:t>(0);</a:t>
            </a:r>
          </a:p>
          <a:p>
            <a:r>
              <a:rPr lang="en-US" dirty="0"/>
              <a:t>het-&gt;</a:t>
            </a:r>
            <a:r>
              <a:rPr lang="en-US" dirty="0" err="1"/>
              <a:t>SetTitle</a:t>
            </a:r>
            <a:r>
              <a:rPr lang="en-US" dirty="0"/>
              <a:t>("");</a:t>
            </a:r>
          </a:p>
          <a:p>
            <a:r>
              <a:rPr lang="en-US" dirty="0"/>
              <a:t>het-&gt;</a:t>
            </a:r>
            <a:r>
              <a:rPr lang="en-US" dirty="0" err="1"/>
              <a:t>GetXaxis</a:t>
            </a:r>
            <a:r>
              <a:rPr lang="en-US" dirty="0"/>
              <a:t>()-&gt;</a:t>
            </a:r>
            <a:r>
              <a:rPr lang="en-US" dirty="0" err="1"/>
              <a:t>SetTitle</a:t>
            </a:r>
            <a:r>
              <a:rPr lang="en-US" dirty="0"/>
              <a:t>("LEGe #minus MSD26 Time Difference (ns)");</a:t>
            </a:r>
          </a:p>
          <a:p>
            <a:r>
              <a:rPr lang="en-US" dirty="0"/>
              <a:t>het-&gt;</a:t>
            </a:r>
            <a:r>
              <a:rPr lang="en-US" dirty="0" err="1"/>
              <a:t>GetYaxis</a:t>
            </a:r>
            <a:r>
              <a:rPr lang="en-US" dirty="0"/>
              <a:t>()-&gt;</a:t>
            </a:r>
            <a:r>
              <a:rPr lang="en-US" dirty="0" err="1"/>
              <a:t>SetTitle</a:t>
            </a:r>
            <a:r>
              <a:rPr lang="en-US" dirty="0"/>
              <a:t>("MSD26 Energy (keV)");</a:t>
            </a:r>
          </a:p>
          <a:p>
            <a:r>
              <a:rPr lang="en-US" dirty="0"/>
              <a:t>het-&gt;</a:t>
            </a:r>
            <a:r>
              <a:rPr lang="en-US" dirty="0" err="1"/>
              <a:t>GetXaxis</a:t>
            </a:r>
            <a:r>
              <a:rPr lang="en-US" dirty="0"/>
              <a:t>()-&gt;</a:t>
            </a:r>
            <a:r>
              <a:rPr lang="en-US" dirty="0" err="1"/>
              <a:t>CenterTitle</a:t>
            </a:r>
            <a:r>
              <a:rPr lang="en-US" dirty="0"/>
              <a:t>();</a:t>
            </a:r>
          </a:p>
          <a:p>
            <a:r>
              <a:rPr lang="en-US" dirty="0"/>
              <a:t>het-&gt;</a:t>
            </a:r>
            <a:r>
              <a:rPr lang="en-US" dirty="0" err="1"/>
              <a:t>GetYaxis</a:t>
            </a:r>
            <a:r>
              <a:rPr lang="en-US" dirty="0"/>
              <a:t>()-&gt;</a:t>
            </a:r>
            <a:r>
              <a:rPr lang="en-US" dirty="0" err="1"/>
              <a:t>CenterTitle</a:t>
            </a:r>
            <a:r>
              <a:rPr lang="en-US" dirty="0"/>
              <a:t>();</a:t>
            </a:r>
          </a:p>
          <a:p>
            <a:r>
              <a:rPr lang="en-US" dirty="0"/>
              <a:t>het-&gt;</a:t>
            </a:r>
            <a:r>
              <a:rPr lang="en-US" dirty="0" err="1"/>
              <a:t>GetXaxis</a:t>
            </a:r>
            <a:r>
              <a:rPr lang="en-US" dirty="0"/>
              <a:t>()-&gt;</a:t>
            </a:r>
            <a:r>
              <a:rPr lang="en-US" dirty="0" err="1"/>
              <a:t>SetLabelFont</a:t>
            </a:r>
            <a:r>
              <a:rPr lang="en-US" dirty="0"/>
              <a:t>(132);</a:t>
            </a:r>
          </a:p>
          <a:p>
            <a:r>
              <a:rPr lang="en-US" dirty="0"/>
              <a:t>het-&gt;</a:t>
            </a:r>
            <a:r>
              <a:rPr lang="en-US" dirty="0" err="1"/>
              <a:t>GetYaxis</a:t>
            </a:r>
            <a:r>
              <a:rPr lang="en-US" dirty="0"/>
              <a:t>()-&gt;</a:t>
            </a:r>
            <a:r>
              <a:rPr lang="en-US" dirty="0" err="1"/>
              <a:t>SetLabelFont</a:t>
            </a:r>
            <a:r>
              <a:rPr lang="en-US" dirty="0"/>
              <a:t>(132);</a:t>
            </a:r>
          </a:p>
          <a:p>
            <a:r>
              <a:rPr lang="en-US" dirty="0"/>
              <a:t>het-&gt;</a:t>
            </a:r>
            <a:r>
              <a:rPr lang="en-US" dirty="0" err="1"/>
              <a:t>GetXaxis</a:t>
            </a:r>
            <a:r>
              <a:rPr lang="en-US" dirty="0"/>
              <a:t>()-&gt;</a:t>
            </a:r>
            <a:r>
              <a:rPr lang="en-US" dirty="0" err="1"/>
              <a:t>SetLabelSize</a:t>
            </a:r>
            <a:r>
              <a:rPr lang="en-US" dirty="0"/>
              <a:t>(0.05);</a:t>
            </a:r>
          </a:p>
          <a:p>
            <a:r>
              <a:rPr lang="en-US" dirty="0"/>
              <a:t>het-&gt;</a:t>
            </a:r>
            <a:r>
              <a:rPr lang="en-US" dirty="0" err="1"/>
              <a:t>GetYaxis</a:t>
            </a:r>
            <a:r>
              <a:rPr lang="en-US" dirty="0"/>
              <a:t>()-&gt;</a:t>
            </a:r>
            <a:r>
              <a:rPr lang="en-US" dirty="0" err="1"/>
              <a:t>SetLabelSize</a:t>
            </a:r>
            <a:r>
              <a:rPr lang="en-US" dirty="0"/>
              <a:t>(0.05);</a:t>
            </a:r>
          </a:p>
          <a:p>
            <a:r>
              <a:rPr lang="en-US" dirty="0"/>
              <a:t>het-&gt;</a:t>
            </a:r>
            <a:r>
              <a:rPr lang="en-US" dirty="0" err="1"/>
              <a:t>GetXaxis</a:t>
            </a:r>
            <a:r>
              <a:rPr lang="en-US" dirty="0"/>
              <a:t>()-&gt;</a:t>
            </a:r>
            <a:r>
              <a:rPr lang="en-US" dirty="0" err="1"/>
              <a:t>SetTitleFont</a:t>
            </a:r>
            <a:r>
              <a:rPr lang="en-US" dirty="0"/>
              <a:t>(132);</a:t>
            </a:r>
          </a:p>
          <a:p>
            <a:r>
              <a:rPr lang="en-US" dirty="0"/>
              <a:t>het-&gt;</a:t>
            </a:r>
            <a:r>
              <a:rPr lang="en-US" dirty="0" err="1"/>
              <a:t>GetYaxis</a:t>
            </a:r>
            <a:r>
              <a:rPr lang="en-US" dirty="0"/>
              <a:t>()-&gt;</a:t>
            </a:r>
            <a:r>
              <a:rPr lang="en-US" dirty="0" err="1"/>
              <a:t>SetTitleFont</a:t>
            </a:r>
            <a:r>
              <a:rPr lang="en-US" dirty="0"/>
              <a:t>(132);</a:t>
            </a:r>
          </a:p>
          <a:p>
            <a:r>
              <a:rPr lang="en-US" dirty="0"/>
              <a:t>het-&gt;</a:t>
            </a:r>
            <a:r>
              <a:rPr lang="en-US" dirty="0" err="1"/>
              <a:t>GetXaxis</a:t>
            </a:r>
            <a:r>
              <a:rPr lang="en-US" dirty="0"/>
              <a:t>()-&gt;</a:t>
            </a:r>
            <a:r>
              <a:rPr lang="en-US" dirty="0" err="1"/>
              <a:t>SetTitleOffset</a:t>
            </a:r>
            <a:r>
              <a:rPr lang="en-US" dirty="0"/>
              <a:t>(0.9);</a:t>
            </a:r>
          </a:p>
          <a:p>
            <a:r>
              <a:rPr lang="en-US" dirty="0"/>
              <a:t>het-&gt;</a:t>
            </a:r>
            <a:r>
              <a:rPr lang="en-US" dirty="0" err="1"/>
              <a:t>GetYaxis</a:t>
            </a:r>
            <a:r>
              <a:rPr lang="en-US" dirty="0"/>
              <a:t>()-&gt;</a:t>
            </a:r>
            <a:r>
              <a:rPr lang="en-US" dirty="0" err="1"/>
              <a:t>SetTitleOffset</a:t>
            </a:r>
            <a:r>
              <a:rPr lang="en-US" dirty="0"/>
              <a:t>(1.4);</a:t>
            </a:r>
          </a:p>
          <a:p>
            <a:r>
              <a:rPr lang="en-US" dirty="0"/>
              <a:t>het-&gt;</a:t>
            </a:r>
            <a:r>
              <a:rPr lang="en-US" dirty="0" err="1"/>
              <a:t>GetXaxis</a:t>
            </a:r>
            <a:r>
              <a:rPr lang="en-US" dirty="0"/>
              <a:t>()-&gt;</a:t>
            </a:r>
            <a:r>
              <a:rPr lang="en-US" dirty="0" err="1"/>
              <a:t>SetTitleSize</a:t>
            </a:r>
            <a:r>
              <a:rPr lang="en-US" dirty="0"/>
              <a:t>(0.06);</a:t>
            </a:r>
          </a:p>
          <a:p>
            <a:r>
              <a:rPr lang="en-US" dirty="0"/>
              <a:t>het-&gt;</a:t>
            </a:r>
            <a:r>
              <a:rPr lang="en-US" dirty="0" err="1"/>
              <a:t>GetYaxis</a:t>
            </a:r>
            <a:r>
              <a:rPr lang="en-US" dirty="0"/>
              <a:t>()-&gt;</a:t>
            </a:r>
            <a:r>
              <a:rPr lang="en-US" dirty="0" err="1"/>
              <a:t>SetTitleSize</a:t>
            </a:r>
            <a:r>
              <a:rPr lang="en-US" dirty="0"/>
              <a:t>(0.06);</a:t>
            </a:r>
          </a:p>
          <a:p>
            <a:r>
              <a:rPr lang="en-US" dirty="0"/>
              <a:t>het-&gt;</a:t>
            </a:r>
            <a:r>
              <a:rPr lang="en-US" dirty="0" err="1"/>
              <a:t>GetXaxis</a:t>
            </a:r>
            <a:r>
              <a:rPr lang="en-US" dirty="0"/>
              <a:t>()-&gt;</a:t>
            </a:r>
            <a:r>
              <a:rPr lang="en-US" dirty="0" err="1"/>
              <a:t>SetNdivisions</a:t>
            </a:r>
            <a:r>
              <a:rPr lang="en-US" dirty="0"/>
              <a:t>(505);</a:t>
            </a:r>
          </a:p>
          <a:p>
            <a:r>
              <a:rPr lang="en-US" dirty="0"/>
              <a:t>het-&gt;</a:t>
            </a:r>
            <a:r>
              <a:rPr lang="en-US" dirty="0" err="1"/>
              <a:t>GetYaxis</a:t>
            </a:r>
            <a:r>
              <a:rPr lang="en-US" dirty="0"/>
              <a:t>()-&gt;</a:t>
            </a:r>
            <a:r>
              <a:rPr lang="en-US" dirty="0" err="1"/>
              <a:t>SetNdivisions</a:t>
            </a:r>
            <a:r>
              <a:rPr lang="en-US" dirty="0"/>
              <a:t>(505);</a:t>
            </a:r>
          </a:p>
          <a:p>
            <a:r>
              <a:rPr lang="en-US" dirty="0"/>
              <a:t>//het-&gt;</a:t>
            </a:r>
            <a:r>
              <a:rPr lang="en-US" dirty="0" err="1"/>
              <a:t>GetXaxis</a:t>
            </a:r>
            <a:r>
              <a:rPr lang="en-US" dirty="0"/>
              <a:t>()-&gt;</a:t>
            </a:r>
            <a:r>
              <a:rPr lang="en-US" dirty="0" err="1"/>
              <a:t>SetRangeUser</a:t>
            </a:r>
            <a:r>
              <a:rPr lang="en-US" dirty="0"/>
              <a:t>(2001,4500);</a:t>
            </a:r>
          </a:p>
          <a:p>
            <a:r>
              <a:rPr lang="en-US" dirty="0"/>
              <a:t>//het-&gt;</a:t>
            </a:r>
            <a:r>
              <a:rPr lang="en-US" dirty="0" err="1"/>
              <a:t>GetYaxis</a:t>
            </a:r>
            <a:r>
              <a:rPr lang="en-US" dirty="0"/>
              <a:t>()-&gt;</a:t>
            </a:r>
            <a:r>
              <a:rPr lang="en-US" dirty="0" err="1"/>
              <a:t>SetRangeUser</a:t>
            </a:r>
            <a:r>
              <a:rPr lang="en-US" dirty="0"/>
              <a:t>(1000,2800);</a:t>
            </a:r>
          </a:p>
          <a:p>
            <a:r>
              <a:rPr lang="en-US" dirty="0"/>
              <a:t>het-&gt;</a:t>
            </a:r>
            <a:r>
              <a:rPr lang="en-US" dirty="0" err="1"/>
              <a:t>SetMinimum</a:t>
            </a:r>
            <a:r>
              <a:rPr lang="en-US" dirty="0"/>
              <a:t>(1);</a:t>
            </a:r>
          </a:p>
          <a:p>
            <a:r>
              <a:rPr lang="en-US" dirty="0"/>
              <a:t>//het-&gt;</a:t>
            </a:r>
            <a:r>
              <a:rPr lang="en-US" dirty="0" err="1"/>
              <a:t>SetMaximum</a:t>
            </a:r>
            <a:r>
              <a:rPr lang="en-US" dirty="0"/>
              <a:t>(100);</a:t>
            </a:r>
          </a:p>
          <a:p>
            <a:r>
              <a:rPr lang="en-US" dirty="0"/>
              <a:t>het-&gt;</a:t>
            </a:r>
            <a:r>
              <a:rPr lang="en-US" dirty="0" err="1"/>
              <a:t>SetContour</a:t>
            </a:r>
            <a:r>
              <a:rPr lang="en-US" dirty="0"/>
              <a:t>(99);</a:t>
            </a:r>
          </a:p>
          <a:p>
            <a:r>
              <a:rPr lang="en-US" dirty="0" err="1"/>
              <a:t>gStyle</a:t>
            </a:r>
            <a:r>
              <a:rPr lang="en-US" dirty="0"/>
              <a:t>-&gt;</a:t>
            </a:r>
            <a:r>
              <a:rPr lang="en-US" dirty="0" err="1"/>
              <a:t>SetPalette</a:t>
            </a:r>
            <a:r>
              <a:rPr lang="en-US" dirty="0"/>
              <a:t>(</a:t>
            </a:r>
            <a:r>
              <a:rPr lang="en-US" dirty="0" err="1"/>
              <a:t>kRainbow</a:t>
            </a:r>
            <a:r>
              <a:rPr lang="en-US" dirty="0"/>
              <a:t>);</a:t>
            </a:r>
          </a:p>
          <a:p>
            <a:r>
              <a:rPr lang="en-US" dirty="0"/>
              <a:t>//</a:t>
            </a:r>
            <a:r>
              <a:rPr lang="en-US" dirty="0" err="1"/>
              <a:t>gPad</a:t>
            </a:r>
            <a:r>
              <a:rPr lang="en-US" dirty="0"/>
              <a:t>-&gt;</a:t>
            </a:r>
            <a:r>
              <a:rPr lang="en-US" dirty="0" err="1"/>
              <a:t>SetLogz</a:t>
            </a:r>
            <a:r>
              <a:rPr lang="en-US" dirty="0"/>
              <a:t>();</a:t>
            </a:r>
          </a:p>
          <a:p>
            <a:r>
              <a:rPr lang="en-US" dirty="0" err="1"/>
              <a:t>TPaletteAxis</a:t>
            </a:r>
            <a:r>
              <a:rPr lang="en-US" dirty="0"/>
              <a:t> *palette = (</a:t>
            </a:r>
            <a:r>
              <a:rPr lang="en-US" dirty="0" err="1"/>
              <a:t>TPaletteAxis</a:t>
            </a:r>
            <a:r>
              <a:rPr lang="en-US" dirty="0"/>
              <a:t>*)het-&gt;</a:t>
            </a:r>
            <a:r>
              <a:rPr lang="en-US" dirty="0" err="1"/>
              <a:t>GetListOfFunctions</a:t>
            </a:r>
            <a:r>
              <a:rPr lang="en-US" dirty="0"/>
              <a:t>()-&gt;</a:t>
            </a:r>
            <a:r>
              <a:rPr lang="en-US" dirty="0" err="1"/>
              <a:t>FindObject</a:t>
            </a:r>
            <a:r>
              <a:rPr lang="en-US" dirty="0"/>
              <a:t>("palette");</a:t>
            </a:r>
          </a:p>
          <a:p>
            <a:r>
              <a:rPr lang="en-US" dirty="0"/>
              <a:t>palette-&gt;</a:t>
            </a:r>
            <a:r>
              <a:rPr lang="en-US" dirty="0" err="1"/>
              <a:t>SetTitleFont</a:t>
            </a:r>
            <a:r>
              <a:rPr lang="en-US" dirty="0"/>
              <a:t>(132); </a:t>
            </a:r>
          </a:p>
          <a:p>
            <a:r>
              <a:rPr lang="en-US" dirty="0"/>
              <a:t>palette-&gt;</a:t>
            </a:r>
            <a:r>
              <a:rPr lang="en-US" dirty="0" err="1"/>
              <a:t>SetTitleSize</a:t>
            </a:r>
            <a:r>
              <a:rPr lang="en-US" dirty="0"/>
              <a:t>(0.05);</a:t>
            </a:r>
          </a:p>
          <a:p>
            <a:r>
              <a:rPr lang="en-US" dirty="0"/>
              <a:t>palette-&gt;</a:t>
            </a:r>
            <a:r>
              <a:rPr lang="en-US" dirty="0" err="1"/>
              <a:t>SetLabelFont</a:t>
            </a:r>
            <a:r>
              <a:rPr lang="en-US" dirty="0"/>
              <a:t>(132);</a:t>
            </a:r>
          </a:p>
          <a:p>
            <a:r>
              <a:rPr lang="en-US" dirty="0"/>
              <a:t>palette-&gt;</a:t>
            </a:r>
            <a:r>
              <a:rPr lang="en-US" dirty="0" err="1"/>
              <a:t>SetLabelSize</a:t>
            </a:r>
            <a:r>
              <a:rPr lang="en-US" dirty="0"/>
              <a:t>(0.05);</a:t>
            </a:r>
          </a:p>
          <a:p>
            <a:r>
              <a:rPr lang="en-US" dirty="0"/>
              <a:t>palette-&gt;</a:t>
            </a:r>
            <a:r>
              <a:rPr lang="en-US" dirty="0" err="1"/>
              <a:t>SetLineWidth</a:t>
            </a:r>
            <a:r>
              <a:rPr lang="en-US" dirty="0"/>
              <a:t>(2);</a:t>
            </a:r>
          </a:p>
          <a:p>
            <a:r>
              <a:rPr lang="en-US" dirty="0" err="1"/>
              <a:t>canvaspeak</a:t>
            </a:r>
            <a:r>
              <a:rPr lang="en-US" dirty="0"/>
              <a:t>-&gt;</a:t>
            </a:r>
            <a:r>
              <a:rPr lang="en-US" dirty="0" err="1"/>
              <a:t>SaveAs</a:t>
            </a:r>
            <a:r>
              <a:rPr lang="en-US" dirty="0"/>
              <a:t>("F:/e21010/pxct/2.png");</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15</a:t>
            </a:fld>
            <a:endParaRPr lang="zh-CN" altLang="en-US"/>
          </a:p>
        </p:txBody>
      </p:sp>
    </p:spTree>
    <p:extLst>
      <p:ext uri="{BB962C8B-B14F-4D97-AF65-F5344CB8AC3E}">
        <p14:creationId xmlns:p14="http://schemas.microsoft.com/office/powerpoint/2010/main" val="102900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16</a:t>
            </a:fld>
            <a:endParaRPr lang="zh-CN" altLang="en-US"/>
          </a:p>
        </p:txBody>
      </p:sp>
    </p:spTree>
    <p:extLst>
      <p:ext uri="{BB962C8B-B14F-4D97-AF65-F5344CB8AC3E}">
        <p14:creationId xmlns:p14="http://schemas.microsoft.com/office/powerpoint/2010/main" val="215413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::Open("F:/e21010/pxct/run0079_LEGe_MSD_241Am_inChamber_window1.5us_CFDdelay_adjusted_cal_5400_5560_forPRC.root");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htiming_lege_msd12-&gt;</a:t>
            </a:r>
            <a:r>
              <a:rPr lang="en-US" dirty="0" err="1"/>
              <a:t>SetLineWidth</a:t>
            </a:r>
            <a:r>
              <a:rPr lang="en-US" dirty="0"/>
              <a:t>(3);</a:t>
            </a:r>
          </a:p>
          <a:p>
            <a:r>
              <a:rPr lang="en-US" dirty="0"/>
              <a:t>htiming_lege_msd12-&gt;</a:t>
            </a:r>
            <a:r>
              <a:rPr lang="en-US" dirty="0" err="1"/>
              <a:t>Rebin</a:t>
            </a:r>
            <a:r>
              <a:rPr lang="en-US" dirty="0"/>
              <a:t>(2);</a:t>
            </a:r>
          </a:p>
          <a:p>
            <a:r>
              <a:rPr lang="en-US" dirty="0"/>
              <a:t>htiming_lege_msd12-&gt;</a:t>
            </a:r>
            <a:r>
              <a:rPr lang="en-US" dirty="0" err="1"/>
              <a:t>SetStats</a:t>
            </a:r>
            <a:r>
              <a:rPr lang="en-US" dirty="0"/>
              <a:t>(0);</a:t>
            </a:r>
          </a:p>
          <a:p>
            <a:r>
              <a:rPr lang="en-US" dirty="0"/>
              <a:t>htiming_lege_msd12-&gt;</a:t>
            </a:r>
            <a:r>
              <a:rPr lang="en-US" dirty="0" err="1"/>
              <a:t>SetTitle</a:t>
            </a:r>
            <a:r>
              <a:rPr lang="en-US" dirty="0"/>
              <a:t>("");</a:t>
            </a:r>
          </a:p>
          <a:p>
            <a:r>
              <a:rPr lang="en-US" dirty="0"/>
              <a:t>htiming_lege_msd12-&gt;</a:t>
            </a:r>
            <a:r>
              <a:rPr lang="en-US" dirty="0" err="1"/>
              <a:t>GetXaxis</a:t>
            </a:r>
            <a:r>
              <a:rPr lang="en-US" dirty="0"/>
              <a:t>()-&gt;</a:t>
            </a:r>
            <a:r>
              <a:rPr lang="en-US" dirty="0" err="1"/>
              <a:t>SetTitle</a:t>
            </a:r>
            <a:r>
              <a:rPr lang="en-US" dirty="0"/>
              <a:t>("LEGe #minus MSD12 Time difference (ns)");</a:t>
            </a:r>
          </a:p>
          <a:p>
            <a:r>
              <a:rPr lang="en-US" dirty="0"/>
              <a:t>htiming_lege_msd12-&gt;</a:t>
            </a:r>
            <a:r>
              <a:rPr lang="en-US" dirty="0" err="1"/>
              <a:t>GetYaxis</a:t>
            </a:r>
            <a:r>
              <a:rPr lang="en-US" dirty="0"/>
              <a:t>()-&gt;</a:t>
            </a:r>
            <a:r>
              <a:rPr lang="en-US" dirty="0" err="1"/>
              <a:t>SetTitle</a:t>
            </a:r>
            <a:r>
              <a:rPr lang="en-US" dirty="0"/>
              <a:t>("Counts per 2 ns");</a:t>
            </a:r>
          </a:p>
          <a:p>
            <a:r>
              <a:rPr lang="en-US" dirty="0"/>
              <a:t>htiming_lege_msd12-&gt;</a:t>
            </a:r>
            <a:r>
              <a:rPr lang="en-US" dirty="0" err="1"/>
              <a:t>GetXaxis</a:t>
            </a:r>
            <a:r>
              <a:rPr lang="en-US" dirty="0"/>
              <a:t>()-&gt;</a:t>
            </a:r>
            <a:r>
              <a:rPr lang="en-US" dirty="0" err="1"/>
              <a:t>CenterTitle</a:t>
            </a:r>
            <a:r>
              <a:rPr lang="en-US" dirty="0"/>
              <a:t>();</a:t>
            </a:r>
          </a:p>
          <a:p>
            <a:r>
              <a:rPr lang="en-US" dirty="0"/>
              <a:t>htiming_lege_msd12-&gt;</a:t>
            </a:r>
            <a:r>
              <a:rPr lang="en-US" dirty="0" err="1"/>
              <a:t>GetYaxis</a:t>
            </a:r>
            <a:r>
              <a:rPr lang="en-US" dirty="0"/>
              <a:t>()-&gt;</a:t>
            </a:r>
            <a:r>
              <a:rPr lang="en-US" dirty="0" err="1"/>
              <a:t>CenterTitle</a:t>
            </a:r>
            <a:r>
              <a:rPr lang="en-US" dirty="0"/>
              <a:t>();</a:t>
            </a:r>
          </a:p>
          <a:p>
            <a:r>
              <a:rPr lang="en-US" dirty="0"/>
              <a:t>htiming_lege_msd12-&gt;</a:t>
            </a:r>
            <a:r>
              <a:rPr lang="en-US" dirty="0" err="1"/>
              <a:t>GetXaxis</a:t>
            </a:r>
            <a:r>
              <a:rPr lang="en-US" dirty="0"/>
              <a:t>()-&gt;</a:t>
            </a:r>
            <a:r>
              <a:rPr lang="en-US" dirty="0" err="1"/>
              <a:t>SetLabelFont</a:t>
            </a:r>
            <a:r>
              <a:rPr lang="en-US" dirty="0"/>
              <a:t>(132);</a:t>
            </a:r>
          </a:p>
          <a:p>
            <a:r>
              <a:rPr lang="en-US" dirty="0"/>
              <a:t>htiming_lege_msd12-&gt;</a:t>
            </a:r>
            <a:r>
              <a:rPr lang="en-US" dirty="0" err="1"/>
              <a:t>GetYaxis</a:t>
            </a:r>
            <a:r>
              <a:rPr lang="en-US" dirty="0"/>
              <a:t>()-&gt;</a:t>
            </a:r>
            <a:r>
              <a:rPr lang="en-US" dirty="0" err="1"/>
              <a:t>SetLabelFont</a:t>
            </a:r>
            <a:r>
              <a:rPr lang="en-US" dirty="0"/>
              <a:t>(132);</a:t>
            </a:r>
          </a:p>
          <a:p>
            <a:r>
              <a:rPr lang="en-US" dirty="0"/>
              <a:t>htiming_lege_msd12-&gt;</a:t>
            </a:r>
            <a:r>
              <a:rPr lang="en-US" dirty="0" err="1"/>
              <a:t>GetXaxis</a:t>
            </a:r>
            <a:r>
              <a:rPr lang="en-US" dirty="0"/>
              <a:t>()-&gt;</a:t>
            </a:r>
            <a:r>
              <a:rPr lang="en-US" dirty="0" err="1"/>
              <a:t>SetLabelSize</a:t>
            </a:r>
            <a:r>
              <a:rPr lang="en-US" dirty="0"/>
              <a:t>(0.06);</a:t>
            </a:r>
          </a:p>
          <a:p>
            <a:r>
              <a:rPr lang="en-US" dirty="0"/>
              <a:t>htiming_lege_msd12-&gt;</a:t>
            </a:r>
            <a:r>
              <a:rPr lang="en-US" dirty="0" err="1"/>
              <a:t>GetYaxis</a:t>
            </a:r>
            <a:r>
              <a:rPr lang="en-US" dirty="0"/>
              <a:t>()-&gt;</a:t>
            </a:r>
            <a:r>
              <a:rPr lang="en-US" dirty="0" err="1"/>
              <a:t>SetLabelSize</a:t>
            </a:r>
            <a:r>
              <a:rPr lang="en-US" dirty="0"/>
              <a:t>(0.06);</a:t>
            </a:r>
          </a:p>
          <a:p>
            <a:r>
              <a:rPr lang="en-US" dirty="0"/>
              <a:t>htiming_lege_msd12-&gt;</a:t>
            </a:r>
            <a:r>
              <a:rPr lang="en-US" dirty="0" err="1"/>
              <a:t>GetXaxis</a:t>
            </a:r>
            <a:r>
              <a:rPr lang="en-US" dirty="0"/>
              <a:t>()-&gt;</a:t>
            </a:r>
            <a:r>
              <a:rPr lang="en-US" dirty="0" err="1"/>
              <a:t>SetTitleFont</a:t>
            </a:r>
            <a:r>
              <a:rPr lang="en-US" dirty="0"/>
              <a:t>(132);</a:t>
            </a:r>
          </a:p>
          <a:p>
            <a:r>
              <a:rPr lang="en-US" dirty="0"/>
              <a:t>htiming_lege_msd12-&gt;</a:t>
            </a:r>
            <a:r>
              <a:rPr lang="en-US" dirty="0" err="1"/>
              <a:t>GetYaxis</a:t>
            </a:r>
            <a:r>
              <a:rPr lang="en-US" dirty="0"/>
              <a:t>()-&gt;</a:t>
            </a:r>
            <a:r>
              <a:rPr lang="en-US" dirty="0" err="1"/>
              <a:t>SetTitleFont</a:t>
            </a:r>
            <a:r>
              <a:rPr lang="en-US" dirty="0"/>
              <a:t>(132);</a:t>
            </a:r>
          </a:p>
          <a:p>
            <a:r>
              <a:rPr lang="en-US" dirty="0"/>
              <a:t>htiming_lege_msd12-&gt;</a:t>
            </a:r>
            <a:r>
              <a:rPr lang="en-US" dirty="0" err="1"/>
              <a:t>GetXaxis</a:t>
            </a:r>
            <a:r>
              <a:rPr lang="en-US" dirty="0"/>
              <a:t>()-&gt;</a:t>
            </a:r>
            <a:r>
              <a:rPr lang="en-US" dirty="0" err="1"/>
              <a:t>SetTitleOffset</a:t>
            </a:r>
            <a:r>
              <a:rPr lang="en-US" dirty="0"/>
              <a:t>(1.1);</a:t>
            </a:r>
          </a:p>
          <a:p>
            <a:r>
              <a:rPr lang="en-US" dirty="0"/>
              <a:t>htiming_lege_msd12-&gt;</a:t>
            </a:r>
            <a:r>
              <a:rPr lang="en-US" dirty="0" err="1"/>
              <a:t>GetYaxis</a:t>
            </a:r>
            <a:r>
              <a:rPr lang="en-US" dirty="0"/>
              <a:t>()-&gt;</a:t>
            </a:r>
            <a:r>
              <a:rPr lang="en-US" dirty="0" err="1"/>
              <a:t>SetTitleOffset</a:t>
            </a:r>
            <a:r>
              <a:rPr lang="en-US" dirty="0"/>
              <a:t>(0.95);</a:t>
            </a:r>
          </a:p>
          <a:p>
            <a:r>
              <a:rPr lang="en-US" dirty="0"/>
              <a:t>htiming_lege_msd12-&gt;</a:t>
            </a:r>
            <a:r>
              <a:rPr lang="en-US" dirty="0" err="1"/>
              <a:t>GetXaxis</a:t>
            </a:r>
            <a:r>
              <a:rPr lang="en-US" dirty="0"/>
              <a:t>()-&gt;</a:t>
            </a:r>
            <a:r>
              <a:rPr lang="en-US" dirty="0" err="1"/>
              <a:t>SetTitleSize</a:t>
            </a:r>
            <a:r>
              <a:rPr lang="en-US" dirty="0"/>
              <a:t>(0.07);</a:t>
            </a:r>
          </a:p>
          <a:p>
            <a:r>
              <a:rPr lang="en-US" dirty="0"/>
              <a:t>htiming_lege_msd12-&gt;</a:t>
            </a:r>
            <a:r>
              <a:rPr lang="en-US" dirty="0" err="1"/>
              <a:t>GetYaxis</a:t>
            </a:r>
            <a:r>
              <a:rPr lang="en-US" dirty="0"/>
              <a:t>()-&gt;</a:t>
            </a:r>
            <a:r>
              <a:rPr lang="en-US" dirty="0" err="1"/>
              <a:t>SetTitleSize</a:t>
            </a:r>
            <a:r>
              <a:rPr lang="en-US" dirty="0"/>
              <a:t>(0.07);</a:t>
            </a:r>
          </a:p>
          <a:p>
            <a:r>
              <a:rPr lang="en-US" dirty="0"/>
              <a:t>htiming_lege_msd12-&gt;</a:t>
            </a:r>
            <a:r>
              <a:rPr lang="en-US" dirty="0" err="1"/>
              <a:t>GetXaxis</a:t>
            </a:r>
            <a:r>
              <a:rPr lang="en-US" dirty="0"/>
              <a:t>()-&gt;</a:t>
            </a:r>
            <a:r>
              <a:rPr lang="en-US" dirty="0" err="1"/>
              <a:t>SetRangeUser</a:t>
            </a:r>
            <a:r>
              <a:rPr lang="en-US" dirty="0"/>
              <a:t>(-1000,1000);</a:t>
            </a:r>
          </a:p>
          <a:p>
            <a:r>
              <a:rPr lang="en-US" dirty="0"/>
              <a:t>htiming_lege_msd12-&gt;</a:t>
            </a:r>
            <a:r>
              <a:rPr lang="en-US" dirty="0" err="1"/>
              <a:t>GetYaxis</a:t>
            </a:r>
            <a:r>
              <a:rPr lang="en-US" dirty="0"/>
              <a:t>()-&gt;</a:t>
            </a:r>
            <a:r>
              <a:rPr lang="en-US" dirty="0" err="1"/>
              <a:t>SetRangeUser</a:t>
            </a:r>
            <a:r>
              <a:rPr lang="en-US" dirty="0"/>
              <a:t>(0,800);</a:t>
            </a:r>
          </a:p>
          <a:p>
            <a:r>
              <a:rPr lang="en-US" dirty="0"/>
              <a:t>htiming_lege_msd12-&gt;</a:t>
            </a:r>
            <a:r>
              <a:rPr lang="en-US" dirty="0" err="1"/>
              <a:t>GetYaxis</a:t>
            </a:r>
            <a:r>
              <a:rPr lang="en-US" dirty="0"/>
              <a:t>()-&gt;</a:t>
            </a:r>
            <a:r>
              <a:rPr lang="en-US" dirty="0" err="1"/>
              <a:t>SetNdivisions</a:t>
            </a:r>
            <a:r>
              <a:rPr lang="en-US" dirty="0"/>
              <a:t>(505);</a:t>
            </a:r>
          </a:p>
          <a:p>
            <a:r>
              <a:rPr lang="en-US" dirty="0"/>
              <a:t>htiming_lege_msd12-&gt;</a:t>
            </a:r>
            <a:r>
              <a:rPr lang="en-US" dirty="0" err="1"/>
              <a:t>GetYaxis</a:t>
            </a:r>
            <a:r>
              <a:rPr lang="en-US" dirty="0"/>
              <a:t>()-&gt;</a:t>
            </a:r>
            <a:r>
              <a:rPr lang="en-US" dirty="0" err="1"/>
              <a:t>SetTickLength</a:t>
            </a:r>
            <a:r>
              <a:rPr lang="en-US" dirty="0"/>
              <a:t>(0.015);</a:t>
            </a:r>
          </a:p>
          <a:p>
            <a:r>
              <a:rPr lang="en-US" dirty="0"/>
              <a:t>htiming_lege_msd12-&gt;</a:t>
            </a:r>
            <a:r>
              <a:rPr lang="en-US" dirty="0" err="1"/>
              <a:t>SetLineColor</a:t>
            </a:r>
            <a:r>
              <a:rPr lang="en-US" dirty="0"/>
              <a:t>(kGreen+1);</a:t>
            </a:r>
          </a:p>
          <a:p>
            <a:r>
              <a:rPr lang="en-US" dirty="0"/>
              <a:t>htiming_lege_msd12-&gt;Scale(1);</a:t>
            </a:r>
          </a:p>
          <a:p>
            <a:r>
              <a:rPr lang="en-US" dirty="0"/>
              <a:t>htiming_lege_msd12-&gt;Draw("h");</a:t>
            </a:r>
          </a:p>
          <a:p>
            <a:endParaRPr lang="en-US" dirty="0"/>
          </a:p>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r>
              <a:rPr lang="en-US" dirty="0"/>
              <a:t>htiming_lege_msd12-&gt;</a:t>
            </a:r>
            <a:r>
              <a:rPr lang="en-US" dirty="0" err="1"/>
              <a:t>SetLineWidth</a:t>
            </a:r>
            <a:r>
              <a:rPr lang="en-US" dirty="0"/>
              <a:t>(2);</a:t>
            </a:r>
          </a:p>
          <a:p>
            <a:r>
              <a:rPr lang="en-US" dirty="0"/>
              <a:t>htiming_lege_msd12-&gt;</a:t>
            </a:r>
            <a:r>
              <a:rPr lang="en-US" dirty="0" err="1"/>
              <a:t>SetLineColor</a:t>
            </a:r>
            <a:r>
              <a:rPr lang="en-US" dirty="0"/>
              <a:t>(kRed+1);</a:t>
            </a:r>
          </a:p>
          <a:p>
            <a:r>
              <a:rPr lang="en-US" dirty="0"/>
              <a:t>htiming_lege_msd12-&gt;</a:t>
            </a:r>
            <a:r>
              <a:rPr lang="en-US" dirty="0" err="1"/>
              <a:t>Rebin</a:t>
            </a:r>
            <a:r>
              <a:rPr lang="en-US" dirty="0"/>
              <a:t>(2);</a:t>
            </a:r>
          </a:p>
          <a:p>
            <a:r>
              <a:rPr lang="en-US" dirty="0"/>
              <a:t>htiming_lege_msd12-&gt;Scale(1.2);</a:t>
            </a:r>
          </a:p>
          <a:p>
            <a:r>
              <a:rPr lang="en-US" dirty="0"/>
              <a:t>htiming_lege_msd12-&gt;Draw("</a:t>
            </a:r>
            <a:r>
              <a:rPr lang="en-US" dirty="0" err="1"/>
              <a:t>hsame</a:t>
            </a:r>
            <a:r>
              <a:rPr lang="en-US" dirty="0"/>
              <a:t>");</a:t>
            </a:r>
          </a:p>
          <a:p>
            <a:endParaRPr lang="en-US" dirty="0"/>
          </a:p>
          <a:p>
            <a:endParaRPr lang="en-US" dirty="0"/>
          </a:p>
          <a:p>
            <a:r>
              <a:rPr lang="en-US" dirty="0" err="1"/>
              <a:t>TFile</a:t>
            </a:r>
            <a:r>
              <a:rPr lang="en-US" dirty="0"/>
              <a:t> *_file1 = </a:t>
            </a:r>
            <a:r>
              <a:rPr lang="en-US" dirty="0" err="1"/>
              <a:t>TFile</a:t>
            </a:r>
            <a:r>
              <a:rPr lang="en-US" dirty="0"/>
              <a:t>::Open("F:/e21010/pxct/run0079_LEGe_MSD_241Am_inChamber_window1.5us_CFDdelay_adjusted_cal_5400_5560_forPRC.root");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htiming_lege_msd26-&gt;</a:t>
            </a:r>
            <a:r>
              <a:rPr lang="en-US" dirty="0" err="1"/>
              <a:t>SetLineWidth</a:t>
            </a:r>
            <a:r>
              <a:rPr lang="en-US" dirty="0"/>
              <a:t>(3);</a:t>
            </a:r>
          </a:p>
          <a:p>
            <a:r>
              <a:rPr lang="en-US" dirty="0"/>
              <a:t>htiming_lege_msd26-&gt;</a:t>
            </a:r>
            <a:r>
              <a:rPr lang="en-US" dirty="0" err="1"/>
              <a:t>Rebin</a:t>
            </a:r>
            <a:r>
              <a:rPr lang="en-US" dirty="0"/>
              <a:t>(2);</a:t>
            </a:r>
          </a:p>
          <a:p>
            <a:r>
              <a:rPr lang="en-US" dirty="0"/>
              <a:t>htiming_lege_msd26-&gt;</a:t>
            </a:r>
            <a:r>
              <a:rPr lang="en-US" dirty="0" err="1"/>
              <a:t>SetStats</a:t>
            </a:r>
            <a:r>
              <a:rPr lang="en-US" dirty="0"/>
              <a:t>(0);</a:t>
            </a:r>
          </a:p>
          <a:p>
            <a:r>
              <a:rPr lang="en-US" dirty="0"/>
              <a:t>htiming_lege_msd26-&gt;</a:t>
            </a:r>
            <a:r>
              <a:rPr lang="en-US" dirty="0" err="1"/>
              <a:t>SetTitle</a:t>
            </a:r>
            <a:r>
              <a:rPr lang="en-US" dirty="0"/>
              <a:t>("");</a:t>
            </a:r>
          </a:p>
          <a:p>
            <a:r>
              <a:rPr lang="en-US" dirty="0"/>
              <a:t>htiming_lege_msd26-&gt;</a:t>
            </a:r>
            <a:r>
              <a:rPr lang="en-US" dirty="0" err="1"/>
              <a:t>GetXaxis</a:t>
            </a:r>
            <a:r>
              <a:rPr lang="en-US" dirty="0"/>
              <a:t>()-&gt;</a:t>
            </a:r>
            <a:r>
              <a:rPr lang="en-US" dirty="0" err="1"/>
              <a:t>SetTitle</a:t>
            </a:r>
            <a:r>
              <a:rPr lang="en-US" dirty="0"/>
              <a:t>("LEGe #minus MSD26 Time difference (ns)");</a:t>
            </a:r>
          </a:p>
          <a:p>
            <a:r>
              <a:rPr lang="en-US" dirty="0"/>
              <a:t>htiming_lege_msd26-&gt;</a:t>
            </a:r>
            <a:r>
              <a:rPr lang="en-US" dirty="0" err="1"/>
              <a:t>GetYaxis</a:t>
            </a:r>
            <a:r>
              <a:rPr lang="en-US" dirty="0"/>
              <a:t>()-&gt;</a:t>
            </a:r>
            <a:r>
              <a:rPr lang="en-US" dirty="0" err="1"/>
              <a:t>SetTitle</a:t>
            </a:r>
            <a:r>
              <a:rPr lang="en-US" dirty="0"/>
              <a:t>("Counts per 2 ns");</a:t>
            </a:r>
          </a:p>
          <a:p>
            <a:r>
              <a:rPr lang="en-US" dirty="0"/>
              <a:t>htiming_lege_msd26-&gt;</a:t>
            </a:r>
            <a:r>
              <a:rPr lang="en-US" dirty="0" err="1"/>
              <a:t>GetXaxis</a:t>
            </a:r>
            <a:r>
              <a:rPr lang="en-US" dirty="0"/>
              <a:t>()-&gt;</a:t>
            </a:r>
            <a:r>
              <a:rPr lang="en-US" dirty="0" err="1"/>
              <a:t>CenterTitle</a:t>
            </a:r>
            <a:r>
              <a:rPr lang="en-US" dirty="0"/>
              <a:t>();</a:t>
            </a:r>
          </a:p>
          <a:p>
            <a:r>
              <a:rPr lang="en-US" dirty="0"/>
              <a:t>htiming_lege_msd26-&gt;</a:t>
            </a:r>
            <a:r>
              <a:rPr lang="en-US" dirty="0" err="1"/>
              <a:t>GetYaxis</a:t>
            </a:r>
            <a:r>
              <a:rPr lang="en-US" dirty="0"/>
              <a:t>()-&gt;</a:t>
            </a:r>
            <a:r>
              <a:rPr lang="en-US" dirty="0" err="1"/>
              <a:t>CenterTitle</a:t>
            </a:r>
            <a:r>
              <a:rPr lang="en-US" dirty="0"/>
              <a:t>();</a:t>
            </a:r>
          </a:p>
          <a:p>
            <a:r>
              <a:rPr lang="en-US" dirty="0"/>
              <a:t>htiming_lege_msd26-&gt;</a:t>
            </a:r>
            <a:r>
              <a:rPr lang="en-US" dirty="0" err="1"/>
              <a:t>GetXaxis</a:t>
            </a:r>
            <a:r>
              <a:rPr lang="en-US" dirty="0"/>
              <a:t>()-&gt;</a:t>
            </a:r>
            <a:r>
              <a:rPr lang="en-US" dirty="0" err="1"/>
              <a:t>SetLabelFont</a:t>
            </a:r>
            <a:r>
              <a:rPr lang="en-US" dirty="0"/>
              <a:t>(132);</a:t>
            </a:r>
          </a:p>
          <a:p>
            <a:r>
              <a:rPr lang="en-US" dirty="0"/>
              <a:t>htiming_lege_msd26-&gt;</a:t>
            </a:r>
            <a:r>
              <a:rPr lang="en-US" dirty="0" err="1"/>
              <a:t>GetYaxis</a:t>
            </a:r>
            <a:r>
              <a:rPr lang="en-US" dirty="0"/>
              <a:t>()-&gt;</a:t>
            </a:r>
            <a:r>
              <a:rPr lang="en-US" dirty="0" err="1"/>
              <a:t>SetLabelFont</a:t>
            </a:r>
            <a:r>
              <a:rPr lang="en-US" dirty="0"/>
              <a:t>(132);</a:t>
            </a:r>
          </a:p>
          <a:p>
            <a:r>
              <a:rPr lang="en-US" dirty="0"/>
              <a:t>htiming_lege_msd26-&gt;</a:t>
            </a:r>
            <a:r>
              <a:rPr lang="en-US" dirty="0" err="1"/>
              <a:t>GetXaxis</a:t>
            </a:r>
            <a:r>
              <a:rPr lang="en-US" dirty="0"/>
              <a:t>()-&gt;</a:t>
            </a:r>
            <a:r>
              <a:rPr lang="en-US" dirty="0" err="1"/>
              <a:t>SetLabelSize</a:t>
            </a:r>
            <a:r>
              <a:rPr lang="en-US" dirty="0"/>
              <a:t>(0.06);</a:t>
            </a:r>
          </a:p>
          <a:p>
            <a:r>
              <a:rPr lang="en-US" dirty="0"/>
              <a:t>htiming_lege_msd26-&gt;</a:t>
            </a:r>
            <a:r>
              <a:rPr lang="en-US" dirty="0" err="1"/>
              <a:t>GetYaxis</a:t>
            </a:r>
            <a:r>
              <a:rPr lang="en-US" dirty="0"/>
              <a:t>()-&gt;</a:t>
            </a:r>
            <a:r>
              <a:rPr lang="en-US" dirty="0" err="1"/>
              <a:t>SetLabelSize</a:t>
            </a:r>
            <a:r>
              <a:rPr lang="en-US" dirty="0"/>
              <a:t>(0.06);</a:t>
            </a:r>
          </a:p>
          <a:p>
            <a:r>
              <a:rPr lang="en-US" dirty="0"/>
              <a:t>htiming_lege_msd26-&gt;</a:t>
            </a:r>
            <a:r>
              <a:rPr lang="en-US" dirty="0" err="1"/>
              <a:t>GetXaxis</a:t>
            </a:r>
            <a:r>
              <a:rPr lang="en-US" dirty="0"/>
              <a:t>()-&gt;</a:t>
            </a:r>
            <a:r>
              <a:rPr lang="en-US" dirty="0" err="1"/>
              <a:t>SetTitleFont</a:t>
            </a:r>
            <a:r>
              <a:rPr lang="en-US" dirty="0"/>
              <a:t>(132);</a:t>
            </a:r>
          </a:p>
          <a:p>
            <a:r>
              <a:rPr lang="en-US" dirty="0"/>
              <a:t>htiming_lege_msd26-&gt;</a:t>
            </a:r>
            <a:r>
              <a:rPr lang="en-US" dirty="0" err="1"/>
              <a:t>GetYaxis</a:t>
            </a:r>
            <a:r>
              <a:rPr lang="en-US" dirty="0"/>
              <a:t>()-&gt;</a:t>
            </a:r>
            <a:r>
              <a:rPr lang="en-US" dirty="0" err="1"/>
              <a:t>SetTitleFont</a:t>
            </a:r>
            <a:r>
              <a:rPr lang="en-US" dirty="0"/>
              <a:t>(132);</a:t>
            </a:r>
          </a:p>
          <a:p>
            <a:r>
              <a:rPr lang="en-US" dirty="0"/>
              <a:t>htiming_lege_msd26-&gt;</a:t>
            </a:r>
            <a:r>
              <a:rPr lang="en-US" dirty="0" err="1"/>
              <a:t>GetXaxis</a:t>
            </a:r>
            <a:r>
              <a:rPr lang="en-US" dirty="0"/>
              <a:t>()-&gt;</a:t>
            </a:r>
            <a:r>
              <a:rPr lang="en-US" dirty="0" err="1"/>
              <a:t>SetTitleOffset</a:t>
            </a:r>
            <a:r>
              <a:rPr lang="en-US" dirty="0"/>
              <a:t>(1.1);</a:t>
            </a:r>
          </a:p>
          <a:p>
            <a:r>
              <a:rPr lang="en-US" dirty="0"/>
              <a:t>htiming_lege_msd26-&gt;</a:t>
            </a:r>
            <a:r>
              <a:rPr lang="en-US" dirty="0" err="1"/>
              <a:t>GetYaxis</a:t>
            </a:r>
            <a:r>
              <a:rPr lang="en-US" dirty="0"/>
              <a:t>()-&gt;</a:t>
            </a:r>
            <a:r>
              <a:rPr lang="en-US" dirty="0" err="1"/>
              <a:t>SetTitleOffset</a:t>
            </a:r>
            <a:r>
              <a:rPr lang="en-US" dirty="0"/>
              <a:t>(0.95);</a:t>
            </a:r>
          </a:p>
          <a:p>
            <a:r>
              <a:rPr lang="en-US" dirty="0"/>
              <a:t>htiming_lege_msd26-&gt;</a:t>
            </a:r>
            <a:r>
              <a:rPr lang="en-US" dirty="0" err="1"/>
              <a:t>GetXaxis</a:t>
            </a:r>
            <a:r>
              <a:rPr lang="en-US" dirty="0"/>
              <a:t>()-&gt;</a:t>
            </a:r>
            <a:r>
              <a:rPr lang="en-US" dirty="0" err="1"/>
              <a:t>SetTitleSize</a:t>
            </a:r>
            <a:r>
              <a:rPr lang="en-US" dirty="0"/>
              <a:t>(0.07);</a:t>
            </a:r>
          </a:p>
          <a:p>
            <a:r>
              <a:rPr lang="en-US" dirty="0"/>
              <a:t>htiming_lege_msd26-&gt;</a:t>
            </a:r>
            <a:r>
              <a:rPr lang="en-US" dirty="0" err="1"/>
              <a:t>GetYaxis</a:t>
            </a:r>
            <a:r>
              <a:rPr lang="en-US" dirty="0"/>
              <a:t>()-&gt;</a:t>
            </a:r>
            <a:r>
              <a:rPr lang="en-US" dirty="0" err="1"/>
              <a:t>SetTitleSize</a:t>
            </a:r>
            <a:r>
              <a:rPr lang="en-US" dirty="0"/>
              <a:t>(0.07);</a:t>
            </a:r>
          </a:p>
          <a:p>
            <a:r>
              <a:rPr lang="en-US" dirty="0"/>
              <a:t>htiming_lege_msd26-&gt;</a:t>
            </a:r>
            <a:r>
              <a:rPr lang="en-US" dirty="0" err="1"/>
              <a:t>GetXaxis</a:t>
            </a:r>
            <a:r>
              <a:rPr lang="en-US" dirty="0"/>
              <a:t>()-&gt;</a:t>
            </a:r>
            <a:r>
              <a:rPr lang="en-US" dirty="0" err="1"/>
              <a:t>SetRangeUser</a:t>
            </a:r>
            <a:r>
              <a:rPr lang="en-US" dirty="0"/>
              <a:t>(-1000,1000);</a:t>
            </a:r>
          </a:p>
          <a:p>
            <a:r>
              <a:rPr lang="en-US" dirty="0"/>
              <a:t>htiming_lege_msd26-&gt;</a:t>
            </a:r>
            <a:r>
              <a:rPr lang="en-US" dirty="0" err="1"/>
              <a:t>GetYaxis</a:t>
            </a:r>
            <a:r>
              <a:rPr lang="en-US" dirty="0"/>
              <a:t>()-&gt;</a:t>
            </a:r>
            <a:r>
              <a:rPr lang="en-US" dirty="0" err="1"/>
              <a:t>SetRangeUser</a:t>
            </a:r>
            <a:r>
              <a:rPr lang="en-US" dirty="0"/>
              <a:t>(0,800);</a:t>
            </a:r>
          </a:p>
          <a:p>
            <a:r>
              <a:rPr lang="en-US" dirty="0"/>
              <a:t>htiming_lege_msd26-&gt;</a:t>
            </a:r>
            <a:r>
              <a:rPr lang="en-US" dirty="0" err="1"/>
              <a:t>GetYaxis</a:t>
            </a:r>
            <a:r>
              <a:rPr lang="en-US" dirty="0"/>
              <a:t>()-&gt;</a:t>
            </a:r>
            <a:r>
              <a:rPr lang="en-US" dirty="0" err="1"/>
              <a:t>SetNdivisions</a:t>
            </a:r>
            <a:r>
              <a:rPr lang="en-US" dirty="0"/>
              <a:t>(505);</a:t>
            </a:r>
          </a:p>
          <a:p>
            <a:r>
              <a:rPr lang="en-US" dirty="0"/>
              <a:t>htiming_lege_msd26-&gt;</a:t>
            </a:r>
            <a:r>
              <a:rPr lang="en-US" dirty="0" err="1"/>
              <a:t>GetYaxis</a:t>
            </a:r>
            <a:r>
              <a:rPr lang="en-US" dirty="0"/>
              <a:t>()-&gt;</a:t>
            </a:r>
            <a:r>
              <a:rPr lang="en-US" dirty="0" err="1"/>
              <a:t>SetTickLength</a:t>
            </a:r>
            <a:r>
              <a:rPr lang="en-US" dirty="0"/>
              <a:t>(0.015);</a:t>
            </a:r>
          </a:p>
          <a:p>
            <a:r>
              <a:rPr lang="en-US" dirty="0"/>
              <a:t>htiming_lege_msd26-&gt;</a:t>
            </a:r>
            <a:r>
              <a:rPr lang="en-US" dirty="0" err="1"/>
              <a:t>SetLineColor</a:t>
            </a:r>
            <a:r>
              <a:rPr lang="en-US" dirty="0"/>
              <a:t>(kGreen+1);</a:t>
            </a:r>
          </a:p>
          <a:p>
            <a:r>
              <a:rPr lang="en-US" dirty="0"/>
              <a:t>htiming_lege_msd26-&gt;Scale(1);</a:t>
            </a:r>
          </a:p>
          <a:p>
            <a:r>
              <a:rPr lang="en-US" dirty="0"/>
              <a:t>htiming_lege_msd26-&gt;Draw("h");</a:t>
            </a:r>
          </a:p>
          <a:p>
            <a:endParaRPr lang="en-US" dirty="0"/>
          </a:p>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r>
              <a:rPr lang="en-US" dirty="0"/>
              <a:t>htiming_lege_msd26-&gt;</a:t>
            </a:r>
            <a:r>
              <a:rPr lang="en-US" dirty="0" err="1"/>
              <a:t>SetLineWidth</a:t>
            </a:r>
            <a:r>
              <a:rPr lang="en-US" dirty="0"/>
              <a:t>(2);</a:t>
            </a:r>
          </a:p>
          <a:p>
            <a:r>
              <a:rPr lang="en-US" dirty="0"/>
              <a:t>htiming_lege_msd26-&gt;</a:t>
            </a:r>
            <a:r>
              <a:rPr lang="en-US" dirty="0" err="1"/>
              <a:t>SetLineColor</a:t>
            </a:r>
            <a:r>
              <a:rPr lang="en-US" dirty="0"/>
              <a:t>(kRed+1);</a:t>
            </a:r>
          </a:p>
          <a:p>
            <a:r>
              <a:rPr lang="en-US" dirty="0"/>
              <a:t>htiming_lege_msd26-&gt;</a:t>
            </a:r>
            <a:r>
              <a:rPr lang="en-US" dirty="0" err="1"/>
              <a:t>Rebin</a:t>
            </a:r>
            <a:r>
              <a:rPr lang="en-US" dirty="0"/>
              <a:t>(2);</a:t>
            </a:r>
          </a:p>
          <a:p>
            <a:r>
              <a:rPr lang="en-US" dirty="0"/>
              <a:t>htiming_lege_msd26-&gt;Scale(1.56);</a:t>
            </a:r>
          </a:p>
          <a:p>
            <a:r>
              <a:rPr lang="en-US" dirty="0"/>
              <a:t>htiming_lege_msd26-&gt;Draw("</a:t>
            </a:r>
            <a:r>
              <a:rPr lang="en-US" dirty="0" err="1"/>
              <a:t>hsame</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19</a:t>
            </a:fld>
            <a:endParaRPr lang="zh-CN" altLang="en-US"/>
          </a:p>
        </p:txBody>
      </p:sp>
    </p:spTree>
    <p:extLst>
      <p:ext uri="{BB962C8B-B14F-4D97-AF65-F5344CB8AC3E}">
        <p14:creationId xmlns:p14="http://schemas.microsoft.com/office/powerpoint/2010/main" val="2770992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figure T1/2 237Np half-life Run0079</a:t>
            </a:r>
          </a:p>
          <a:p>
            <a:r>
              <a:rPr lang="en-US" dirty="0"/>
              <a:t>#include &lt;iostream&gt;</a:t>
            </a:r>
          </a:p>
          <a:p>
            <a:r>
              <a:rPr lang="en-US" dirty="0"/>
              <a:t>#include &lt;</a:t>
            </a:r>
            <a:r>
              <a:rPr lang="en-US" dirty="0" err="1"/>
              <a:t>fstream</a:t>
            </a:r>
            <a:r>
              <a:rPr lang="en-US" dirty="0"/>
              <a:t>&gt;</a:t>
            </a:r>
          </a:p>
          <a:p>
            <a:r>
              <a:rPr lang="en-US" dirty="0"/>
              <a:t>#include &lt;</a:t>
            </a:r>
            <a:r>
              <a:rPr lang="en-US" dirty="0" err="1"/>
              <a:t>iomanip</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a:t>
            </a:r>
            <a:r>
              <a:rPr lang="en-US" dirty="0" err="1"/>
              <a:t>peakfit_expdecay_band_lifetime_pxct_singlerun</a:t>
            </a:r>
            <a:r>
              <a:rPr lang="en-US" dirty="0"/>
              <a:t>() // get histogram and exponential fit a time histogram fit Run0079 for figure 237Np half-life PXCT PRC paper</a:t>
            </a:r>
          </a:p>
          <a:p>
            <a:r>
              <a:rPr lang="en-US" dirty="0"/>
              <a:t>{</a:t>
            </a:r>
          </a:p>
          <a:p>
            <a:r>
              <a:rPr lang="en-US" dirty="0"/>
              <a:t>	double </a:t>
            </a:r>
            <a:r>
              <a:rPr lang="en-US" dirty="0" err="1"/>
              <a:t>binwidth</a:t>
            </a:r>
            <a:r>
              <a:rPr lang="en-US" dirty="0"/>
              <a:t> = 1;</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[100], </a:t>
            </a:r>
            <a:r>
              <a:rPr lang="en-US" dirty="0" err="1"/>
              <a:t>hfit_name</a:t>
            </a:r>
            <a:r>
              <a:rPr lang="en-US" dirty="0"/>
              <a:t>[100];</a:t>
            </a:r>
          </a:p>
          <a:p>
            <a:r>
              <a:rPr lang="en-US" dirty="0"/>
              <a:t>	TH1D* </a:t>
            </a:r>
            <a:r>
              <a:rPr lang="en-US" dirty="0" err="1"/>
              <a:t>histo</a:t>
            </a:r>
            <a:r>
              <a:rPr lang="en-US" dirty="0"/>
              <a:t>[100];//TH1D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50;//search peak numbers</a:t>
            </a:r>
          </a:p>
          <a:p>
            <a:r>
              <a:rPr lang="en-US" dirty="0"/>
              <a:t>	</a:t>
            </a:r>
            <a:r>
              <a:rPr lang="en-US" dirty="0" err="1"/>
              <a:t>TGraph</a:t>
            </a:r>
            <a:r>
              <a:rPr lang="en-US" dirty="0"/>
              <a:t>* </a:t>
            </a:r>
            <a:r>
              <a:rPr lang="en-US" dirty="0" err="1"/>
              <a:t>graph_residual</a:t>
            </a:r>
            <a:r>
              <a:rPr lang="en-US" dirty="0"/>
              <a:t>[100];//create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[200][</a:t>
            </a:r>
            <a:r>
              <a:rPr lang="en-US" dirty="0" err="1"/>
              <a:t>peaknum</a:t>
            </a:r>
            <a:r>
              <a:rPr lang="en-US" dirty="0"/>
              <a:t>];</a:t>
            </a:r>
          </a:p>
          <a:p>
            <a:r>
              <a:rPr lang="en-US" dirty="0"/>
              <a:t>	</a:t>
            </a:r>
            <a:r>
              <a:rPr lang="en-US" dirty="0" err="1"/>
              <a:t>TCanvas</a:t>
            </a:r>
            <a:r>
              <a:rPr lang="en-US" dirty="0"/>
              <a:t>* </a:t>
            </a:r>
            <a:r>
              <a:rPr lang="en-US" dirty="0" err="1"/>
              <a:t>canvaspeak</a:t>
            </a:r>
            <a:r>
              <a:rPr lang="en-US" dirty="0"/>
              <a:t>[100][</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 	</a:t>
            </a:r>
            <a:r>
              <a:rPr lang="en-US" dirty="0" err="1"/>
              <a:t>sprintf</a:t>
            </a:r>
            <a:r>
              <a:rPr lang="en-US" dirty="0"/>
              <a:t>(filename, "%</a:t>
            </a:r>
            <a:r>
              <a:rPr lang="en-US" dirty="0" err="1"/>
              <a:t>s%s</a:t>
            </a:r>
            <a:r>
              <a:rPr lang="en-US" dirty="0"/>
              <a:t>", pathname, "lower_bounds.dat");</a:t>
            </a:r>
          </a:p>
          <a:p>
            <a:r>
              <a:rPr lang="en-US" dirty="0"/>
              <a:t>	//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 	</a:t>
            </a:r>
            <a:r>
              <a:rPr lang="en-US" dirty="0" err="1"/>
              <a:t>sprintf</a:t>
            </a:r>
            <a:r>
              <a:rPr lang="en-US" dirty="0"/>
              <a:t>(filename, "%</a:t>
            </a:r>
            <a:r>
              <a:rPr lang="en-US" dirty="0" err="1"/>
              <a:t>s%s</a:t>
            </a:r>
            <a:r>
              <a:rPr lang="en-US" dirty="0"/>
              <a:t>", pathname, "upper_bounds.dat");</a:t>
            </a:r>
          </a:p>
          <a:p>
            <a:r>
              <a:rPr lang="en-US" dirty="0"/>
              <a:t>	//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a:t>
            </a:r>
            <a:r>
              <a:rPr lang="en-US" dirty="0" err="1"/>
              <a:t>TFile</a:t>
            </a:r>
            <a:r>
              <a:rPr lang="en-US" dirty="0"/>
              <a:t>* fin;</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::app);</a:t>
            </a:r>
          </a:p>
          <a:p>
            <a:r>
              <a:rPr lang="en-US" dirty="0"/>
              <a:t>	int </a:t>
            </a:r>
            <a:r>
              <a:rPr lang="en-US" dirty="0" err="1"/>
              <a:t>Ea_central</a:t>
            </a:r>
            <a:r>
              <a:rPr lang="en-US" dirty="0"/>
              <a:t> = 0, </a:t>
            </a:r>
            <a:r>
              <a:rPr lang="en-US" dirty="0" err="1"/>
              <a:t>msd_e_cut_low</a:t>
            </a:r>
            <a:r>
              <a:rPr lang="en-US" dirty="0"/>
              <a:t> = 0, </a:t>
            </a:r>
            <a:r>
              <a:rPr lang="en-US" dirty="0" err="1"/>
              <a:t>msd_e_cut_high</a:t>
            </a:r>
            <a:r>
              <a:rPr lang="en-US" dirty="0"/>
              <a:t> = 0, </a:t>
            </a:r>
            <a:r>
              <a:rPr lang="en-US" dirty="0" err="1"/>
              <a:t>Ea_gate_start</a:t>
            </a:r>
            <a:r>
              <a:rPr lang="en-US" dirty="0"/>
              <a:t> = 0, </a:t>
            </a:r>
            <a:r>
              <a:rPr lang="en-US" dirty="0" err="1"/>
              <a:t>Ea_gate_end</a:t>
            </a:r>
            <a:r>
              <a:rPr lang="en-US" dirty="0"/>
              <a:t> = 0;</a:t>
            </a:r>
          </a:p>
          <a:p>
            <a:r>
              <a:rPr lang="en-US" dirty="0"/>
              <a:t>	int </a:t>
            </a:r>
            <a:r>
              <a:rPr lang="en-US" dirty="0" err="1"/>
              <a:t>bin_start_low</a:t>
            </a:r>
            <a:r>
              <a:rPr lang="en-US" dirty="0"/>
              <a:t> = 0;</a:t>
            </a:r>
          </a:p>
          <a:p>
            <a:r>
              <a:rPr lang="en-US" dirty="0"/>
              <a:t>	int </a:t>
            </a:r>
            <a:r>
              <a:rPr lang="en-US" dirty="0" err="1"/>
              <a:t>bin_start_high</a:t>
            </a:r>
            <a:r>
              <a:rPr lang="en-US" dirty="0"/>
              <a:t> = 0;</a:t>
            </a:r>
          </a:p>
          <a:p>
            <a:r>
              <a:rPr lang="en-US" dirty="0"/>
              <a:t>	int </a:t>
            </a:r>
            <a:r>
              <a:rPr lang="en-US" dirty="0" err="1"/>
              <a:t>Which_Dataset</a:t>
            </a:r>
            <a:r>
              <a:rPr lang="en-US" dirty="0"/>
              <a:t> = 1; // Modify: 1 for </a:t>
            </a:r>
            <a:r>
              <a:rPr lang="en-US" dirty="0" err="1"/>
              <a:t>MSDtotal</a:t>
            </a:r>
            <a:r>
              <a:rPr lang="en-US" dirty="0"/>
              <a:t>; 2 for MSD26;</a:t>
            </a:r>
          </a:p>
          <a:p>
            <a:r>
              <a:rPr lang="en-US" dirty="0"/>
              <a:t>	int </a:t>
            </a:r>
            <a:r>
              <a:rPr lang="en-US" dirty="0" err="1"/>
              <a:t>Which_MSD</a:t>
            </a:r>
            <a:r>
              <a:rPr lang="en-US" dirty="0"/>
              <a:t>;</a:t>
            </a:r>
          </a:p>
          <a:p>
            <a:r>
              <a:rPr lang="en-US" dirty="0"/>
              <a:t>	if (</a:t>
            </a:r>
            <a:r>
              <a:rPr lang="en-US" dirty="0" err="1"/>
              <a:t>Which_Dataset</a:t>
            </a:r>
            <a:r>
              <a:rPr lang="en-US" dirty="0"/>
              <a:t> == 1)</a:t>
            </a:r>
          </a:p>
          <a:p>
            <a:r>
              <a:rPr lang="en-US" dirty="0"/>
              <a:t>	{</a:t>
            </a:r>
          </a:p>
          <a:p>
            <a:r>
              <a:rPr lang="en-US" dirty="0"/>
              <a:t>		</a:t>
            </a:r>
            <a:r>
              <a:rPr lang="en-US" dirty="0" err="1"/>
              <a:t>Which_MSD</a:t>
            </a:r>
            <a:r>
              <a:rPr lang="en-US" dirty="0"/>
              <a:t> = 26; // Modify: 12 for MSD12; 26 for MSD26;</a:t>
            </a:r>
          </a:p>
          <a:p>
            <a:r>
              <a:rPr lang="en-US" dirty="0"/>
              <a:t>		</a:t>
            </a:r>
            <a:r>
              <a:rPr lang="en-US" dirty="0" err="1"/>
              <a:t>Ea_central</a:t>
            </a:r>
            <a:r>
              <a:rPr lang="en-US" dirty="0"/>
              <a:t> = 5421; // 5421 for </a:t>
            </a:r>
            <a:r>
              <a:rPr lang="en-US" dirty="0" err="1"/>
              <a:t>MSDtotal</a:t>
            </a:r>
            <a:r>
              <a:rPr lang="en-US" dirty="0"/>
              <a:t>, based on LISE++ calculation</a:t>
            </a:r>
          </a:p>
          <a:p>
            <a:r>
              <a:rPr lang="en-US" dirty="0"/>
              <a:t>		if (</a:t>
            </a:r>
            <a:r>
              <a:rPr lang="en-US" dirty="0" err="1"/>
              <a:t>Which_MSD</a:t>
            </a:r>
            <a:r>
              <a:rPr lang="en-US" dirty="0"/>
              <a:t> == 12)	</a:t>
            </a:r>
            <a:r>
              <a:rPr lang="en-US" dirty="0" err="1"/>
              <a:t>bin_start_low</a:t>
            </a:r>
            <a:r>
              <a:rPr lang="en-US" dirty="0"/>
              <a:t> = 240; // Don't change</a:t>
            </a:r>
          </a:p>
          <a:p>
            <a:r>
              <a:rPr lang="en-US" dirty="0"/>
              <a:t>		if (</a:t>
            </a:r>
            <a:r>
              <a:rPr lang="en-US" dirty="0" err="1"/>
              <a:t>Which_MSD</a:t>
            </a:r>
            <a:r>
              <a:rPr lang="en-US" dirty="0"/>
              <a:t> == 26)	</a:t>
            </a:r>
            <a:r>
              <a:rPr lang="en-US" dirty="0" err="1"/>
              <a:t>bin_start_low</a:t>
            </a:r>
            <a:r>
              <a:rPr lang="en-US" dirty="0"/>
              <a:t> = 160; // Don't change</a:t>
            </a:r>
          </a:p>
          <a:p>
            <a:r>
              <a:rPr lang="en-US" dirty="0"/>
              <a:t>		</a:t>
            </a:r>
            <a:r>
              <a:rPr lang="en-US" dirty="0" err="1"/>
              <a:t>Ea_gate_start</a:t>
            </a:r>
            <a:r>
              <a:rPr lang="en-US" dirty="0"/>
              <a:t> = 80; // 3; 3 means +/-3 keV = 6 keV; 20 means +/-20 keV = 40 keV, which is good for MSD26</a:t>
            </a:r>
          </a:p>
          <a:p>
            <a:r>
              <a:rPr lang="en-US" dirty="0"/>
              <a:t>		</a:t>
            </a:r>
            <a:r>
              <a:rPr lang="en-US" dirty="0" err="1"/>
              <a:t>Ea_gate_end</a:t>
            </a:r>
            <a:r>
              <a:rPr lang="en-US" dirty="0"/>
              <a:t> = 80; // 30; Keep end - start &lt;= 4, due to Windows OS limitation</a:t>
            </a:r>
          </a:p>
          <a:p>
            <a:r>
              <a:rPr lang="en-US" dirty="0"/>
              <a:t>	}</a:t>
            </a:r>
          </a:p>
          <a:p>
            <a:r>
              <a:rPr lang="en-US" dirty="0"/>
              <a:t>	if (</a:t>
            </a:r>
            <a:r>
              <a:rPr lang="en-US" dirty="0" err="1"/>
              <a:t>Which_Dataset</a:t>
            </a:r>
            <a:r>
              <a:rPr lang="en-US" dirty="0"/>
              <a:t> == 2)</a:t>
            </a:r>
          </a:p>
          <a:p>
            <a:r>
              <a:rPr lang="en-US" dirty="0"/>
              <a:t>	{</a:t>
            </a:r>
          </a:p>
          <a:p>
            <a:r>
              <a:rPr lang="en-US" dirty="0"/>
              <a:t>		</a:t>
            </a:r>
            <a:r>
              <a:rPr lang="en-US" dirty="0" err="1"/>
              <a:t>Which_MSD</a:t>
            </a:r>
            <a:r>
              <a:rPr lang="en-US" dirty="0"/>
              <a:t> = 26; // 26 for MSD26;</a:t>
            </a:r>
          </a:p>
          <a:p>
            <a:r>
              <a:rPr lang="en-US" dirty="0"/>
              <a:t>		</a:t>
            </a:r>
            <a:r>
              <a:rPr lang="en-US" dirty="0" err="1"/>
              <a:t>Ea_central</a:t>
            </a:r>
            <a:r>
              <a:rPr lang="en-US" dirty="0"/>
              <a:t> = 5479; // 5479 for MSD26; 5421 for </a:t>
            </a:r>
            <a:r>
              <a:rPr lang="en-US" dirty="0" err="1"/>
              <a:t>MSDtotal</a:t>
            </a:r>
            <a:r>
              <a:rPr lang="en-US" dirty="0"/>
              <a:t>, based on LISE++ calculation</a:t>
            </a:r>
          </a:p>
          <a:p>
            <a:r>
              <a:rPr lang="en-US" dirty="0"/>
              <a:t>		</a:t>
            </a:r>
            <a:r>
              <a:rPr lang="en-US" dirty="0" err="1"/>
              <a:t>Ea_gate_start</a:t>
            </a:r>
            <a:r>
              <a:rPr lang="en-US" dirty="0"/>
              <a:t> = 20; // 3; 3 means +/-3 keV = 6 keV; 20 means +/-20 keV = 40 keV, which is good for MSD26</a:t>
            </a:r>
          </a:p>
          <a:p>
            <a:r>
              <a:rPr lang="en-US" dirty="0"/>
              <a:t>		</a:t>
            </a:r>
            <a:r>
              <a:rPr lang="en-US" dirty="0" err="1"/>
              <a:t>Ea_gate_end</a:t>
            </a:r>
            <a:r>
              <a:rPr lang="en-US" dirty="0"/>
              <a:t> = 20; // 30; Keep end - start &lt;= 4, due to Windows OS limitation</a:t>
            </a:r>
          </a:p>
          <a:p>
            <a:r>
              <a:rPr lang="en-US" dirty="0"/>
              <a:t>	}</a:t>
            </a:r>
          </a:p>
          <a:p>
            <a:endParaRPr lang="en-US" dirty="0"/>
          </a:p>
          <a:p>
            <a:r>
              <a:rPr lang="en-US" dirty="0"/>
              <a:t>	for (</a:t>
            </a:r>
            <a:r>
              <a:rPr lang="en-US" dirty="0" err="1"/>
              <a:t>i</a:t>
            </a:r>
            <a:r>
              <a:rPr lang="en-US" dirty="0"/>
              <a:t> = </a:t>
            </a:r>
            <a:r>
              <a:rPr lang="en-US" dirty="0" err="1"/>
              <a:t>Ea_gate_start</a:t>
            </a:r>
            <a:r>
              <a:rPr lang="en-US" dirty="0"/>
              <a:t>; </a:t>
            </a:r>
            <a:r>
              <a:rPr lang="en-US" dirty="0" err="1"/>
              <a:t>i</a:t>
            </a:r>
            <a:r>
              <a:rPr lang="en-US" dirty="0"/>
              <a:t> &lt;= </a:t>
            </a:r>
            <a:r>
              <a:rPr lang="en-US" dirty="0" err="1"/>
              <a:t>Ea_gate_end</a:t>
            </a:r>
            <a:r>
              <a:rPr lang="en-US" dirty="0"/>
              <a:t>; </a:t>
            </a:r>
            <a:r>
              <a:rPr lang="en-US" dirty="0" err="1"/>
              <a:t>i</a:t>
            </a:r>
            <a:r>
              <a:rPr lang="en-US" dirty="0"/>
              <a:t>+=10) // read in many root files with different </a:t>
            </a:r>
            <a:r>
              <a:rPr lang="en-US" dirty="0" err="1"/>
              <a:t>Ea</a:t>
            </a:r>
            <a:r>
              <a:rPr lang="en-US" dirty="0"/>
              <a:t> gates</a:t>
            </a:r>
          </a:p>
          <a:p>
            <a:r>
              <a:rPr lang="en-US" dirty="0"/>
              <a:t>	{</a:t>
            </a:r>
          </a:p>
          <a:p>
            <a:r>
              <a:rPr lang="en-US" dirty="0"/>
              <a:t>		//if (</a:t>
            </a:r>
            <a:r>
              <a:rPr lang="en-US" dirty="0" err="1"/>
              <a:t>i</a:t>
            </a:r>
            <a:r>
              <a:rPr lang="en-US" dirty="0"/>
              <a:t> &gt;= 96 &amp;&amp; </a:t>
            </a:r>
            <a:r>
              <a:rPr lang="en-US" dirty="0" err="1"/>
              <a:t>i</a:t>
            </a:r>
            <a:r>
              <a:rPr lang="en-US" dirty="0"/>
              <a:t> &lt;= 99) continue;</a:t>
            </a:r>
          </a:p>
          <a:p>
            <a:r>
              <a:rPr lang="en-US" dirty="0"/>
              <a:t>		</a:t>
            </a:r>
            <a:r>
              <a:rPr lang="en-US" dirty="0" err="1"/>
              <a:t>msd_e_cut_low</a:t>
            </a:r>
            <a:r>
              <a:rPr lang="en-US" dirty="0"/>
              <a:t> = </a:t>
            </a:r>
            <a:r>
              <a:rPr lang="en-US" dirty="0" err="1"/>
              <a:t>Ea_central</a:t>
            </a:r>
            <a:r>
              <a:rPr lang="en-US" dirty="0"/>
              <a:t> - </a:t>
            </a:r>
            <a:r>
              <a:rPr lang="en-US" dirty="0" err="1"/>
              <a:t>i</a:t>
            </a:r>
            <a:r>
              <a:rPr lang="en-US" dirty="0"/>
              <a:t>;</a:t>
            </a:r>
          </a:p>
          <a:p>
            <a:r>
              <a:rPr lang="en-US" dirty="0"/>
              <a:t>		</a:t>
            </a:r>
            <a:r>
              <a:rPr lang="en-US" dirty="0" err="1"/>
              <a:t>msd_e_cut_high</a:t>
            </a:r>
            <a:r>
              <a:rPr lang="en-US" dirty="0"/>
              <a:t> = </a:t>
            </a:r>
            <a:r>
              <a:rPr lang="en-US" dirty="0" err="1"/>
              <a:t>Ea_central</a:t>
            </a:r>
            <a:r>
              <a:rPr lang="en-US" dirty="0"/>
              <a:t> + </a:t>
            </a:r>
            <a:r>
              <a:rPr lang="en-US" dirty="0" err="1"/>
              <a:t>i</a:t>
            </a:r>
            <a:r>
              <a:rPr lang="en-US" dirty="0"/>
              <a:t>;</a:t>
            </a:r>
          </a:p>
          <a:p>
            <a:r>
              <a:rPr lang="en-US" dirty="0"/>
              <a:t>		if (</a:t>
            </a:r>
            <a:r>
              <a:rPr lang="en-US" dirty="0" err="1"/>
              <a:t>Which_Dataset</a:t>
            </a:r>
            <a:r>
              <a:rPr lang="en-US" dirty="0"/>
              <a:t> == 1) </a:t>
            </a:r>
            <a:r>
              <a:rPr lang="en-US" dirty="0" err="1"/>
              <a:t>sprintf</a:t>
            </a:r>
            <a:r>
              <a:rPr lang="en-US" dirty="0"/>
              <a:t>(filename, "%s%s%04d%s%04d%s", pathname, "</a:t>
            </a:r>
            <a:r>
              <a:rPr lang="en-US" dirty="0" err="1"/>
              <a:t>timing_msdtotal_e</a:t>
            </a:r>
            <a:r>
              <a:rPr lang="en-US" dirty="0"/>
              <a:t>_", </a:t>
            </a:r>
            <a:r>
              <a:rPr lang="en-US" dirty="0" err="1"/>
              <a:t>msd_e_cut_low</a:t>
            </a:r>
            <a:r>
              <a:rPr lang="en-US" dirty="0"/>
              <a:t>, "_", </a:t>
            </a:r>
            <a:r>
              <a:rPr lang="en-US" dirty="0" err="1"/>
              <a:t>msd_e_cut_high</a:t>
            </a:r>
            <a:r>
              <a:rPr lang="en-US" dirty="0"/>
              <a:t>, "_</a:t>
            </a:r>
            <a:r>
              <a:rPr lang="en-US" dirty="0" err="1"/>
              <a:t>msdtotal_t.root</a:t>
            </a:r>
            <a:r>
              <a:rPr lang="en-US" dirty="0"/>
              <a:t>");</a:t>
            </a:r>
          </a:p>
          <a:p>
            <a:r>
              <a:rPr lang="en-US" dirty="0"/>
              <a:t>		if (</a:t>
            </a:r>
            <a:r>
              <a:rPr lang="en-US" dirty="0" err="1"/>
              <a:t>Which_Dataset</a:t>
            </a:r>
            <a:r>
              <a:rPr lang="en-US" dirty="0"/>
              <a:t> == 2) </a:t>
            </a:r>
            <a:r>
              <a:rPr lang="en-US" dirty="0" err="1"/>
              <a:t>sprintf</a:t>
            </a:r>
            <a:r>
              <a:rPr lang="en-US" dirty="0"/>
              <a:t>(filename, "%s%s%04d%s%04d%s", pathname, "timing_msd26_e_", </a:t>
            </a:r>
            <a:r>
              <a:rPr lang="en-US" dirty="0" err="1"/>
              <a:t>msd_e_cut_low</a:t>
            </a:r>
            <a:r>
              <a:rPr lang="en-US" dirty="0"/>
              <a:t>, "_", </a:t>
            </a:r>
            <a:r>
              <a:rPr lang="en-US" dirty="0" err="1"/>
              <a:t>msd_e_cut_high</a:t>
            </a:r>
            <a:r>
              <a:rPr lang="en-US" dirty="0"/>
              <a:t>, "_msd26_t.root");</a:t>
            </a:r>
          </a:p>
          <a:p>
            <a:r>
              <a:rPr lang="en-US" dirty="0"/>
              <a:t>		if (</a:t>
            </a:r>
            <a:r>
              <a:rPr lang="en-US" dirty="0" err="1"/>
              <a:t>Which_Dataset</a:t>
            </a:r>
            <a:r>
              <a:rPr lang="en-US" dirty="0"/>
              <a:t> == 1) </a:t>
            </a:r>
            <a:r>
              <a:rPr lang="en-US" dirty="0" err="1"/>
              <a:t>sprintf</a:t>
            </a:r>
            <a:r>
              <a:rPr lang="en-US" dirty="0"/>
              <a:t>(filename, "%</a:t>
            </a:r>
            <a:r>
              <a:rPr lang="en-US" dirty="0" err="1"/>
              <a:t>s%s</a:t>
            </a:r>
            <a:r>
              <a:rPr lang="en-US" dirty="0"/>
              <a:t>", pathname, "run0079_LEGe_MSD_241Am_inChamber_window1.5us_CFDdelay_adjusted_cal_5400_5560_forPRC.root");</a:t>
            </a:r>
          </a:p>
          <a:p>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r>
              <a:rPr lang="en-US" dirty="0"/>
              <a:t>		</a:t>
            </a:r>
            <a:r>
              <a:rPr lang="en-US" dirty="0" err="1"/>
              <a:t>sprintf</a:t>
            </a:r>
            <a:r>
              <a:rPr lang="en-US" dirty="0"/>
              <a:t>(</a:t>
            </a:r>
            <a:r>
              <a:rPr lang="en-US" dirty="0" err="1"/>
              <a:t>histo_name</a:t>
            </a:r>
            <a:r>
              <a:rPr lang="en-US" dirty="0"/>
              <a:t>, "%</a:t>
            </a:r>
            <a:r>
              <a:rPr lang="en-US" dirty="0" err="1"/>
              <a:t>s%d%s</a:t>
            </a:r>
            <a:r>
              <a:rPr lang="en-US" dirty="0"/>
              <a:t>", "</a:t>
            </a:r>
            <a:r>
              <a:rPr lang="en-US" dirty="0" err="1"/>
              <a:t>htiming_lege_msd</a:t>
            </a:r>
            <a:r>
              <a:rPr lang="en-US" dirty="0"/>
              <a:t>", </a:t>
            </a:r>
            <a:r>
              <a:rPr lang="en-US" dirty="0" err="1"/>
              <a:t>Which_MSD</a:t>
            </a:r>
            <a:r>
              <a:rPr lang="en-US" dirty="0"/>
              <a:t>, "_bin1ns");</a:t>
            </a:r>
          </a:p>
          <a:p>
            <a:r>
              <a:rPr lang="en-US" dirty="0"/>
              <a:t>		</a:t>
            </a:r>
            <a:r>
              <a:rPr lang="en-US" dirty="0" err="1"/>
              <a:t>sprintf</a:t>
            </a:r>
            <a:r>
              <a:rPr lang="en-US" dirty="0"/>
              <a:t>(</a:t>
            </a:r>
            <a:r>
              <a:rPr lang="en-US" dirty="0" err="1"/>
              <a:t>histo_name</a:t>
            </a:r>
            <a:r>
              <a:rPr lang="en-US" dirty="0"/>
              <a:t>, "%</a:t>
            </a:r>
            <a:r>
              <a:rPr lang="en-US" dirty="0" err="1"/>
              <a:t>s%d</a:t>
            </a:r>
            <a:r>
              <a:rPr lang="en-US" dirty="0"/>
              <a:t>", "</a:t>
            </a:r>
            <a:r>
              <a:rPr lang="en-US" dirty="0" err="1"/>
              <a:t>htiming_lege_msd</a:t>
            </a:r>
            <a:r>
              <a:rPr lang="en-US" dirty="0"/>
              <a:t>", </a:t>
            </a:r>
            <a:r>
              <a:rPr lang="en-US" dirty="0" err="1"/>
              <a:t>Which_MSD</a:t>
            </a:r>
            <a:r>
              <a:rPr lang="en-US" dirty="0"/>
              <a:t>);</a:t>
            </a:r>
          </a:p>
          <a:p>
            <a:r>
              <a:rPr lang="en-US" dirty="0"/>
              <a:t>		//</a:t>
            </a:r>
            <a:r>
              <a:rPr lang="en-US" dirty="0" err="1"/>
              <a:t>sprintf</a:t>
            </a:r>
            <a:r>
              <a:rPr lang="en-US" dirty="0"/>
              <a:t>(</a:t>
            </a:r>
            <a:r>
              <a:rPr lang="en-US" dirty="0" err="1"/>
              <a:t>histo_name</a:t>
            </a:r>
            <a:r>
              <a:rPr lang="en-US" dirty="0"/>
              <a:t>, "%s", "</a:t>
            </a:r>
            <a:r>
              <a:rPr lang="en-US" dirty="0" err="1"/>
              <a:t>h_decay_exponential_GetRandom</a:t>
            </a:r>
            <a:r>
              <a:rPr lang="en-US" dirty="0"/>
              <a:t>"); // Fake test</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for (ii = 0; ii &lt;= 0; ii++) // modify: ii &lt;=39, fit one histogram with many different fit start points = ii * 20 + </a:t>
            </a:r>
            <a:r>
              <a:rPr lang="en-US" dirty="0" err="1"/>
              <a:t>bin_start_low</a:t>
            </a:r>
            <a:endParaRPr lang="en-US" dirty="0"/>
          </a:p>
          <a:p>
            <a:r>
              <a:rPr lang="en-US" dirty="0"/>
              <a:t>		{</a:t>
            </a:r>
          </a:p>
          <a:p>
            <a:r>
              <a:rPr lang="en-US" dirty="0"/>
              <a:t>			</a:t>
            </a:r>
            <a:r>
              <a:rPr lang="en-US" dirty="0" err="1"/>
              <a:t>sprintf</a:t>
            </a:r>
            <a:r>
              <a:rPr lang="en-US" dirty="0"/>
              <a:t>(</a:t>
            </a:r>
            <a:r>
              <a:rPr lang="en-US" dirty="0" err="1"/>
              <a:t>hfit_name</a:t>
            </a:r>
            <a:r>
              <a:rPr lang="en-US" dirty="0"/>
              <a:t>, "%</a:t>
            </a:r>
            <a:r>
              <a:rPr lang="en-US" dirty="0" err="1"/>
              <a:t>s%s%d%s%d</a:t>
            </a:r>
            <a:r>
              <a:rPr lang="en-US" dirty="0"/>
              <a:t>", </a:t>
            </a:r>
            <a:r>
              <a:rPr lang="en-US" dirty="0" err="1"/>
              <a:t>histo_name</a:t>
            </a:r>
            <a:r>
              <a:rPr lang="en-US" dirty="0"/>
              <a:t>, "_</a:t>
            </a:r>
            <a:r>
              <a:rPr lang="en-US" dirty="0" err="1"/>
              <a:t>Ea</a:t>
            </a:r>
            <a:r>
              <a:rPr lang="en-US" dirty="0"/>
              <a:t>", </a:t>
            </a:r>
            <a:r>
              <a:rPr lang="en-US" dirty="0" err="1"/>
              <a:t>i</a:t>
            </a:r>
            <a:r>
              <a:rPr lang="en-US" dirty="0"/>
              <a:t>, "_</a:t>
            </a:r>
            <a:r>
              <a:rPr lang="en-US" dirty="0" err="1"/>
              <a:t>Fitrange</a:t>
            </a:r>
            <a:r>
              <a:rPr lang="en-US" dirty="0"/>
              <a:t>",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1300, 700);//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0.42,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0.42);</a:t>
            </a:r>
          </a:p>
          <a:p>
            <a:endParaRPr lang="en-US" dirty="0"/>
          </a:p>
          <a:p>
            <a:r>
              <a:rPr lang="en-US" dirty="0"/>
              <a:t>			// Set margins for pad1</a:t>
            </a:r>
          </a:p>
          <a:p>
            <a:r>
              <a:rPr lang="en-US" dirty="0"/>
              <a:t>			pad1-&gt;</a:t>
            </a:r>
            <a:r>
              <a:rPr lang="en-US" dirty="0" err="1"/>
              <a:t>SetTopMargin</a:t>
            </a:r>
            <a:r>
              <a:rPr lang="en-US" dirty="0"/>
              <a:t>(0.04);  // relative to pad1 height</a:t>
            </a:r>
          </a:p>
          <a:p>
            <a:r>
              <a:rPr lang="en-US" dirty="0"/>
              <a:t>			pad1-&gt;</a:t>
            </a:r>
            <a:r>
              <a:rPr lang="en-US" dirty="0" err="1"/>
              <a:t>SetBottomMargin</a:t>
            </a:r>
            <a:r>
              <a:rPr lang="en-US" dirty="0"/>
              <a:t>(0.05); // no bottom margin</a:t>
            </a:r>
          </a:p>
          <a:p>
            <a:r>
              <a:rPr lang="en-US" dirty="0"/>
              <a:t>			pad1-&gt;</a:t>
            </a:r>
            <a:r>
              <a:rPr lang="en-US" dirty="0" err="1"/>
              <a:t>SetLeftMargin</a:t>
            </a:r>
            <a:r>
              <a:rPr lang="en-US" dirty="0"/>
              <a:t>(0.12);  // relative to pad1 width</a:t>
            </a:r>
          </a:p>
          <a:p>
            <a:r>
              <a:rPr lang="en-US" dirty="0"/>
              <a:t>			pad1-&gt;</a:t>
            </a:r>
            <a:r>
              <a:rPr lang="en-US" dirty="0" err="1"/>
              <a:t>SetRightMargin</a:t>
            </a:r>
            <a:r>
              <a:rPr lang="en-US" dirty="0"/>
              <a:t>(0.02); // relative to pad1 width</a:t>
            </a:r>
          </a:p>
          <a:p>
            <a:endParaRPr lang="en-US" dirty="0"/>
          </a:p>
          <a:p>
            <a:r>
              <a:rPr lang="en-US" dirty="0"/>
              <a:t>			// Set margins for pad2</a:t>
            </a:r>
          </a:p>
          <a:p>
            <a:r>
              <a:rPr lang="en-US" dirty="0"/>
              <a:t>			pad2-&gt;</a:t>
            </a:r>
            <a:r>
              <a:rPr lang="en-US" dirty="0" err="1"/>
              <a:t>SetTopMargin</a:t>
            </a:r>
            <a:r>
              <a:rPr lang="en-US" dirty="0"/>
              <a:t>(0.05);    // no top margin</a:t>
            </a:r>
          </a:p>
          <a:p>
            <a:r>
              <a:rPr lang="en-US" dirty="0"/>
              <a:t>			pad2-&gt;</a:t>
            </a:r>
            <a:r>
              <a:rPr lang="en-US" dirty="0" err="1"/>
              <a:t>SetBottomMargin</a:t>
            </a:r>
            <a:r>
              <a:rPr lang="en-US" dirty="0"/>
              <a:t>(0.4); // relative to pad2 height</a:t>
            </a:r>
          </a:p>
          <a:p>
            <a:r>
              <a:rPr lang="en-US" dirty="0"/>
              <a:t>			pad2-&gt;</a:t>
            </a:r>
            <a:r>
              <a:rPr lang="en-US" dirty="0" err="1"/>
              <a:t>SetLeftMargin</a:t>
            </a:r>
            <a:r>
              <a:rPr lang="en-US" dirty="0"/>
              <a:t>(0.12);    // relative to pad2 width</a:t>
            </a:r>
          </a:p>
          <a:p>
            <a:r>
              <a:rPr lang="en-US" dirty="0"/>
              <a:t>			pad2-&gt;</a:t>
            </a:r>
            <a:r>
              <a:rPr lang="en-US" dirty="0" err="1"/>
              <a:t>SetRightMargin</a:t>
            </a:r>
            <a:r>
              <a:rPr lang="en-US" dirty="0"/>
              <a:t>(0.02);   // relative to pad2 width</a:t>
            </a:r>
          </a:p>
          <a:p>
            <a:endParaRPr lang="en-US" dirty="0"/>
          </a:p>
          <a:p>
            <a:r>
              <a:rPr lang="en-US" dirty="0"/>
              <a:t>			pad1-&gt;Draw();</a:t>
            </a:r>
          </a:p>
          <a:p>
            <a:r>
              <a:rPr lang="en-US" dirty="0"/>
              <a:t>			pad1-&gt;cd();</a:t>
            </a:r>
          </a:p>
          <a:p>
            <a:r>
              <a:rPr lang="en-US" dirty="0"/>
              <a:t>			pad1-&gt;</a:t>
            </a:r>
            <a:r>
              <a:rPr lang="en-US" dirty="0" err="1"/>
              <a:t>SetFrameLineWidth</a:t>
            </a:r>
            <a:r>
              <a:rPr lang="en-US" dirty="0"/>
              <a:t>(3);</a:t>
            </a:r>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 Time difference LEGe - MSD26 (ns)</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(0.135);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(0.135);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(0.45);//</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(0.135);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(0.135);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(0.010);</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SetRangeUser</a:t>
            </a:r>
            <a:r>
              <a:rPr lang="en-US" dirty="0"/>
              <a:t>(0.25, 400);</a:t>
            </a:r>
          </a:p>
          <a:p>
            <a:r>
              <a:rPr lang="en-US" dirty="0"/>
              <a:t>			</a:t>
            </a:r>
            <a:r>
              <a:rPr lang="en-US" dirty="0" err="1"/>
              <a:t>histo</a:t>
            </a:r>
            <a:r>
              <a:rPr lang="en-US" dirty="0"/>
              <a:t>[</a:t>
            </a:r>
            <a:r>
              <a:rPr lang="en-US" dirty="0" err="1"/>
              <a:t>i</a:t>
            </a:r>
            <a:r>
              <a:rPr lang="en-US" dirty="0"/>
              <a:t>]-&gt;</a:t>
            </a:r>
            <a:r>
              <a:rPr lang="en-US" dirty="0" err="1"/>
              <a:t>SetLineWidth</a:t>
            </a:r>
            <a:r>
              <a:rPr lang="en-US" dirty="0"/>
              <a:t>(1);</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(0, 1500);</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bin_start_low</a:t>
            </a:r>
            <a:r>
              <a:rPr lang="en-US" dirty="0"/>
              <a:t> + ii * 20; </a:t>
            </a:r>
            <a:r>
              <a:rPr lang="en-US" dirty="0" err="1"/>
              <a:t>fitrange_max</a:t>
            </a:r>
            <a:r>
              <a:rPr lang="en-US" dirty="0"/>
              <a:t> = bin_start_low+680; // modify</a:t>
            </a:r>
          </a:p>
          <a:p>
            <a:r>
              <a:rPr lang="en-US" dirty="0"/>
              <a:t>			//</a:t>
            </a:r>
            <a:r>
              <a:rPr lang="en-US" dirty="0" err="1"/>
              <a:t>fitrange_min</a:t>
            </a:r>
            <a:r>
              <a:rPr lang="en-US" dirty="0"/>
              <a:t> = 0 + ii * 20; </a:t>
            </a:r>
            <a:r>
              <a:rPr lang="en-US" dirty="0" err="1"/>
              <a:t>fitrange_max</a:t>
            </a:r>
            <a:r>
              <a:rPr lang="en-US" dirty="0"/>
              <a:t> = 1420; // Fake test</a:t>
            </a:r>
          </a:p>
          <a:p>
            <a:endParaRPr lang="en-US" dirty="0"/>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endParaRPr lang="en-US" dirty="0"/>
          </a:p>
          <a:p>
            <a:r>
              <a:rPr lang="en-US" dirty="0"/>
              <a:t>			</a:t>
            </a:r>
            <a:r>
              <a:rPr lang="en-US" dirty="0" err="1"/>
              <a:t>fEMG</a:t>
            </a:r>
            <a:r>
              <a:rPr lang="en-US" dirty="0"/>
              <a:t>[ii] = new TF1("</a:t>
            </a:r>
            <a:r>
              <a:rPr lang="en-US" dirty="0" err="1"/>
              <a:t>fEMG</a:t>
            </a:r>
            <a:r>
              <a:rPr lang="en-US" dirty="0"/>
              <a:t>", "[0]*0.693147/[1]*exp(x/(-[1]/0.693147))+[2]", </a:t>
            </a:r>
            <a:r>
              <a:rPr lang="en-US" dirty="0" err="1"/>
              <a:t>histomin</a:t>
            </a:r>
            <a:r>
              <a:rPr lang="en-US" dirty="0"/>
              <a:t>, </a:t>
            </a:r>
            <a:r>
              <a:rPr lang="en-US" dirty="0" err="1"/>
              <a:t>histomax</a:t>
            </a:r>
            <a:r>
              <a:rPr lang="en-US" dirty="0"/>
              <a:t>); // exponential decay (N, T, B)</a:t>
            </a:r>
          </a:p>
          <a:p>
            <a:r>
              <a:rPr lang="en-US" dirty="0"/>
              <a:t>			//</a:t>
            </a:r>
            <a:r>
              <a:rPr lang="en-US" dirty="0" err="1"/>
              <a:t>fEMG</a:t>
            </a:r>
            <a:r>
              <a:rPr lang="en-US" dirty="0"/>
              <a:t>[ii] = new TF1("</a:t>
            </a:r>
            <a:r>
              <a:rPr lang="en-US" dirty="0" err="1"/>
              <a:t>fEMG</a:t>
            </a:r>
            <a:r>
              <a:rPr lang="en-US" dirty="0"/>
              <a:t>", "[0]*exp(x/(-[1]/0.693147))+[2]", </a:t>
            </a:r>
            <a:r>
              <a:rPr lang="en-US" dirty="0" err="1"/>
              <a:t>histomin</a:t>
            </a:r>
            <a:r>
              <a:rPr lang="en-US" dirty="0"/>
              <a:t>, </a:t>
            </a:r>
            <a:r>
              <a:rPr lang="en-US" dirty="0" err="1"/>
              <a:t>histomax</a:t>
            </a:r>
            <a:r>
              <a:rPr lang="en-US" dirty="0"/>
              <a:t>); // exponential decay (A, T, B)</a:t>
            </a:r>
          </a:p>
          <a:p>
            <a:r>
              <a:rPr lang="en-US" dirty="0"/>
              <a:t>			//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high-energy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 low-energy tail</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a:t>int </a:t>
            </a:r>
            <a:r>
              <a:rPr lang="en-US" dirty="0" err="1"/>
              <a:t>Total_decays_guess</a:t>
            </a:r>
            <a:r>
              <a:rPr lang="en-US" dirty="0"/>
              <a:t> = 2000 * </a:t>
            </a:r>
            <a:r>
              <a:rPr lang="en-US" dirty="0" err="1"/>
              <a:t>i</a:t>
            </a:r>
            <a:r>
              <a:rPr lang="en-US" dirty="0"/>
              <a:t>;</a:t>
            </a:r>
          </a:p>
          <a:p>
            <a:r>
              <a:rPr lang="en-US" dirty="0"/>
              <a:t>			</a:t>
            </a:r>
            <a:r>
              <a:rPr lang="en-US" dirty="0" err="1"/>
              <a:t>fEMG</a:t>
            </a:r>
            <a:r>
              <a:rPr lang="en-US" dirty="0"/>
              <a:t>[ii]-&gt;</a:t>
            </a:r>
            <a:r>
              <a:rPr lang="en-US" dirty="0" err="1"/>
              <a:t>SetParameters</a:t>
            </a:r>
            <a:r>
              <a:rPr lang="en-US" dirty="0"/>
              <a:t>(6e6, 67.8, 1);//initial value</a:t>
            </a:r>
          </a:p>
          <a:p>
            <a:r>
              <a:rPr lang="en-US" dirty="0"/>
              <a:t>			//</a:t>
            </a:r>
            <a:r>
              <a:rPr lang="en-US" dirty="0" err="1"/>
              <a:t>fEMG</a:t>
            </a:r>
            <a:r>
              <a:rPr lang="en-US" dirty="0"/>
              <a:t>[ii]-&gt;</a:t>
            </a:r>
            <a:r>
              <a:rPr lang="en-US" dirty="0" err="1"/>
              <a:t>SetParameters</a:t>
            </a:r>
            <a:r>
              <a:rPr lang="en-US" dirty="0"/>
              <a:t>(2e6, 68, 2);//initial value Fake test</a:t>
            </a:r>
          </a:p>
          <a:p>
            <a:r>
              <a:rPr lang="en-US" dirty="0"/>
              <a:t>			</a:t>
            </a:r>
            <a:r>
              <a:rPr lang="en-US" dirty="0" err="1"/>
              <a:t>fEMG</a:t>
            </a:r>
            <a:r>
              <a:rPr lang="en-US" dirty="0"/>
              <a:t>[ii]-&gt;</a:t>
            </a:r>
            <a:r>
              <a:rPr lang="en-US" dirty="0" err="1"/>
              <a:t>SetParLimits</a:t>
            </a:r>
            <a:r>
              <a:rPr lang="en-US" dirty="0"/>
              <a:t>(0, 1e4, 3e5);//N</a:t>
            </a:r>
          </a:p>
          <a:p>
            <a:r>
              <a:rPr lang="en-US" dirty="0"/>
              <a:t>			</a:t>
            </a:r>
            <a:r>
              <a:rPr lang="en-US" dirty="0" err="1"/>
              <a:t>fEMG</a:t>
            </a:r>
            <a:r>
              <a:rPr lang="en-US" dirty="0"/>
              <a:t>[ii]-&gt;</a:t>
            </a:r>
            <a:r>
              <a:rPr lang="en-US" dirty="0" err="1"/>
              <a:t>SetParLimits</a:t>
            </a:r>
            <a:r>
              <a:rPr lang="en-US" dirty="0"/>
              <a:t>(1, 40, 140);//T</a:t>
            </a:r>
          </a:p>
          <a:p>
            <a:r>
              <a:rPr lang="en-US" dirty="0"/>
              <a:t>			</a:t>
            </a:r>
            <a:r>
              <a:rPr lang="en-US" dirty="0" err="1"/>
              <a:t>fEMG</a:t>
            </a:r>
            <a:r>
              <a:rPr lang="en-US" dirty="0"/>
              <a:t>[ii]-&gt;</a:t>
            </a:r>
            <a:r>
              <a:rPr lang="en-US" dirty="0" err="1"/>
              <a:t>SetParLimits</a:t>
            </a:r>
            <a:r>
              <a:rPr lang="en-US" dirty="0"/>
              <a:t>(2, 0, 4);//B</a:t>
            </a:r>
          </a:p>
          <a:p>
            <a:r>
              <a:rPr lang="en-US" dirty="0"/>
              <a:t>			// 			</a:t>
            </a:r>
            <a:r>
              <a:rPr lang="en-US" dirty="0" err="1"/>
              <a:t>fEMG</a:t>
            </a:r>
            <a:r>
              <a:rPr lang="en-US" dirty="0"/>
              <a:t>[ii]-&gt;</a:t>
            </a:r>
            <a:r>
              <a:rPr lang="en-US" dirty="0" err="1"/>
              <a:t>SetParLimits</a:t>
            </a:r>
            <a:r>
              <a:rPr lang="en-US" dirty="0"/>
              <a:t>(3, 80, 120);//Tau</a:t>
            </a:r>
          </a:p>
          <a:p>
            <a:r>
              <a:rPr lang="en-US" dirty="0"/>
              <a:t>			// 			</a:t>
            </a:r>
            <a:r>
              <a:rPr lang="en-US" dirty="0" err="1"/>
              <a:t>fEMG</a:t>
            </a:r>
            <a:r>
              <a:rPr lang="en-US" dirty="0"/>
              <a:t>[ii]-&gt;</a:t>
            </a:r>
            <a:r>
              <a:rPr lang="en-US" dirty="0" err="1"/>
              <a:t>SetParLimits</a:t>
            </a:r>
            <a:r>
              <a:rPr lang="en-US" dirty="0"/>
              <a:t>(4, 10, 120);//Sigma</a:t>
            </a:r>
          </a:p>
          <a:p>
            <a:r>
              <a:rPr lang="en-US" dirty="0"/>
              <a:t>			//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 			</a:t>
            </a:r>
            <a:r>
              <a:rPr lang="en-US" dirty="0" err="1"/>
              <a:t>fEMG</a:t>
            </a:r>
            <a:r>
              <a:rPr lang="en-US" dirty="0"/>
              <a:t>[ii]-&gt;</a:t>
            </a:r>
            <a:r>
              <a:rPr lang="en-US" dirty="0" err="1"/>
              <a:t>SetParLimits</a:t>
            </a:r>
            <a:r>
              <a:rPr lang="en-US" dirty="0"/>
              <a:t>(5, -100, 200);//Mean</a:t>
            </a:r>
          </a:p>
          <a:p>
            <a:r>
              <a:rPr lang="en-US" dirty="0"/>
              <a:t>			</a:t>
            </a:r>
            <a:r>
              <a:rPr lang="en-US" dirty="0" err="1"/>
              <a:t>fEMG</a:t>
            </a:r>
            <a:r>
              <a:rPr lang="en-US" dirty="0"/>
              <a:t>[ii]-&gt;</a:t>
            </a:r>
            <a:r>
              <a:rPr lang="en-US" dirty="0" err="1"/>
              <a:t>SetParNames</a:t>
            </a:r>
            <a:r>
              <a:rPr lang="en-US" dirty="0"/>
              <a:t>("</a:t>
            </a:r>
            <a:r>
              <a:rPr lang="en-US" dirty="0" err="1"/>
              <a:t>Total_decays</a:t>
            </a:r>
            <a:r>
              <a:rPr lang="en-US" dirty="0"/>
              <a:t>", "</a:t>
            </a:r>
            <a:r>
              <a:rPr lang="en-US" dirty="0" err="1"/>
              <a:t>Half_life</a:t>
            </a:r>
            <a:r>
              <a:rPr lang="en-US" dirty="0"/>
              <a:t>", "Background");</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histo</a:t>
            </a:r>
            <a:r>
              <a:rPr lang="en-US" dirty="0"/>
              <a:t>[</a:t>
            </a:r>
            <a:r>
              <a:rPr lang="en-US" dirty="0" err="1"/>
              <a:t>i</a:t>
            </a:r>
            <a:r>
              <a:rPr lang="en-US" dirty="0"/>
              <a:t>]-&gt;Fit("</a:t>
            </a:r>
            <a:r>
              <a:rPr lang="en-US" dirty="0" err="1"/>
              <a:t>fEMG</a:t>
            </a:r>
            <a:r>
              <a:rPr lang="en-US" dirty="0"/>
              <a:t>", "MLEN",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"0",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(kViolet+1);</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(kViolet+1);</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a:t>
            </a:r>
            <a:r>
              <a:rPr lang="en-US" dirty="0" err="1"/>
              <a:t>fEMG</a:t>
            </a:r>
            <a:r>
              <a:rPr lang="en-US" dirty="0"/>
              <a:t>[ii]-&gt;</a:t>
            </a:r>
            <a:r>
              <a:rPr lang="en-US" dirty="0" err="1"/>
              <a:t>SetLineColor</a:t>
            </a:r>
            <a:r>
              <a:rPr lang="en-US" dirty="0"/>
              <a:t>(</a:t>
            </a:r>
            <a:r>
              <a:rPr lang="en-US" dirty="0" err="1"/>
              <a:t>kAzure</a:t>
            </a:r>
            <a:r>
              <a:rPr lang="en-US" dirty="0"/>
              <a:t>);</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0.683);//By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kAzure</a:t>
            </a:r>
            <a:r>
              <a:rPr lang="en-US" dirty="0"/>
              <a:t> - 9);</a:t>
            </a:r>
          </a:p>
          <a:p>
            <a:r>
              <a:rPr lang="en-US" dirty="0"/>
              <a:t>			</a:t>
            </a:r>
            <a:r>
              <a:rPr lang="en-US" dirty="0" err="1"/>
              <a:t>histo</a:t>
            </a:r>
            <a:r>
              <a:rPr lang="en-US" dirty="0"/>
              <a:t>[</a:t>
            </a:r>
            <a:r>
              <a:rPr lang="en-US" dirty="0" err="1"/>
              <a:t>i</a:t>
            </a:r>
            <a:r>
              <a:rPr lang="en-US" dirty="0"/>
              <a:t>]-&gt;</a:t>
            </a:r>
            <a:r>
              <a:rPr lang="en-US" dirty="0" err="1"/>
              <a:t>SetLineColor</a:t>
            </a:r>
            <a:r>
              <a:rPr lang="en-US" dirty="0"/>
              <a:t>(</a:t>
            </a:r>
            <a:r>
              <a:rPr lang="en-US" dirty="0" err="1"/>
              <a:t>kBlack</a:t>
            </a:r>
            <a:r>
              <a:rPr lang="en-US" dirty="0"/>
              <a:t>);</a:t>
            </a:r>
          </a:p>
          <a:p>
            <a:r>
              <a:rPr lang="en-US" dirty="0"/>
              <a:t>			</a:t>
            </a:r>
            <a:r>
              <a:rPr lang="en-US" dirty="0" err="1"/>
              <a:t>histo</a:t>
            </a:r>
            <a:r>
              <a:rPr lang="en-US" dirty="0"/>
              <a:t>[</a:t>
            </a:r>
            <a:r>
              <a:rPr lang="en-US" dirty="0" err="1"/>
              <a:t>i</a:t>
            </a:r>
            <a:r>
              <a:rPr lang="en-US" dirty="0"/>
              <a:t>]-&gt;</a:t>
            </a:r>
            <a:r>
              <a:rPr lang="en-US" dirty="0" err="1"/>
              <a:t>SetMarkerColor</a:t>
            </a:r>
            <a:r>
              <a:rPr lang="en-US" dirty="0"/>
              <a:t>(</a:t>
            </a:r>
            <a:r>
              <a:rPr lang="en-US" dirty="0" err="1"/>
              <a:t>kBlack</a:t>
            </a:r>
            <a:r>
              <a:rPr lang="en-US" dirty="0"/>
              <a:t>);</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pad1-&gt;</a:t>
            </a:r>
            <a:r>
              <a:rPr lang="en-US" dirty="0" err="1"/>
              <a:t>RedrawAxis</a:t>
            </a:r>
            <a:r>
              <a:rPr lang="en-US" dirty="0"/>
              <a:t>();</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a:t>
            </a:r>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r>
              <a:rPr lang="en-US" dirty="0"/>
              <a:t>// </a:t>
            </a:r>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outfile</a:t>
            </a:r>
            <a:r>
              <a:rPr lang="en-US" dirty="0"/>
              <a:t> &lt;&lt; std::scientific &lt;&lt; std::</a:t>
            </a:r>
            <a:r>
              <a:rPr lang="en-US" dirty="0" err="1"/>
              <a:t>setprecision</a:t>
            </a:r>
            <a:r>
              <a:rPr lang="en-US" dirty="0"/>
              <a:t>(10) &lt;&lt; "</a:t>
            </a:r>
            <a:r>
              <a:rPr lang="en-US" dirty="0" err="1"/>
              <a:t>msd_e_cut_low</a:t>
            </a:r>
            <a:r>
              <a:rPr lang="en-US" dirty="0"/>
              <a:t>	" &lt;&lt; </a:t>
            </a:r>
            <a:r>
              <a:rPr lang="en-US" dirty="0" err="1"/>
              <a:t>msd_e_cut_low</a:t>
            </a:r>
            <a:r>
              <a:rPr lang="en-US" dirty="0"/>
              <a:t> &lt;&lt; "	</a:t>
            </a:r>
            <a:r>
              <a:rPr lang="en-US" dirty="0" err="1"/>
              <a:t>msd_e_cut_high</a:t>
            </a:r>
            <a:r>
              <a:rPr lang="en-US" dirty="0"/>
              <a:t>	" &lt;&lt; </a:t>
            </a:r>
            <a:r>
              <a:rPr lang="en-US" dirty="0" err="1"/>
              <a:t>msd_e_cut_high</a:t>
            </a:r>
            <a:r>
              <a:rPr lang="en-US" dirty="0"/>
              <a:t> &lt;&lt; "	</a:t>
            </a:r>
            <a:r>
              <a:rPr lang="en-US" dirty="0" err="1"/>
              <a:t>fitrange_min</a:t>
            </a:r>
            <a:r>
              <a:rPr lang="en-US" dirty="0"/>
              <a:t>	" &lt;&lt; </a:t>
            </a:r>
            <a:r>
              <a:rPr lang="en-US" dirty="0" err="1"/>
              <a:t>fitrange_min</a:t>
            </a:r>
            <a:r>
              <a:rPr lang="en-US" dirty="0"/>
              <a:t> &lt;&lt; "	</a:t>
            </a:r>
            <a:r>
              <a:rPr lang="en-US" dirty="0" err="1"/>
              <a:t>fitrange_max</a:t>
            </a:r>
            <a:r>
              <a:rPr lang="en-US" dirty="0"/>
              <a:t>	" &lt;&lt; </a:t>
            </a:r>
            <a:r>
              <a:rPr lang="en-US" dirty="0" err="1"/>
              <a:t>fitrange_max</a:t>
            </a:r>
            <a:r>
              <a:rPr lang="en-US" dirty="0"/>
              <a:t> &lt;&lt; "	" &lt;&lt; </a:t>
            </a:r>
            <a:r>
              <a:rPr lang="en-US" dirty="0" err="1"/>
              <a:t>hfit_name</a:t>
            </a:r>
            <a:r>
              <a:rPr lang="en-US" dirty="0"/>
              <a:t> &lt;&lt; "	</a:t>
            </a:r>
            <a:r>
              <a:rPr lang="en-US" dirty="0" err="1"/>
              <a:t>Total_decays</a:t>
            </a:r>
            <a:r>
              <a:rPr lang="en-US" dirty="0"/>
              <a:t>_" &lt;&lt; ii &lt;&lt; "=	" &lt;&lt; par[ii][0] &lt;&lt; "	+/-	" &lt;&lt; </a:t>
            </a:r>
            <a:r>
              <a:rPr lang="en-US" dirty="0" err="1"/>
              <a:t>par_err</a:t>
            </a:r>
            <a:r>
              <a:rPr lang="en-US" dirty="0"/>
              <a:t>[ii][0] &lt;&lt; "	Half-life_" &lt;&lt; ii &lt;&lt; "=	" &lt;&lt; par[ii][1] &lt;&lt; "	+/-	" &lt;&lt; </a:t>
            </a:r>
            <a:r>
              <a:rPr lang="en-US" dirty="0" err="1"/>
              <a:t>par_err</a:t>
            </a:r>
            <a:r>
              <a:rPr lang="en-US" dirty="0"/>
              <a:t>[ii][1] &lt;&lt; "	Background_" &lt;&lt; ii &lt;&lt; "=	" &lt;&lt; par[ii][2] &lt;&lt; "	+/-	" &lt;&lt; </a:t>
            </a:r>
            <a:r>
              <a:rPr lang="en-US" dirty="0" err="1"/>
              <a:t>par_err</a:t>
            </a:r>
            <a:r>
              <a:rPr lang="en-US" dirty="0"/>
              <a:t>[ii][2] &lt;&lt; "	Chi2_" &lt;&lt; ii &lt;&lt; "=	" &lt;&lt; </a:t>
            </a:r>
            <a:r>
              <a:rPr lang="en-US" dirty="0" err="1"/>
              <a:t>parChi</a:t>
            </a:r>
            <a:r>
              <a:rPr lang="en-US" dirty="0"/>
              <a:t>[ii] &lt;&lt; "	NDF_" &lt;&lt; ii &lt;&lt; "=	" &lt;&lt; </a:t>
            </a:r>
            <a:r>
              <a:rPr lang="en-US" dirty="0" err="1"/>
              <a:t>parNDF</a:t>
            </a:r>
            <a:r>
              <a:rPr lang="en-US" dirty="0"/>
              <a:t>[ii] &lt;&lt; "	p-</a:t>
            </a:r>
            <a:r>
              <a:rPr lang="en-US" dirty="0" err="1"/>
              <a:t>val</a:t>
            </a:r>
            <a:r>
              <a:rPr lang="en-US" dirty="0"/>
              <a:t>_" &lt;&lt; ii &lt;&lt; "=	" &lt;&lt; </a:t>
            </a:r>
            <a:r>
              <a:rPr lang="en-US" dirty="0" err="1"/>
              <a:t>p_value</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(0.60, 0.30, 0.975, 0.95,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"Total </a:t>
            </a:r>
            <a:r>
              <a:rPr lang="en-US" dirty="0" err="1"/>
              <a:t>decays%d</a:t>
            </a:r>
            <a:r>
              <a:rPr lang="en-US" dirty="0"/>
              <a:t>=%.1f%s%.1f", ii, par[ii][0], "+/-", </a:t>
            </a:r>
            <a:r>
              <a:rPr lang="en-US" dirty="0" err="1"/>
              <a:t>par_err</a:t>
            </a:r>
            <a:r>
              <a:rPr lang="en-US" dirty="0"/>
              <a:t>[ii][0]);//par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Half-life%d</a:t>
            </a:r>
            <a:r>
              <a:rPr lang="en-US" dirty="0"/>
              <a:t>=%.2f%s%.2f",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Background%d</a:t>
            </a:r>
            <a:r>
              <a:rPr lang="en-US" dirty="0"/>
              <a:t>=%.3f%s%.3f", ii, par[ii][2], "+/-", </a:t>
            </a:r>
            <a:r>
              <a:rPr lang="en-US" dirty="0" err="1"/>
              <a:t>par_err</a:t>
            </a:r>
            <a:r>
              <a:rPr lang="en-US" dirty="0"/>
              <a:t>[ii][2]);</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=%.1f",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=%.2f",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y_values</a:t>
            </a:r>
            <a:r>
              <a:rPr lang="en-US" dirty="0"/>
              <a:t>[</a:t>
            </a:r>
            <a:r>
              <a:rPr lang="en-US" dirty="0" err="1"/>
              <a:t>ibin</a:t>
            </a:r>
            <a:r>
              <a:rPr lang="en-US" dirty="0"/>
              <a:t> - 1] - </a:t>
            </a:r>
            <a:r>
              <a:rPr lang="en-US" dirty="0" err="1"/>
              <a:t>y_fit_values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sprintf</a:t>
            </a:r>
            <a:r>
              <a:rPr lang="en-US" dirty="0"/>
              <a:t>(</a:t>
            </a:r>
            <a:r>
              <a:rPr lang="en-US" dirty="0" err="1"/>
              <a:t>paraprint</a:t>
            </a:r>
            <a:r>
              <a:rPr lang="en-US" dirty="0"/>
              <a:t>, "Time difference LEGe #minus </a:t>
            </a:r>
            <a:r>
              <a:rPr lang="en-US" dirty="0" err="1"/>
              <a:t>MSD%d</a:t>
            </a:r>
            <a:r>
              <a:rPr lang="en-US" dirty="0"/>
              <a:t> (ns)", </a:t>
            </a:r>
            <a:r>
              <a:rPr lang="en-US" dirty="0" err="1"/>
              <a:t>Which_MSD</a:t>
            </a:r>
            <a:r>
              <a:rPr lang="en-US" dirty="0"/>
              <a:t>);</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a:t>
            </a:r>
            <a:r>
              <a:rPr lang="en-US" dirty="0" err="1"/>
              <a:t>paraprint</a:t>
            </a:r>
            <a:r>
              <a:rPr lang="en-US" dirty="0"/>
              <a:t>);</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("Data #minus Fit");</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altLang="zh-CN" dirty="0"/>
              <a:t>//</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(0.18);</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(0.18);</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(1.11);//</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(0.35);//</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(0.18);</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(0.18);</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(105);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(0.010);</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(-53, 53); </a:t>
            </a:r>
          </a:p>
          <a:p>
            <a:r>
              <a:rPr lang="en-US" dirty="0"/>
              <a:t>			</a:t>
            </a:r>
            <a:r>
              <a:rPr lang="en-US" dirty="0" err="1"/>
              <a:t>graph_residual</a:t>
            </a:r>
            <a:r>
              <a:rPr lang="en-US" dirty="0"/>
              <a:t>[</a:t>
            </a:r>
            <a:r>
              <a:rPr lang="en-US" dirty="0" err="1"/>
              <a:t>i</a:t>
            </a:r>
            <a:r>
              <a:rPr lang="en-US" dirty="0"/>
              <a:t>]-&gt;</a:t>
            </a:r>
            <a:r>
              <a:rPr lang="en-US" dirty="0" err="1"/>
              <a:t>SetLineWidth</a:t>
            </a:r>
            <a:r>
              <a:rPr lang="en-US" dirty="0"/>
              <a:t>(1);</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kBlack</a:t>
            </a:r>
            <a:r>
              <a:rPr lang="en-US" dirty="0"/>
              <a:t>);</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kBlack</a:t>
            </a:r>
            <a:r>
              <a:rPr lang="en-US" dirty="0"/>
              <a:t>);</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a:t>
            </a:r>
            <a:r>
              <a:rPr lang="en-US" dirty="0" err="1"/>
              <a:t>SetFrameLineWidth</a:t>
            </a:r>
            <a:r>
              <a:rPr lang="en-US" dirty="0"/>
              <a:t>(3);</a:t>
            </a:r>
          </a:p>
          <a:p>
            <a:r>
              <a:rPr lang="en-US" dirty="0"/>
              <a:t>			pad2-&gt;Draw();</a:t>
            </a:r>
          </a:p>
          <a:p>
            <a:r>
              <a:rPr lang="en-US" dirty="0"/>
              <a:t>			pad2-&gt;</a:t>
            </a:r>
            <a:r>
              <a:rPr lang="en-US" dirty="0" err="1"/>
              <a:t>RedrawAxis</a:t>
            </a:r>
            <a:r>
              <a:rPr lang="en-US" dirty="0"/>
              <a:t>();</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a:t>
            </a:r>
            <a:r>
              <a:rPr lang="en-US" dirty="0" err="1"/>
              <a:t>SetLineColor</a:t>
            </a:r>
            <a:r>
              <a:rPr lang="en-US" dirty="0"/>
              <a:t>(</a:t>
            </a:r>
            <a:r>
              <a:rPr lang="en-US" dirty="0" err="1"/>
              <a:t>kAzure</a:t>
            </a:r>
            <a:r>
              <a:rPr lang="en-US" dirty="0"/>
              <a:t>);</a:t>
            </a:r>
          </a:p>
          <a:p>
            <a:r>
              <a:rPr lang="en-US" dirty="0"/>
              <a:t>			T1-&gt;Draw("R");//"R" means the line is drawn with the current line attributes</a:t>
            </a:r>
          </a:p>
          <a:p>
            <a:endParaRPr lang="en-US" dirty="0"/>
          </a:p>
          <a:p>
            <a:r>
              <a:rPr lang="en-US" dirty="0"/>
              <a:t>			pad1-&gt;</a:t>
            </a:r>
            <a:r>
              <a:rPr lang="en-US" dirty="0" err="1"/>
              <a:t>SetLogy</a:t>
            </a:r>
            <a:r>
              <a:rPr lang="en-US" dirty="0"/>
              <a:t>(0); // residuals are wrong if logy is turn on earlier</a:t>
            </a:r>
          </a:p>
          <a:p>
            <a:r>
              <a:rPr lang="en-US" dirty="0"/>
              <a:t>			</a:t>
            </a:r>
            <a:r>
              <a:rPr lang="en-US" dirty="0" err="1"/>
              <a:t>sprintf</a:t>
            </a:r>
            <a:r>
              <a:rPr lang="en-US" dirty="0"/>
              <a:t>(filename, "%</a:t>
            </a:r>
            <a:r>
              <a:rPr lang="en-US" dirty="0" err="1"/>
              <a:t>s%s%s%s</a:t>
            </a:r>
            <a:r>
              <a:rPr lang="en-US" dirty="0"/>
              <a:t>", pathname, "</a:t>
            </a:r>
            <a:r>
              <a:rPr lang="en-US" dirty="0" err="1"/>
              <a:t>png</a:t>
            </a:r>
            <a:r>
              <a:rPr lang="en-US" dirty="0"/>
              <a:t>/",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20</a:t>
            </a:fld>
            <a:endParaRPr lang="zh-CN" altLang="en-US"/>
          </a:p>
        </p:txBody>
      </p:sp>
    </p:spTree>
    <p:extLst>
      <p:ext uri="{BB962C8B-B14F-4D97-AF65-F5344CB8AC3E}">
        <p14:creationId xmlns:p14="http://schemas.microsoft.com/office/powerpoint/2010/main" val="30391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::Open("F:/e21010/pxct/run0297_LEGe_MSD_241Am_Z7117_ChamberCenter_window1us_TrigRise0.064_0.016_0.016us_TrigGap0.952_1.000_1.000us_Th350_2700_1000_LED_cal.root");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htiming_msd12_msd26 = new TH1D("htiming_msd12_msd26", "htiming_msd12_msd26", 500,-1000,1000);</a:t>
            </a:r>
          </a:p>
          <a:p>
            <a:r>
              <a:rPr lang="en-US" dirty="0"/>
              <a:t>htiming_msd12_msd26-&gt;</a:t>
            </a:r>
            <a:r>
              <a:rPr lang="en-US" dirty="0" err="1"/>
              <a:t>SetLineWidth</a:t>
            </a:r>
            <a:r>
              <a:rPr lang="en-US" dirty="0"/>
              <a:t>(3);</a:t>
            </a:r>
          </a:p>
          <a:p>
            <a:r>
              <a:rPr lang="en-US" dirty="0"/>
              <a:t>htiming_msd12_msd26-&gt;</a:t>
            </a:r>
            <a:r>
              <a:rPr lang="en-US" dirty="0" err="1"/>
              <a:t>Rebin</a:t>
            </a:r>
            <a:r>
              <a:rPr lang="en-US" dirty="0"/>
              <a:t>(8);</a:t>
            </a:r>
          </a:p>
          <a:p>
            <a:r>
              <a:rPr lang="en-US" dirty="0"/>
              <a:t>htiming_msd12_msd26-&gt;</a:t>
            </a:r>
            <a:r>
              <a:rPr lang="en-US" dirty="0" err="1"/>
              <a:t>SetStats</a:t>
            </a:r>
            <a:r>
              <a:rPr lang="en-US" dirty="0"/>
              <a:t>(0);</a:t>
            </a:r>
          </a:p>
          <a:p>
            <a:r>
              <a:rPr lang="en-US" dirty="0"/>
              <a:t>htiming_msd12_msd26-&gt;</a:t>
            </a:r>
            <a:r>
              <a:rPr lang="en-US" dirty="0" err="1"/>
              <a:t>SetTitle</a:t>
            </a:r>
            <a:r>
              <a:rPr lang="en-US" dirty="0"/>
              <a:t>("");</a:t>
            </a:r>
          </a:p>
          <a:p>
            <a:r>
              <a:rPr lang="en-US" dirty="0"/>
              <a:t>htiming_msd12_msd26-&gt;</a:t>
            </a:r>
            <a:r>
              <a:rPr lang="en-US" dirty="0" err="1"/>
              <a:t>GetXaxis</a:t>
            </a:r>
            <a:r>
              <a:rPr lang="en-US" dirty="0"/>
              <a:t>()-&gt;</a:t>
            </a:r>
            <a:r>
              <a:rPr lang="en-US" dirty="0" err="1"/>
              <a:t>SetTitle</a:t>
            </a:r>
            <a:r>
              <a:rPr lang="en-US" dirty="0"/>
              <a:t>("MSD12 #minus MSD26 Time difference (ns)");</a:t>
            </a:r>
          </a:p>
          <a:p>
            <a:r>
              <a:rPr lang="en-US" dirty="0"/>
              <a:t>htiming_msd12_msd26-&gt;</a:t>
            </a:r>
            <a:r>
              <a:rPr lang="en-US" dirty="0" err="1"/>
              <a:t>GetYaxis</a:t>
            </a:r>
            <a:r>
              <a:rPr lang="en-US" dirty="0"/>
              <a:t>()-&gt;</a:t>
            </a:r>
            <a:r>
              <a:rPr lang="en-US" dirty="0" err="1"/>
              <a:t>SetTitle</a:t>
            </a:r>
            <a:r>
              <a:rPr lang="en-US" dirty="0"/>
              <a:t>("Counts per 8 ns");</a:t>
            </a:r>
          </a:p>
          <a:p>
            <a:r>
              <a:rPr lang="en-US" dirty="0"/>
              <a:t>htiming_msd12_msd26-&gt;</a:t>
            </a:r>
            <a:r>
              <a:rPr lang="en-US" dirty="0" err="1"/>
              <a:t>GetXaxis</a:t>
            </a:r>
            <a:r>
              <a:rPr lang="en-US" dirty="0"/>
              <a:t>()-&gt;</a:t>
            </a:r>
            <a:r>
              <a:rPr lang="en-US" dirty="0" err="1"/>
              <a:t>CenterTitle</a:t>
            </a:r>
            <a:r>
              <a:rPr lang="en-US" dirty="0"/>
              <a:t>();</a:t>
            </a:r>
          </a:p>
          <a:p>
            <a:r>
              <a:rPr lang="en-US" dirty="0"/>
              <a:t>htiming_msd12_msd26-&gt;</a:t>
            </a:r>
            <a:r>
              <a:rPr lang="en-US" dirty="0" err="1"/>
              <a:t>GetYaxis</a:t>
            </a:r>
            <a:r>
              <a:rPr lang="en-US" dirty="0"/>
              <a:t>()-&gt;</a:t>
            </a:r>
            <a:r>
              <a:rPr lang="en-US" dirty="0" err="1"/>
              <a:t>CenterTitle</a:t>
            </a:r>
            <a:r>
              <a:rPr lang="en-US" dirty="0"/>
              <a:t>();</a:t>
            </a:r>
          </a:p>
          <a:p>
            <a:r>
              <a:rPr lang="en-US" dirty="0"/>
              <a:t>htiming_msd12_msd26-&gt;</a:t>
            </a:r>
            <a:r>
              <a:rPr lang="en-US" dirty="0" err="1"/>
              <a:t>GetXaxis</a:t>
            </a:r>
            <a:r>
              <a:rPr lang="en-US" dirty="0"/>
              <a:t>()-&gt;</a:t>
            </a:r>
            <a:r>
              <a:rPr lang="en-US" dirty="0" err="1"/>
              <a:t>SetLabelFont</a:t>
            </a:r>
            <a:r>
              <a:rPr lang="en-US" dirty="0"/>
              <a:t>(132);</a:t>
            </a:r>
          </a:p>
          <a:p>
            <a:r>
              <a:rPr lang="en-US" dirty="0"/>
              <a:t>htiming_msd12_msd26-&gt;</a:t>
            </a:r>
            <a:r>
              <a:rPr lang="en-US" dirty="0" err="1"/>
              <a:t>GetYaxis</a:t>
            </a:r>
            <a:r>
              <a:rPr lang="en-US" dirty="0"/>
              <a:t>()-&gt;</a:t>
            </a:r>
            <a:r>
              <a:rPr lang="en-US" dirty="0" err="1"/>
              <a:t>SetLabelFont</a:t>
            </a:r>
            <a:r>
              <a:rPr lang="en-US" dirty="0"/>
              <a:t>(132);</a:t>
            </a:r>
          </a:p>
          <a:p>
            <a:r>
              <a:rPr lang="en-US" dirty="0"/>
              <a:t>htiming_msd12_msd26-&gt;</a:t>
            </a:r>
            <a:r>
              <a:rPr lang="en-US" dirty="0" err="1"/>
              <a:t>GetXaxis</a:t>
            </a:r>
            <a:r>
              <a:rPr lang="en-US" dirty="0"/>
              <a:t>()-&gt;</a:t>
            </a:r>
            <a:r>
              <a:rPr lang="en-US" dirty="0" err="1"/>
              <a:t>SetLabelSize</a:t>
            </a:r>
            <a:r>
              <a:rPr lang="en-US" dirty="0"/>
              <a:t>(0.06);</a:t>
            </a:r>
          </a:p>
          <a:p>
            <a:r>
              <a:rPr lang="en-US" dirty="0"/>
              <a:t>htiming_msd12_msd26-&gt;</a:t>
            </a:r>
            <a:r>
              <a:rPr lang="en-US" dirty="0" err="1"/>
              <a:t>GetYaxis</a:t>
            </a:r>
            <a:r>
              <a:rPr lang="en-US" dirty="0"/>
              <a:t>()-&gt;</a:t>
            </a:r>
            <a:r>
              <a:rPr lang="en-US" dirty="0" err="1"/>
              <a:t>SetLabelSize</a:t>
            </a:r>
            <a:r>
              <a:rPr lang="en-US" dirty="0"/>
              <a:t>(0.06);</a:t>
            </a:r>
          </a:p>
          <a:p>
            <a:r>
              <a:rPr lang="en-US" dirty="0"/>
              <a:t>htiming_msd12_msd26-&gt;</a:t>
            </a:r>
            <a:r>
              <a:rPr lang="en-US" dirty="0" err="1"/>
              <a:t>GetXaxis</a:t>
            </a:r>
            <a:r>
              <a:rPr lang="en-US" dirty="0"/>
              <a:t>()-&gt;</a:t>
            </a:r>
            <a:r>
              <a:rPr lang="en-US" dirty="0" err="1"/>
              <a:t>SetTitleFont</a:t>
            </a:r>
            <a:r>
              <a:rPr lang="en-US" dirty="0"/>
              <a:t>(132);</a:t>
            </a:r>
          </a:p>
          <a:p>
            <a:r>
              <a:rPr lang="en-US" dirty="0"/>
              <a:t>htiming_msd12_msd26-&gt;</a:t>
            </a:r>
            <a:r>
              <a:rPr lang="en-US" dirty="0" err="1"/>
              <a:t>GetYaxis</a:t>
            </a:r>
            <a:r>
              <a:rPr lang="en-US" dirty="0"/>
              <a:t>()-&gt;</a:t>
            </a:r>
            <a:r>
              <a:rPr lang="en-US" dirty="0" err="1"/>
              <a:t>SetTitleFont</a:t>
            </a:r>
            <a:r>
              <a:rPr lang="en-US" dirty="0"/>
              <a:t>(132);</a:t>
            </a:r>
          </a:p>
          <a:p>
            <a:r>
              <a:rPr lang="en-US" dirty="0"/>
              <a:t>htiming_msd12_msd26-&gt;</a:t>
            </a:r>
            <a:r>
              <a:rPr lang="en-US" dirty="0" err="1"/>
              <a:t>GetXaxis</a:t>
            </a:r>
            <a:r>
              <a:rPr lang="en-US" dirty="0"/>
              <a:t>()-&gt;</a:t>
            </a:r>
            <a:r>
              <a:rPr lang="en-US" dirty="0" err="1"/>
              <a:t>SetTitleOffset</a:t>
            </a:r>
            <a:r>
              <a:rPr lang="en-US" dirty="0"/>
              <a:t>(1.1);</a:t>
            </a:r>
          </a:p>
          <a:p>
            <a:r>
              <a:rPr lang="en-US" dirty="0"/>
              <a:t>htiming_msd12_msd26-&gt;</a:t>
            </a:r>
            <a:r>
              <a:rPr lang="en-US" dirty="0" err="1"/>
              <a:t>GetYaxis</a:t>
            </a:r>
            <a:r>
              <a:rPr lang="en-US" dirty="0"/>
              <a:t>()-&gt;</a:t>
            </a:r>
            <a:r>
              <a:rPr lang="en-US" dirty="0" err="1"/>
              <a:t>SetTitleOffset</a:t>
            </a:r>
            <a:r>
              <a:rPr lang="en-US" dirty="0"/>
              <a:t>(0.95);</a:t>
            </a:r>
          </a:p>
          <a:p>
            <a:r>
              <a:rPr lang="en-US" dirty="0"/>
              <a:t>htiming_msd12_msd26-&gt;</a:t>
            </a:r>
            <a:r>
              <a:rPr lang="en-US" dirty="0" err="1"/>
              <a:t>GetXaxis</a:t>
            </a:r>
            <a:r>
              <a:rPr lang="en-US" dirty="0"/>
              <a:t>()-&gt;</a:t>
            </a:r>
            <a:r>
              <a:rPr lang="en-US" dirty="0" err="1"/>
              <a:t>SetTitleSize</a:t>
            </a:r>
            <a:r>
              <a:rPr lang="en-US" dirty="0"/>
              <a:t>(0.07);</a:t>
            </a:r>
          </a:p>
          <a:p>
            <a:r>
              <a:rPr lang="en-US" dirty="0"/>
              <a:t>htiming_msd12_msd26-&gt;</a:t>
            </a:r>
            <a:r>
              <a:rPr lang="en-US" dirty="0" err="1"/>
              <a:t>GetYaxis</a:t>
            </a:r>
            <a:r>
              <a:rPr lang="en-US" dirty="0"/>
              <a:t>()-&gt;</a:t>
            </a:r>
            <a:r>
              <a:rPr lang="en-US" dirty="0" err="1"/>
              <a:t>SetTitleSize</a:t>
            </a:r>
            <a:r>
              <a:rPr lang="en-US" dirty="0"/>
              <a:t>(0.07);</a:t>
            </a:r>
          </a:p>
          <a:p>
            <a:r>
              <a:rPr lang="en-US" dirty="0"/>
              <a:t>htiming_msd12_msd26-&gt;</a:t>
            </a:r>
            <a:r>
              <a:rPr lang="en-US" dirty="0" err="1"/>
              <a:t>GetXaxis</a:t>
            </a:r>
            <a:r>
              <a:rPr lang="en-US" dirty="0"/>
              <a:t>()-&gt;</a:t>
            </a:r>
            <a:r>
              <a:rPr lang="en-US" dirty="0" err="1"/>
              <a:t>SetRangeUser</a:t>
            </a:r>
            <a:r>
              <a:rPr lang="en-US" dirty="0"/>
              <a:t>(-500,500);</a:t>
            </a:r>
          </a:p>
          <a:p>
            <a:r>
              <a:rPr lang="en-US" dirty="0"/>
              <a:t>htiming_msd12_msd26-&gt;</a:t>
            </a:r>
            <a:r>
              <a:rPr lang="en-US" dirty="0" err="1"/>
              <a:t>GetYaxis</a:t>
            </a:r>
            <a:r>
              <a:rPr lang="en-US" dirty="0"/>
              <a:t>()-&gt;</a:t>
            </a:r>
            <a:r>
              <a:rPr lang="en-US" dirty="0" err="1"/>
              <a:t>SetRangeUser</a:t>
            </a:r>
            <a:r>
              <a:rPr lang="en-US" dirty="0"/>
              <a:t>(0,400000);</a:t>
            </a:r>
          </a:p>
          <a:p>
            <a:r>
              <a:rPr lang="en-US" dirty="0"/>
              <a:t>htiming_msd12_msd26-&gt;</a:t>
            </a:r>
            <a:r>
              <a:rPr lang="en-US" dirty="0" err="1"/>
              <a:t>GetYaxis</a:t>
            </a:r>
            <a:r>
              <a:rPr lang="en-US" dirty="0"/>
              <a:t>()-&gt;</a:t>
            </a:r>
            <a:r>
              <a:rPr lang="en-US" dirty="0" err="1"/>
              <a:t>SetNdivisions</a:t>
            </a:r>
            <a:r>
              <a:rPr lang="en-US" dirty="0"/>
              <a:t>(505);</a:t>
            </a:r>
          </a:p>
          <a:p>
            <a:r>
              <a:rPr lang="en-US" dirty="0"/>
              <a:t>htiming_msd12_msd26-&gt;</a:t>
            </a:r>
            <a:r>
              <a:rPr lang="en-US" dirty="0" err="1"/>
              <a:t>GetYaxis</a:t>
            </a:r>
            <a:r>
              <a:rPr lang="en-US" dirty="0"/>
              <a:t>()-&gt;</a:t>
            </a:r>
            <a:r>
              <a:rPr lang="en-US" dirty="0" err="1"/>
              <a:t>SetTickLength</a:t>
            </a:r>
            <a:r>
              <a:rPr lang="en-US" dirty="0"/>
              <a:t>(0.015);</a:t>
            </a:r>
          </a:p>
          <a:p>
            <a:r>
              <a:rPr lang="en-US" dirty="0"/>
              <a:t>htiming_msd12_msd26-&gt;</a:t>
            </a:r>
            <a:r>
              <a:rPr lang="en-US" dirty="0" err="1"/>
              <a:t>SetLineColor</a:t>
            </a:r>
            <a:r>
              <a:rPr lang="en-US" dirty="0"/>
              <a:t>(kGreen+1);</a:t>
            </a:r>
          </a:p>
          <a:p>
            <a:r>
              <a:rPr lang="en-US" dirty="0"/>
              <a:t>htiming_msd12_msd26-&gt;Draw();</a:t>
            </a:r>
          </a:p>
          <a:p>
            <a:endParaRPr lang="en-US" dirty="0"/>
          </a:p>
          <a:p>
            <a:r>
              <a:rPr lang="en-US" dirty="0" err="1"/>
              <a:t>TFile</a:t>
            </a:r>
            <a:r>
              <a:rPr lang="en-US" dirty="0"/>
              <a:t> *_file1 = </a:t>
            </a:r>
            <a:r>
              <a:rPr lang="en-US" dirty="0" err="1"/>
              <a:t>TFile</a:t>
            </a:r>
            <a:r>
              <a:rPr lang="en-US" dirty="0"/>
              <a:t>::Open("F:/e21010/pxct/run0298_LEGe_MSD_241Am_Z7117_ChamberCenter_window1us_TrigRise0.064_0.016_0.016us_TrigGap0.952_1.000_1.000us_Th350_2700_1000_MSDCFDDelay0.304us_Scale7_cal.root");</a:t>
            </a:r>
          </a:p>
          <a:p>
            <a:r>
              <a:rPr lang="en-US" dirty="0"/>
              <a:t>htiming_msd12_msd26-&gt;</a:t>
            </a:r>
            <a:r>
              <a:rPr lang="en-US" dirty="0" err="1"/>
              <a:t>SetLineWidth</a:t>
            </a:r>
            <a:r>
              <a:rPr lang="en-US" dirty="0"/>
              <a:t>(3);</a:t>
            </a:r>
          </a:p>
          <a:p>
            <a:r>
              <a:rPr lang="en-US" dirty="0"/>
              <a:t>htiming_msd12_msd26-&gt;</a:t>
            </a:r>
            <a:r>
              <a:rPr lang="en-US" dirty="0" err="1"/>
              <a:t>SetLineColor</a:t>
            </a:r>
            <a:r>
              <a:rPr lang="en-US" dirty="0"/>
              <a:t>(kRed+1);</a:t>
            </a:r>
          </a:p>
          <a:p>
            <a:r>
              <a:rPr lang="en-US" dirty="0"/>
              <a:t>htiming_msd12_msd26-&gt;</a:t>
            </a:r>
            <a:r>
              <a:rPr lang="en-US" dirty="0" err="1"/>
              <a:t>Rebin</a:t>
            </a:r>
            <a:r>
              <a:rPr lang="en-US" dirty="0"/>
              <a:t>(8);</a:t>
            </a:r>
          </a:p>
          <a:p>
            <a:r>
              <a:rPr lang="en-US" dirty="0"/>
              <a:t>htiming_msd12_msd26-&gt;Draw("same");</a:t>
            </a:r>
          </a:p>
          <a:p>
            <a:endParaRPr lang="en-US" dirty="0" err="1"/>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5</a:t>
            </a:fld>
            <a:endParaRPr lang="zh-CN" altLang="en-US"/>
          </a:p>
        </p:txBody>
      </p:sp>
    </p:spTree>
    <p:extLst>
      <p:ext uri="{BB962C8B-B14F-4D97-AF65-F5344CB8AC3E}">
        <p14:creationId xmlns:p14="http://schemas.microsoft.com/office/powerpoint/2010/main" val="417429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::Open("F:/e21010/pxct/run0295_LEGe_MSD_241Am_Z7117_ChamberCenter_window1us_TrigRise0.064_0.064_0.112us_TrigGap0.952_0.952_0.904us_Th350_2400_500_LED_cal.root");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htiming_lege_msd12 = new TH1D("htiming_lege_msd12", "htiming_lege_msd12", 500,-1000,1000);</a:t>
            </a:r>
          </a:p>
          <a:p>
            <a:r>
              <a:rPr lang="en-US" dirty="0"/>
              <a:t>htiming_lege_msd12-&gt;</a:t>
            </a:r>
            <a:r>
              <a:rPr lang="en-US" dirty="0" err="1"/>
              <a:t>SetLineWidth</a:t>
            </a:r>
            <a:r>
              <a:rPr lang="en-US" dirty="0"/>
              <a:t>(3);</a:t>
            </a:r>
          </a:p>
          <a:p>
            <a:r>
              <a:rPr lang="en-US" dirty="0"/>
              <a:t>htiming_lege_msd12-&gt;</a:t>
            </a:r>
            <a:r>
              <a:rPr lang="en-US" dirty="0" err="1"/>
              <a:t>Rebin</a:t>
            </a:r>
            <a:r>
              <a:rPr lang="en-US" dirty="0"/>
              <a:t>(8);</a:t>
            </a:r>
          </a:p>
          <a:p>
            <a:r>
              <a:rPr lang="en-US" dirty="0"/>
              <a:t>htiming_lege_msd12-&gt;</a:t>
            </a:r>
            <a:r>
              <a:rPr lang="en-US" dirty="0" err="1"/>
              <a:t>SetStats</a:t>
            </a:r>
            <a:r>
              <a:rPr lang="en-US" dirty="0"/>
              <a:t>(0);</a:t>
            </a:r>
          </a:p>
          <a:p>
            <a:r>
              <a:rPr lang="en-US" dirty="0"/>
              <a:t>htiming_lege_msd12-&gt;</a:t>
            </a:r>
            <a:r>
              <a:rPr lang="en-US" dirty="0" err="1"/>
              <a:t>SetTitle</a:t>
            </a:r>
            <a:r>
              <a:rPr lang="en-US" dirty="0"/>
              <a:t>("");</a:t>
            </a:r>
          </a:p>
          <a:p>
            <a:r>
              <a:rPr lang="en-US" dirty="0"/>
              <a:t>htiming_lege_msd12-&gt;</a:t>
            </a:r>
            <a:r>
              <a:rPr lang="en-US" dirty="0" err="1"/>
              <a:t>GetXaxis</a:t>
            </a:r>
            <a:r>
              <a:rPr lang="en-US" dirty="0"/>
              <a:t>()-&gt;</a:t>
            </a:r>
            <a:r>
              <a:rPr lang="en-US" dirty="0" err="1"/>
              <a:t>SetTitle</a:t>
            </a:r>
            <a:r>
              <a:rPr lang="en-US" dirty="0"/>
              <a:t>("LEGe #minus MSD12 Time difference (ns)");</a:t>
            </a:r>
          </a:p>
          <a:p>
            <a:r>
              <a:rPr lang="en-US" dirty="0"/>
              <a:t>htiming_lege_msd12-&gt;</a:t>
            </a:r>
            <a:r>
              <a:rPr lang="en-US" dirty="0" err="1"/>
              <a:t>GetYaxis</a:t>
            </a:r>
            <a:r>
              <a:rPr lang="en-US" dirty="0"/>
              <a:t>()-&gt;</a:t>
            </a:r>
            <a:r>
              <a:rPr lang="en-US" dirty="0" err="1"/>
              <a:t>SetTitle</a:t>
            </a:r>
            <a:r>
              <a:rPr lang="en-US" dirty="0"/>
              <a:t>("Counts per 8 ns");</a:t>
            </a:r>
          </a:p>
          <a:p>
            <a:r>
              <a:rPr lang="en-US" dirty="0"/>
              <a:t>htiming_lege_msd12-&gt;</a:t>
            </a:r>
            <a:r>
              <a:rPr lang="en-US" dirty="0" err="1"/>
              <a:t>GetXaxis</a:t>
            </a:r>
            <a:r>
              <a:rPr lang="en-US" dirty="0"/>
              <a:t>()-&gt;</a:t>
            </a:r>
            <a:r>
              <a:rPr lang="en-US" dirty="0" err="1"/>
              <a:t>CenterTitle</a:t>
            </a:r>
            <a:r>
              <a:rPr lang="en-US" dirty="0"/>
              <a:t>();</a:t>
            </a:r>
          </a:p>
          <a:p>
            <a:r>
              <a:rPr lang="en-US" dirty="0"/>
              <a:t>htiming_lege_msd12-&gt;</a:t>
            </a:r>
            <a:r>
              <a:rPr lang="en-US" dirty="0" err="1"/>
              <a:t>GetYaxis</a:t>
            </a:r>
            <a:r>
              <a:rPr lang="en-US" dirty="0"/>
              <a:t>()-&gt;</a:t>
            </a:r>
            <a:r>
              <a:rPr lang="en-US" dirty="0" err="1"/>
              <a:t>CenterTitle</a:t>
            </a:r>
            <a:r>
              <a:rPr lang="en-US" dirty="0"/>
              <a:t>();</a:t>
            </a:r>
          </a:p>
          <a:p>
            <a:r>
              <a:rPr lang="en-US" dirty="0"/>
              <a:t>htiming_lege_msd12-&gt;</a:t>
            </a:r>
            <a:r>
              <a:rPr lang="en-US" dirty="0" err="1"/>
              <a:t>GetXaxis</a:t>
            </a:r>
            <a:r>
              <a:rPr lang="en-US" dirty="0"/>
              <a:t>()-&gt;</a:t>
            </a:r>
            <a:r>
              <a:rPr lang="en-US" dirty="0" err="1"/>
              <a:t>SetLabelFont</a:t>
            </a:r>
            <a:r>
              <a:rPr lang="en-US" dirty="0"/>
              <a:t>(132);</a:t>
            </a:r>
          </a:p>
          <a:p>
            <a:r>
              <a:rPr lang="en-US" dirty="0"/>
              <a:t>htiming_lege_msd12-&gt;</a:t>
            </a:r>
            <a:r>
              <a:rPr lang="en-US" dirty="0" err="1"/>
              <a:t>GetYaxis</a:t>
            </a:r>
            <a:r>
              <a:rPr lang="en-US" dirty="0"/>
              <a:t>()-&gt;</a:t>
            </a:r>
            <a:r>
              <a:rPr lang="en-US" dirty="0" err="1"/>
              <a:t>SetLabelFont</a:t>
            </a:r>
            <a:r>
              <a:rPr lang="en-US" dirty="0"/>
              <a:t>(132);</a:t>
            </a:r>
          </a:p>
          <a:p>
            <a:r>
              <a:rPr lang="en-US" dirty="0"/>
              <a:t>htiming_lege_msd12-&gt;</a:t>
            </a:r>
            <a:r>
              <a:rPr lang="en-US" dirty="0" err="1"/>
              <a:t>GetXaxis</a:t>
            </a:r>
            <a:r>
              <a:rPr lang="en-US" dirty="0"/>
              <a:t>()-&gt;</a:t>
            </a:r>
            <a:r>
              <a:rPr lang="en-US" dirty="0" err="1"/>
              <a:t>SetLabelSize</a:t>
            </a:r>
            <a:r>
              <a:rPr lang="en-US" dirty="0"/>
              <a:t>(0.06);</a:t>
            </a:r>
          </a:p>
          <a:p>
            <a:r>
              <a:rPr lang="en-US" dirty="0"/>
              <a:t>htiming_lege_msd12-&gt;</a:t>
            </a:r>
            <a:r>
              <a:rPr lang="en-US" dirty="0" err="1"/>
              <a:t>GetYaxis</a:t>
            </a:r>
            <a:r>
              <a:rPr lang="en-US" dirty="0"/>
              <a:t>()-&gt;</a:t>
            </a:r>
            <a:r>
              <a:rPr lang="en-US" dirty="0" err="1"/>
              <a:t>SetLabelSize</a:t>
            </a:r>
            <a:r>
              <a:rPr lang="en-US" dirty="0"/>
              <a:t>(0.06);</a:t>
            </a:r>
          </a:p>
          <a:p>
            <a:r>
              <a:rPr lang="en-US" dirty="0"/>
              <a:t>htiming_lege_msd12-&gt;</a:t>
            </a:r>
            <a:r>
              <a:rPr lang="en-US" dirty="0" err="1"/>
              <a:t>GetXaxis</a:t>
            </a:r>
            <a:r>
              <a:rPr lang="en-US" dirty="0"/>
              <a:t>()-&gt;</a:t>
            </a:r>
            <a:r>
              <a:rPr lang="en-US" dirty="0" err="1"/>
              <a:t>SetTitleFont</a:t>
            </a:r>
            <a:r>
              <a:rPr lang="en-US" dirty="0"/>
              <a:t>(132);</a:t>
            </a:r>
          </a:p>
          <a:p>
            <a:r>
              <a:rPr lang="en-US" dirty="0"/>
              <a:t>htiming_lege_msd12-&gt;</a:t>
            </a:r>
            <a:r>
              <a:rPr lang="en-US" dirty="0" err="1"/>
              <a:t>GetYaxis</a:t>
            </a:r>
            <a:r>
              <a:rPr lang="en-US" dirty="0"/>
              <a:t>()-&gt;</a:t>
            </a:r>
            <a:r>
              <a:rPr lang="en-US" dirty="0" err="1"/>
              <a:t>SetTitleFont</a:t>
            </a:r>
            <a:r>
              <a:rPr lang="en-US" dirty="0"/>
              <a:t>(132);</a:t>
            </a:r>
          </a:p>
          <a:p>
            <a:r>
              <a:rPr lang="en-US" dirty="0"/>
              <a:t>htiming_lege_msd12-&gt;</a:t>
            </a:r>
            <a:r>
              <a:rPr lang="en-US" dirty="0" err="1"/>
              <a:t>GetXaxis</a:t>
            </a:r>
            <a:r>
              <a:rPr lang="en-US" dirty="0"/>
              <a:t>()-&gt;</a:t>
            </a:r>
            <a:r>
              <a:rPr lang="en-US" dirty="0" err="1"/>
              <a:t>SetTitleOffset</a:t>
            </a:r>
            <a:r>
              <a:rPr lang="en-US" dirty="0"/>
              <a:t>(1.1);</a:t>
            </a:r>
          </a:p>
          <a:p>
            <a:r>
              <a:rPr lang="en-US" dirty="0"/>
              <a:t>htiming_lege_msd12-&gt;</a:t>
            </a:r>
            <a:r>
              <a:rPr lang="en-US" dirty="0" err="1"/>
              <a:t>GetYaxis</a:t>
            </a:r>
            <a:r>
              <a:rPr lang="en-US" dirty="0"/>
              <a:t>()-&gt;</a:t>
            </a:r>
            <a:r>
              <a:rPr lang="en-US" dirty="0" err="1"/>
              <a:t>SetTitleOffset</a:t>
            </a:r>
            <a:r>
              <a:rPr lang="en-US" dirty="0"/>
              <a:t>(0.95);</a:t>
            </a:r>
          </a:p>
          <a:p>
            <a:r>
              <a:rPr lang="en-US" dirty="0"/>
              <a:t>htiming_lege_msd12-&gt;</a:t>
            </a:r>
            <a:r>
              <a:rPr lang="en-US" dirty="0" err="1"/>
              <a:t>GetXaxis</a:t>
            </a:r>
            <a:r>
              <a:rPr lang="en-US" dirty="0"/>
              <a:t>()-&gt;</a:t>
            </a:r>
            <a:r>
              <a:rPr lang="en-US" dirty="0" err="1"/>
              <a:t>SetTitleSize</a:t>
            </a:r>
            <a:r>
              <a:rPr lang="en-US" dirty="0"/>
              <a:t>(0.07);</a:t>
            </a:r>
          </a:p>
          <a:p>
            <a:r>
              <a:rPr lang="en-US" dirty="0"/>
              <a:t>htiming_lege_msd12-&gt;</a:t>
            </a:r>
            <a:r>
              <a:rPr lang="en-US" dirty="0" err="1"/>
              <a:t>GetYaxis</a:t>
            </a:r>
            <a:r>
              <a:rPr lang="en-US" dirty="0"/>
              <a:t>()-&gt;</a:t>
            </a:r>
            <a:r>
              <a:rPr lang="en-US" dirty="0" err="1"/>
              <a:t>SetTitleSize</a:t>
            </a:r>
            <a:r>
              <a:rPr lang="en-US" dirty="0"/>
              <a:t>(0.07);</a:t>
            </a:r>
          </a:p>
          <a:p>
            <a:r>
              <a:rPr lang="en-US" dirty="0"/>
              <a:t>htiming_lege_msd12-&gt;</a:t>
            </a:r>
            <a:r>
              <a:rPr lang="en-US" dirty="0" err="1"/>
              <a:t>GetXaxis</a:t>
            </a:r>
            <a:r>
              <a:rPr lang="en-US" dirty="0"/>
              <a:t>()-&gt;</a:t>
            </a:r>
            <a:r>
              <a:rPr lang="en-US" dirty="0" err="1"/>
              <a:t>SetRangeUser</a:t>
            </a:r>
            <a:r>
              <a:rPr lang="en-US" dirty="0"/>
              <a:t>(-1000,1000);</a:t>
            </a:r>
          </a:p>
          <a:p>
            <a:r>
              <a:rPr lang="en-US" dirty="0"/>
              <a:t>htiming_lege_msd12-&gt;</a:t>
            </a:r>
            <a:r>
              <a:rPr lang="en-US" dirty="0" err="1"/>
              <a:t>GetYaxis</a:t>
            </a:r>
            <a:r>
              <a:rPr lang="en-US" dirty="0"/>
              <a:t>()-&gt;</a:t>
            </a:r>
            <a:r>
              <a:rPr lang="en-US" dirty="0" err="1"/>
              <a:t>SetRangeUser</a:t>
            </a:r>
            <a:r>
              <a:rPr lang="en-US" dirty="0"/>
              <a:t>(0,800);</a:t>
            </a:r>
          </a:p>
          <a:p>
            <a:r>
              <a:rPr lang="en-US" dirty="0"/>
              <a:t>htiming_lege_msd12-&gt;</a:t>
            </a:r>
            <a:r>
              <a:rPr lang="en-US" dirty="0" err="1"/>
              <a:t>GetYaxis</a:t>
            </a:r>
            <a:r>
              <a:rPr lang="en-US" dirty="0"/>
              <a:t>()-&gt;</a:t>
            </a:r>
            <a:r>
              <a:rPr lang="en-US" dirty="0" err="1"/>
              <a:t>SetNdivisions</a:t>
            </a:r>
            <a:r>
              <a:rPr lang="en-US" dirty="0"/>
              <a:t>(505);</a:t>
            </a:r>
          </a:p>
          <a:p>
            <a:r>
              <a:rPr lang="en-US" dirty="0"/>
              <a:t>htiming_lege_msd12-&gt;</a:t>
            </a:r>
            <a:r>
              <a:rPr lang="en-US" dirty="0" err="1"/>
              <a:t>GetYaxis</a:t>
            </a:r>
            <a:r>
              <a:rPr lang="en-US" dirty="0"/>
              <a:t>()-&gt;</a:t>
            </a:r>
            <a:r>
              <a:rPr lang="en-US" dirty="0" err="1"/>
              <a:t>SetTickLength</a:t>
            </a:r>
            <a:r>
              <a:rPr lang="en-US" dirty="0"/>
              <a:t>(0.015);</a:t>
            </a:r>
          </a:p>
          <a:p>
            <a:r>
              <a:rPr lang="en-US" dirty="0"/>
              <a:t>htiming_lege_msd12-&gt;</a:t>
            </a:r>
            <a:r>
              <a:rPr lang="en-US" dirty="0" err="1"/>
              <a:t>SetLineColor</a:t>
            </a:r>
            <a:r>
              <a:rPr lang="en-US" dirty="0"/>
              <a:t>(kGreen+1);</a:t>
            </a:r>
          </a:p>
          <a:p>
            <a:r>
              <a:rPr lang="en-US" dirty="0"/>
              <a:t>htiming_lege_msd12-&gt;Scale(2);</a:t>
            </a:r>
          </a:p>
          <a:p>
            <a:r>
              <a:rPr lang="en-US" dirty="0"/>
              <a:t>htiming_lege_msd12-&gt;Draw("h");</a:t>
            </a:r>
          </a:p>
          <a:p>
            <a:endParaRPr lang="en-US" dirty="0"/>
          </a:p>
          <a:p>
            <a:r>
              <a:rPr lang="en-US" dirty="0" err="1"/>
              <a:t>TFile</a:t>
            </a:r>
            <a:r>
              <a:rPr lang="en-US" dirty="0"/>
              <a:t> *_file1 = </a:t>
            </a:r>
            <a:r>
              <a:rPr lang="en-US" dirty="0" err="1"/>
              <a:t>TFile</a:t>
            </a:r>
            <a:r>
              <a:rPr lang="en-US" dirty="0"/>
              <a:t>::Open("F:/e21010/pxct/run0296_LEGe_MSD_241Am_Z7117_ChamberCenter_window1us_TrigRise0.064_0.064_0.112us_TrigGap0.952_0.952_0.904us_Th350_2400_500_CFDDelay0.304us_Scale7_cal.root");</a:t>
            </a:r>
          </a:p>
          <a:p>
            <a:r>
              <a:rPr lang="en-US" dirty="0"/>
              <a:t>htiming_lege_msd12-&gt;</a:t>
            </a:r>
            <a:r>
              <a:rPr lang="en-US" dirty="0" err="1"/>
              <a:t>SetLineWidth</a:t>
            </a:r>
            <a:r>
              <a:rPr lang="en-US" dirty="0"/>
              <a:t>(3);</a:t>
            </a:r>
          </a:p>
          <a:p>
            <a:r>
              <a:rPr lang="en-US" dirty="0"/>
              <a:t>htiming_lege_msd12-&gt;</a:t>
            </a:r>
            <a:r>
              <a:rPr lang="en-US" dirty="0" err="1"/>
              <a:t>SetLineColor</a:t>
            </a:r>
            <a:r>
              <a:rPr lang="en-US" dirty="0"/>
              <a:t>(kRed+1);</a:t>
            </a:r>
          </a:p>
          <a:p>
            <a:r>
              <a:rPr lang="en-US" dirty="0"/>
              <a:t>htiming_lege_msd12-&gt;</a:t>
            </a:r>
            <a:r>
              <a:rPr lang="en-US" dirty="0" err="1"/>
              <a:t>Rebin</a:t>
            </a:r>
            <a:r>
              <a:rPr lang="en-US" dirty="0"/>
              <a:t>(8);</a:t>
            </a:r>
          </a:p>
          <a:p>
            <a:r>
              <a:rPr lang="en-US" dirty="0"/>
              <a:t>htiming_lege_msd12-&gt;Scale(0.22);</a:t>
            </a:r>
          </a:p>
          <a:p>
            <a:r>
              <a:rPr lang="en-US" dirty="0"/>
              <a:t>htiming_lege_msd12-&gt;Draw("</a:t>
            </a:r>
            <a:r>
              <a:rPr lang="en-US" dirty="0" err="1"/>
              <a:t>hsame</a:t>
            </a:r>
            <a:r>
              <a:rPr lang="en-US" dirty="0"/>
              <a:t>");</a:t>
            </a:r>
          </a:p>
          <a:p>
            <a:endParaRPr lang="en-US" dirty="0"/>
          </a:p>
          <a:p>
            <a:endParaRPr lang="en-US" dirty="0"/>
          </a:p>
          <a:p>
            <a:endParaRPr lang="en-US" dirty="0"/>
          </a:p>
          <a:p>
            <a:r>
              <a:rPr lang="en-US" dirty="0" err="1"/>
              <a:t>TFile</a:t>
            </a:r>
            <a:r>
              <a:rPr lang="en-US" dirty="0"/>
              <a:t> *_file0 = </a:t>
            </a:r>
            <a:r>
              <a:rPr lang="en-US" dirty="0" err="1"/>
              <a:t>TFile</a:t>
            </a:r>
            <a:r>
              <a:rPr lang="en-US" dirty="0"/>
              <a:t>::Open("F:/e21010/pxct/run0295_LEGe_MSD_241Am_Z7117_ChamberCenter_window1us_TrigRise0.064_0.064_0.112us_TrigGap0.952_0.952_0.904us_Th350_2400_500_LED_cal.root");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htiming_lege_msd26 = new TH1D("htiming_lege_msd26", "htiming_lege_msd26", 500,-1000,1000);</a:t>
            </a:r>
          </a:p>
          <a:p>
            <a:r>
              <a:rPr lang="en-US" dirty="0"/>
              <a:t>htiming_lege_msd26-&gt;</a:t>
            </a:r>
            <a:r>
              <a:rPr lang="en-US" dirty="0" err="1"/>
              <a:t>SetLineWidth</a:t>
            </a:r>
            <a:r>
              <a:rPr lang="en-US" dirty="0"/>
              <a:t>(3);</a:t>
            </a:r>
          </a:p>
          <a:p>
            <a:r>
              <a:rPr lang="en-US" dirty="0"/>
              <a:t>htiming_lege_msd26-&gt;</a:t>
            </a:r>
            <a:r>
              <a:rPr lang="en-US" dirty="0" err="1"/>
              <a:t>Rebin</a:t>
            </a:r>
            <a:r>
              <a:rPr lang="en-US" dirty="0"/>
              <a:t>(8);</a:t>
            </a:r>
          </a:p>
          <a:p>
            <a:r>
              <a:rPr lang="en-US" dirty="0"/>
              <a:t>htiming_lege_msd26-&gt;</a:t>
            </a:r>
            <a:r>
              <a:rPr lang="en-US" dirty="0" err="1"/>
              <a:t>SetStats</a:t>
            </a:r>
            <a:r>
              <a:rPr lang="en-US" dirty="0"/>
              <a:t>(0);</a:t>
            </a:r>
          </a:p>
          <a:p>
            <a:r>
              <a:rPr lang="en-US" dirty="0"/>
              <a:t>htiming_lege_msd26-&gt;</a:t>
            </a:r>
            <a:r>
              <a:rPr lang="en-US" dirty="0" err="1"/>
              <a:t>SetTitle</a:t>
            </a:r>
            <a:r>
              <a:rPr lang="en-US" dirty="0"/>
              <a:t>("");</a:t>
            </a:r>
          </a:p>
          <a:p>
            <a:r>
              <a:rPr lang="en-US" dirty="0"/>
              <a:t>htiming_lege_msd26-&gt;</a:t>
            </a:r>
            <a:r>
              <a:rPr lang="en-US" dirty="0" err="1"/>
              <a:t>GetXaxis</a:t>
            </a:r>
            <a:r>
              <a:rPr lang="en-US" dirty="0"/>
              <a:t>()-&gt;</a:t>
            </a:r>
            <a:r>
              <a:rPr lang="en-US" dirty="0" err="1"/>
              <a:t>SetTitle</a:t>
            </a:r>
            <a:r>
              <a:rPr lang="en-US" dirty="0"/>
              <a:t>("LEGe #minus MSD26 Time difference (ns)");</a:t>
            </a:r>
          </a:p>
          <a:p>
            <a:r>
              <a:rPr lang="en-US" dirty="0"/>
              <a:t>htiming_lege_msd26-&gt;</a:t>
            </a:r>
            <a:r>
              <a:rPr lang="en-US" dirty="0" err="1"/>
              <a:t>GetYaxis</a:t>
            </a:r>
            <a:r>
              <a:rPr lang="en-US" dirty="0"/>
              <a:t>()-&gt;</a:t>
            </a:r>
            <a:r>
              <a:rPr lang="en-US" dirty="0" err="1"/>
              <a:t>SetTitle</a:t>
            </a:r>
            <a:r>
              <a:rPr lang="en-US" dirty="0"/>
              <a:t>("Counts per 8 ns");</a:t>
            </a:r>
          </a:p>
          <a:p>
            <a:r>
              <a:rPr lang="en-US" dirty="0"/>
              <a:t>htiming_lege_msd26-&gt;</a:t>
            </a:r>
            <a:r>
              <a:rPr lang="en-US" dirty="0" err="1"/>
              <a:t>GetXaxis</a:t>
            </a:r>
            <a:r>
              <a:rPr lang="en-US" dirty="0"/>
              <a:t>()-&gt;</a:t>
            </a:r>
            <a:r>
              <a:rPr lang="en-US" dirty="0" err="1"/>
              <a:t>CenterTitle</a:t>
            </a:r>
            <a:r>
              <a:rPr lang="en-US" dirty="0"/>
              <a:t>();</a:t>
            </a:r>
          </a:p>
          <a:p>
            <a:r>
              <a:rPr lang="en-US" dirty="0"/>
              <a:t>htiming_lege_msd26-&gt;</a:t>
            </a:r>
            <a:r>
              <a:rPr lang="en-US" dirty="0" err="1"/>
              <a:t>GetYaxis</a:t>
            </a:r>
            <a:r>
              <a:rPr lang="en-US" dirty="0"/>
              <a:t>()-&gt;</a:t>
            </a:r>
            <a:r>
              <a:rPr lang="en-US" dirty="0" err="1"/>
              <a:t>CenterTitle</a:t>
            </a:r>
            <a:r>
              <a:rPr lang="en-US" dirty="0"/>
              <a:t>();</a:t>
            </a:r>
          </a:p>
          <a:p>
            <a:r>
              <a:rPr lang="en-US" dirty="0"/>
              <a:t>htiming_lege_msd26-&gt;</a:t>
            </a:r>
            <a:r>
              <a:rPr lang="en-US" dirty="0" err="1"/>
              <a:t>GetXaxis</a:t>
            </a:r>
            <a:r>
              <a:rPr lang="en-US" dirty="0"/>
              <a:t>()-&gt;</a:t>
            </a:r>
            <a:r>
              <a:rPr lang="en-US" dirty="0" err="1"/>
              <a:t>SetLabelFont</a:t>
            </a:r>
            <a:r>
              <a:rPr lang="en-US" dirty="0"/>
              <a:t>(132);</a:t>
            </a:r>
          </a:p>
          <a:p>
            <a:r>
              <a:rPr lang="en-US" dirty="0"/>
              <a:t>htiming_lege_msd26-&gt;</a:t>
            </a:r>
            <a:r>
              <a:rPr lang="en-US" dirty="0" err="1"/>
              <a:t>GetYaxis</a:t>
            </a:r>
            <a:r>
              <a:rPr lang="en-US" dirty="0"/>
              <a:t>()-&gt;</a:t>
            </a:r>
            <a:r>
              <a:rPr lang="en-US" dirty="0" err="1"/>
              <a:t>SetLabelFont</a:t>
            </a:r>
            <a:r>
              <a:rPr lang="en-US" dirty="0"/>
              <a:t>(132);</a:t>
            </a:r>
          </a:p>
          <a:p>
            <a:r>
              <a:rPr lang="en-US" dirty="0"/>
              <a:t>htiming_lege_msd26-&gt;</a:t>
            </a:r>
            <a:r>
              <a:rPr lang="en-US" dirty="0" err="1"/>
              <a:t>GetXaxis</a:t>
            </a:r>
            <a:r>
              <a:rPr lang="en-US" dirty="0"/>
              <a:t>()-&gt;</a:t>
            </a:r>
            <a:r>
              <a:rPr lang="en-US" dirty="0" err="1"/>
              <a:t>SetLabelSize</a:t>
            </a:r>
            <a:r>
              <a:rPr lang="en-US" dirty="0"/>
              <a:t>(0.06);</a:t>
            </a:r>
          </a:p>
          <a:p>
            <a:r>
              <a:rPr lang="en-US" dirty="0"/>
              <a:t>htiming_lege_msd26-&gt;</a:t>
            </a:r>
            <a:r>
              <a:rPr lang="en-US" dirty="0" err="1"/>
              <a:t>GetYaxis</a:t>
            </a:r>
            <a:r>
              <a:rPr lang="en-US" dirty="0"/>
              <a:t>()-&gt;</a:t>
            </a:r>
            <a:r>
              <a:rPr lang="en-US" dirty="0" err="1"/>
              <a:t>SetLabelSize</a:t>
            </a:r>
            <a:r>
              <a:rPr lang="en-US" dirty="0"/>
              <a:t>(0.06);</a:t>
            </a:r>
          </a:p>
          <a:p>
            <a:r>
              <a:rPr lang="en-US" dirty="0"/>
              <a:t>htiming_lege_msd26-&gt;</a:t>
            </a:r>
            <a:r>
              <a:rPr lang="en-US" dirty="0" err="1"/>
              <a:t>GetXaxis</a:t>
            </a:r>
            <a:r>
              <a:rPr lang="en-US" dirty="0"/>
              <a:t>()-&gt;</a:t>
            </a:r>
            <a:r>
              <a:rPr lang="en-US" dirty="0" err="1"/>
              <a:t>SetTitleFont</a:t>
            </a:r>
            <a:r>
              <a:rPr lang="en-US" dirty="0"/>
              <a:t>(132);</a:t>
            </a:r>
          </a:p>
          <a:p>
            <a:r>
              <a:rPr lang="en-US" dirty="0"/>
              <a:t>htiming_lege_msd26-&gt;</a:t>
            </a:r>
            <a:r>
              <a:rPr lang="en-US" dirty="0" err="1"/>
              <a:t>GetYaxis</a:t>
            </a:r>
            <a:r>
              <a:rPr lang="en-US" dirty="0"/>
              <a:t>()-&gt;</a:t>
            </a:r>
            <a:r>
              <a:rPr lang="en-US" dirty="0" err="1"/>
              <a:t>SetTitleFont</a:t>
            </a:r>
            <a:r>
              <a:rPr lang="en-US" dirty="0"/>
              <a:t>(132);</a:t>
            </a:r>
          </a:p>
          <a:p>
            <a:r>
              <a:rPr lang="en-US" dirty="0"/>
              <a:t>htiming_lege_msd26-&gt;</a:t>
            </a:r>
            <a:r>
              <a:rPr lang="en-US" dirty="0" err="1"/>
              <a:t>GetXaxis</a:t>
            </a:r>
            <a:r>
              <a:rPr lang="en-US" dirty="0"/>
              <a:t>()-&gt;</a:t>
            </a:r>
            <a:r>
              <a:rPr lang="en-US" dirty="0" err="1"/>
              <a:t>SetTitleOffset</a:t>
            </a:r>
            <a:r>
              <a:rPr lang="en-US" dirty="0"/>
              <a:t>(1.1);</a:t>
            </a:r>
          </a:p>
          <a:p>
            <a:r>
              <a:rPr lang="en-US" dirty="0"/>
              <a:t>htiming_lege_msd26-&gt;</a:t>
            </a:r>
            <a:r>
              <a:rPr lang="en-US" dirty="0" err="1"/>
              <a:t>GetYaxis</a:t>
            </a:r>
            <a:r>
              <a:rPr lang="en-US" dirty="0"/>
              <a:t>()-&gt;</a:t>
            </a:r>
            <a:r>
              <a:rPr lang="en-US" dirty="0" err="1"/>
              <a:t>SetTitleOffset</a:t>
            </a:r>
            <a:r>
              <a:rPr lang="en-US" dirty="0"/>
              <a:t>(0.95);</a:t>
            </a:r>
          </a:p>
          <a:p>
            <a:r>
              <a:rPr lang="en-US" dirty="0"/>
              <a:t>htiming_lege_msd26-&gt;</a:t>
            </a:r>
            <a:r>
              <a:rPr lang="en-US" dirty="0" err="1"/>
              <a:t>GetXaxis</a:t>
            </a:r>
            <a:r>
              <a:rPr lang="en-US" dirty="0"/>
              <a:t>()-&gt;</a:t>
            </a:r>
            <a:r>
              <a:rPr lang="en-US" dirty="0" err="1"/>
              <a:t>SetTitleSize</a:t>
            </a:r>
            <a:r>
              <a:rPr lang="en-US" dirty="0"/>
              <a:t>(0.07);</a:t>
            </a:r>
          </a:p>
          <a:p>
            <a:r>
              <a:rPr lang="en-US" dirty="0"/>
              <a:t>htiming_lege_msd26-&gt;</a:t>
            </a:r>
            <a:r>
              <a:rPr lang="en-US" dirty="0" err="1"/>
              <a:t>GetYaxis</a:t>
            </a:r>
            <a:r>
              <a:rPr lang="en-US" dirty="0"/>
              <a:t>()-&gt;</a:t>
            </a:r>
            <a:r>
              <a:rPr lang="en-US" dirty="0" err="1"/>
              <a:t>SetTitleSize</a:t>
            </a:r>
            <a:r>
              <a:rPr lang="en-US" dirty="0"/>
              <a:t>(0.07);</a:t>
            </a:r>
          </a:p>
          <a:p>
            <a:r>
              <a:rPr lang="en-US" dirty="0"/>
              <a:t>htiming_lege_msd26-&gt;</a:t>
            </a:r>
            <a:r>
              <a:rPr lang="en-US" dirty="0" err="1"/>
              <a:t>GetXaxis</a:t>
            </a:r>
            <a:r>
              <a:rPr lang="en-US" dirty="0"/>
              <a:t>()-&gt;</a:t>
            </a:r>
            <a:r>
              <a:rPr lang="en-US" dirty="0" err="1"/>
              <a:t>SetRangeUser</a:t>
            </a:r>
            <a:r>
              <a:rPr lang="en-US" dirty="0"/>
              <a:t>(-1000,1000);</a:t>
            </a:r>
          </a:p>
          <a:p>
            <a:r>
              <a:rPr lang="en-US" dirty="0"/>
              <a:t>htiming_lege_msd26-&gt;</a:t>
            </a:r>
            <a:r>
              <a:rPr lang="en-US" dirty="0" err="1"/>
              <a:t>GetYaxis</a:t>
            </a:r>
            <a:r>
              <a:rPr lang="en-US" dirty="0"/>
              <a:t>()-&gt;</a:t>
            </a:r>
            <a:r>
              <a:rPr lang="en-US" dirty="0" err="1"/>
              <a:t>SetRangeUser</a:t>
            </a:r>
            <a:r>
              <a:rPr lang="en-US" dirty="0"/>
              <a:t>(0,800);</a:t>
            </a:r>
          </a:p>
          <a:p>
            <a:r>
              <a:rPr lang="en-US" dirty="0"/>
              <a:t>htiming_lege_msd26-&gt;</a:t>
            </a:r>
            <a:r>
              <a:rPr lang="en-US" dirty="0" err="1"/>
              <a:t>GetYaxis</a:t>
            </a:r>
            <a:r>
              <a:rPr lang="en-US" dirty="0"/>
              <a:t>()-&gt;</a:t>
            </a:r>
            <a:r>
              <a:rPr lang="en-US" dirty="0" err="1"/>
              <a:t>SetNdivisions</a:t>
            </a:r>
            <a:r>
              <a:rPr lang="en-US" dirty="0"/>
              <a:t>(505);</a:t>
            </a:r>
          </a:p>
          <a:p>
            <a:r>
              <a:rPr lang="en-US" dirty="0"/>
              <a:t>htiming_lege_msd26-&gt;</a:t>
            </a:r>
            <a:r>
              <a:rPr lang="en-US" dirty="0" err="1"/>
              <a:t>GetYaxis</a:t>
            </a:r>
            <a:r>
              <a:rPr lang="en-US" dirty="0"/>
              <a:t>()-&gt;</a:t>
            </a:r>
            <a:r>
              <a:rPr lang="en-US" dirty="0" err="1"/>
              <a:t>SetTickLength</a:t>
            </a:r>
            <a:r>
              <a:rPr lang="en-US" dirty="0"/>
              <a:t>(0.015);</a:t>
            </a:r>
          </a:p>
          <a:p>
            <a:r>
              <a:rPr lang="en-US" dirty="0"/>
              <a:t>htiming_lege_msd26-&gt;</a:t>
            </a:r>
            <a:r>
              <a:rPr lang="en-US" dirty="0" err="1"/>
              <a:t>SetLineColor</a:t>
            </a:r>
            <a:r>
              <a:rPr lang="en-US" dirty="0"/>
              <a:t>(kGreen+1);</a:t>
            </a:r>
          </a:p>
          <a:p>
            <a:r>
              <a:rPr lang="en-US" dirty="0"/>
              <a:t>htiming_lege_msd26-&gt;Scale(2);</a:t>
            </a:r>
          </a:p>
          <a:p>
            <a:r>
              <a:rPr lang="en-US" dirty="0"/>
              <a:t>htiming_lege_msd26-&gt;Draw("h");</a:t>
            </a:r>
          </a:p>
          <a:p>
            <a:endParaRPr lang="en-US" dirty="0"/>
          </a:p>
          <a:p>
            <a:r>
              <a:rPr lang="en-US" dirty="0" err="1"/>
              <a:t>TFile</a:t>
            </a:r>
            <a:r>
              <a:rPr lang="en-US" dirty="0"/>
              <a:t> *_file1 = </a:t>
            </a:r>
            <a:r>
              <a:rPr lang="en-US" dirty="0" err="1"/>
              <a:t>TFile</a:t>
            </a:r>
            <a:r>
              <a:rPr lang="en-US" dirty="0"/>
              <a:t>::Open("F:/e21010/pxct/run0296_LEGe_MSD_241Am_Z7117_ChamberCenter_window1us_TrigRise0.064_0.064_0.112us_TrigGap0.952_0.952_0.904us_Th350_2400_500_CFDDelay0.304us_Scale7_cal.root");</a:t>
            </a:r>
          </a:p>
          <a:p>
            <a:r>
              <a:rPr lang="en-US" dirty="0"/>
              <a:t>htiming_lege_msd26-&gt;</a:t>
            </a:r>
            <a:r>
              <a:rPr lang="en-US" dirty="0" err="1"/>
              <a:t>SetLineWidth</a:t>
            </a:r>
            <a:r>
              <a:rPr lang="en-US" dirty="0"/>
              <a:t>(3);</a:t>
            </a:r>
          </a:p>
          <a:p>
            <a:r>
              <a:rPr lang="en-US" dirty="0"/>
              <a:t>htiming_lege_msd26-&gt;</a:t>
            </a:r>
            <a:r>
              <a:rPr lang="en-US" dirty="0" err="1"/>
              <a:t>SetLineColor</a:t>
            </a:r>
            <a:r>
              <a:rPr lang="en-US" dirty="0"/>
              <a:t>(kRed+1);</a:t>
            </a:r>
          </a:p>
          <a:p>
            <a:r>
              <a:rPr lang="en-US" dirty="0"/>
              <a:t>htiming_lege_msd26-&gt;</a:t>
            </a:r>
            <a:r>
              <a:rPr lang="en-US" dirty="0" err="1"/>
              <a:t>Rebin</a:t>
            </a:r>
            <a:r>
              <a:rPr lang="en-US" dirty="0"/>
              <a:t>(8);</a:t>
            </a:r>
          </a:p>
          <a:p>
            <a:r>
              <a:rPr lang="en-US" dirty="0"/>
              <a:t>htiming_lege_msd26-&gt;Scale(0.22);</a:t>
            </a:r>
          </a:p>
          <a:p>
            <a:r>
              <a:rPr lang="en-US" dirty="0"/>
              <a:t>htiming_lege_msd26-&gt;Draw("</a:t>
            </a:r>
            <a:r>
              <a:rPr lang="en-US" dirty="0" err="1"/>
              <a:t>hsame</a:t>
            </a:r>
            <a:r>
              <a:rPr lang="en-US" dirty="0"/>
              <a:t>");</a:t>
            </a:r>
          </a:p>
          <a:p>
            <a:r>
              <a:rPr lang="en-US" dirty="0" err="1"/>
              <a:t>gPad</a:t>
            </a:r>
            <a:r>
              <a:rPr lang="en-US" dirty="0"/>
              <a:t>-&gt;</a:t>
            </a:r>
            <a:r>
              <a:rPr lang="en-US" dirty="0" err="1"/>
              <a:t>RedrawAxis</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6</a:t>
            </a:fld>
            <a:endParaRPr lang="zh-CN" altLang="en-US"/>
          </a:p>
        </p:txBody>
      </p:sp>
    </p:spTree>
    <p:extLst>
      <p:ext uri="{BB962C8B-B14F-4D97-AF65-F5344CB8AC3E}">
        <p14:creationId xmlns:p14="http://schemas.microsoft.com/office/powerpoint/2010/main" val="54609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::Open("F:/e21010/pxct/run0295_LEGe_MSD_241Am_Z7117_ChamberCenter_window1us_TrigRise0.064_0.064_0.112us_TrigGap0.952_0.952_0.904us_Th350_2400_500_LED_cal.root");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htiming_msd12_msd26 = new TH1D("htiming_msd12_msd26", "htiming_msd12_msd26", 500,-1000,1000);</a:t>
            </a:r>
          </a:p>
          <a:p>
            <a:r>
              <a:rPr lang="en-US" dirty="0"/>
              <a:t>htiming_msd12_msd26-&gt;</a:t>
            </a:r>
            <a:r>
              <a:rPr lang="en-US" dirty="0" err="1"/>
              <a:t>SetLineWidth</a:t>
            </a:r>
            <a:r>
              <a:rPr lang="en-US" dirty="0"/>
              <a:t>(3);</a:t>
            </a:r>
          </a:p>
          <a:p>
            <a:r>
              <a:rPr lang="en-US" dirty="0"/>
              <a:t>htiming_msd12_msd26-&gt;</a:t>
            </a:r>
            <a:r>
              <a:rPr lang="en-US" dirty="0" err="1"/>
              <a:t>Rebin</a:t>
            </a:r>
            <a:r>
              <a:rPr lang="en-US" dirty="0"/>
              <a:t>(8);</a:t>
            </a:r>
          </a:p>
          <a:p>
            <a:r>
              <a:rPr lang="en-US" dirty="0"/>
              <a:t>htiming_msd12_msd26-&gt;</a:t>
            </a:r>
            <a:r>
              <a:rPr lang="en-US" dirty="0" err="1"/>
              <a:t>SetStats</a:t>
            </a:r>
            <a:r>
              <a:rPr lang="en-US" dirty="0"/>
              <a:t>(0);</a:t>
            </a:r>
          </a:p>
          <a:p>
            <a:r>
              <a:rPr lang="en-US" dirty="0"/>
              <a:t>htiming_msd12_msd26-&gt;</a:t>
            </a:r>
            <a:r>
              <a:rPr lang="en-US" dirty="0" err="1"/>
              <a:t>SetTitle</a:t>
            </a:r>
            <a:r>
              <a:rPr lang="en-US" dirty="0"/>
              <a:t>("");</a:t>
            </a:r>
          </a:p>
          <a:p>
            <a:r>
              <a:rPr lang="en-US" dirty="0"/>
              <a:t>htiming_msd12_msd26-&gt;</a:t>
            </a:r>
            <a:r>
              <a:rPr lang="en-US" dirty="0" err="1"/>
              <a:t>GetXaxis</a:t>
            </a:r>
            <a:r>
              <a:rPr lang="en-US" dirty="0"/>
              <a:t>()-&gt;</a:t>
            </a:r>
            <a:r>
              <a:rPr lang="en-US" dirty="0" err="1"/>
              <a:t>SetTitle</a:t>
            </a:r>
            <a:r>
              <a:rPr lang="en-US" dirty="0"/>
              <a:t>("MSD12 #minus MSD26 Time difference (ns)");</a:t>
            </a:r>
          </a:p>
          <a:p>
            <a:r>
              <a:rPr lang="en-US" dirty="0"/>
              <a:t>htiming_msd12_msd26-&gt;</a:t>
            </a:r>
            <a:r>
              <a:rPr lang="en-US" dirty="0" err="1"/>
              <a:t>GetYaxis</a:t>
            </a:r>
            <a:r>
              <a:rPr lang="en-US" dirty="0"/>
              <a:t>()-&gt;</a:t>
            </a:r>
            <a:r>
              <a:rPr lang="en-US" dirty="0" err="1"/>
              <a:t>SetTitle</a:t>
            </a:r>
            <a:r>
              <a:rPr lang="en-US" dirty="0"/>
              <a:t>("Counts per 8 ns");</a:t>
            </a:r>
          </a:p>
          <a:p>
            <a:r>
              <a:rPr lang="en-US" dirty="0"/>
              <a:t>htiming_msd12_msd26-&gt;</a:t>
            </a:r>
            <a:r>
              <a:rPr lang="en-US" dirty="0" err="1"/>
              <a:t>GetXaxis</a:t>
            </a:r>
            <a:r>
              <a:rPr lang="en-US" dirty="0"/>
              <a:t>()-&gt;</a:t>
            </a:r>
            <a:r>
              <a:rPr lang="en-US" dirty="0" err="1"/>
              <a:t>CenterTitle</a:t>
            </a:r>
            <a:r>
              <a:rPr lang="en-US" dirty="0"/>
              <a:t>();</a:t>
            </a:r>
          </a:p>
          <a:p>
            <a:r>
              <a:rPr lang="en-US" dirty="0"/>
              <a:t>htiming_msd12_msd26-&gt;</a:t>
            </a:r>
            <a:r>
              <a:rPr lang="en-US" dirty="0" err="1"/>
              <a:t>GetYaxis</a:t>
            </a:r>
            <a:r>
              <a:rPr lang="en-US" dirty="0"/>
              <a:t>()-&gt;</a:t>
            </a:r>
            <a:r>
              <a:rPr lang="en-US" dirty="0" err="1"/>
              <a:t>CenterTitle</a:t>
            </a:r>
            <a:r>
              <a:rPr lang="en-US" dirty="0"/>
              <a:t>();</a:t>
            </a:r>
          </a:p>
          <a:p>
            <a:r>
              <a:rPr lang="en-US" dirty="0"/>
              <a:t>htiming_msd12_msd26-&gt;</a:t>
            </a:r>
            <a:r>
              <a:rPr lang="en-US" dirty="0" err="1"/>
              <a:t>GetXaxis</a:t>
            </a:r>
            <a:r>
              <a:rPr lang="en-US" dirty="0"/>
              <a:t>()-&gt;</a:t>
            </a:r>
            <a:r>
              <a:rPr lang="en-US" dirty="0" err="1"/>
              <a:t>SetLabelFont</a:t>
            </a:r>
            <a:r>
              <a:rPr lang="en-US" dirty="0"/>
              <a:t>(132);</a:t>
            </a:r>
          </a:p>
          <a:p>
            <a:r>
              <a:rPr lang="en-US" dirty="0"/>
              <a:t>htiming_msd12_msd26-&gt;</a:t>
            </a:r>
            <a:r>
              <a:rPr lang="en-US" dirty="0" err="1"/>
              <a:t>GetYaxis</a:t>
            </a:r>
            <a:r>
              <a:rPr lang="en-US" dirty="0"/>
              <a:t>()-&gt;</a:t>
            </a:r>
            <a:r>
              <a:rPr lang="en-US" dirty="0" err="1"/>
              <a:t>SetLabelFont</a:t>
            </a:r>
            <a:r>
              <a:rPr lang="en-US" dirty="0"/>
              <a:t>(132);</a:t>
            </a:r>
          </a:p>
          <a:p>
            <a:r>
              <a:rPr lang="en-US" dirty="0"/>
              <a:t>htiming_msd12_msd26-&gt;</a:t>
            </a:r>
            <a:r>
              <a:rPr lang="en-US" dirty="0" err="1"/>
              <a:t>GetXaxis</a:t>
            </a:r>
            <a:r>
              <a:rPr lang="en-US" dirty="0"/>
              <a:t>()-&gt;</a:t>
            </a:r>
            <a:r>
              <a:rPr lang="en-US" dirty="0" err="1"/>
              <a:t>SetLabelSize</a:t>
            </a:r>
            <a:r>
              <a:rPr lang="en-US" dirty="0"/>
              <a:t>(0.06);</a:t>
            </a:r>
          </a:p>
          <a:p>
            <a:r>
              <a:rPr lang="en-US" dirty="0"/>
              <a:t>htiming_msd12_msd26-&gt;</a:t>
            </a:r>
            <a:r>
              <a:rPr lang="en-US" dirty="0" err="1"/>
              <a:t>GetYaxis</a:t>
            </a:r>
            <a:r>
              <a:rPr lang="en-US" dirty="0"/>
              <a:t>()-&gt;</a:t>
            </a:r>
            <a:r>
              <a:rPr lang="en-US" dirty="0" err="1"/>
              <a:t>SetLabelSize</a:t>
            </a:r>
            <a:r>
              <a:rPr lang="en-US" dirty="0"/>
              <a:t>(0.06);</a:t>
            </a:r>
          </a:p>
          <a:p>
            <a:r>
              <a:rPr lang="en-US" dirty="0"/>
              <a:t>htiming_msd12_msd26-&gt;</a:t>
            </a:r>
            <a:r>
              <a:rPr lang="en-US" dirty="0" err="1"/>
              <a:t>GetXaxis</a:t>
            </a:r>
            <a:r>
              <a:rPr lang="en-US" dirty="0"/>
              <a:t>()-&gt;</a:t>
            </a:r>
            <a:r>
              <a:rPr lang="en-US" dirty="0" err="1"/>
              <a:t>SetTitleFont</a:t>
            </a:r>
            <a:r>
              <a:rPr lang="en-US" dirty="0"/>
              <a:t>(132);</a:t>
            </a:r>
          </a:p>
          <a:p>
            <a:r>
              <a:rPr lang="en-US" dirty="0"/>
              <a:t>htiming_msd12_msd26-&gt;</a:t>
            </a:r>
            <a:r>
              <a:rPr lang="en-US" dirty="0" err="1"/>
              <a:t>GetYaxis</a:t>
            </a:r>
            <a:r>
              <a:rPr lang="en-US" dirty="0"/>
              <a:t>()-&gt;</a:t>
            </a:r>
            <a:r>
              <a:rPr lang="en-US" dirty="0" err="1"/>
              <a:t>SetTitleFont</a:t>
            </a:r>
            <a:r>
              <a:rPr lang="en-US" dirty="0"/>
              <a:t>(132);</a:t>
            </a:r>
          </a:p>
          <a:p>
            <a:r>
              <a:rPr lang="en-US" dirty="0"/>
              <a:t>htiming_msd12_msd26-&gt;</a:t>
            </a:r>
            <a:r>
              <a:rPr lang="en-US" dirty="0" err="1"/>
              <a:t>GetXaxis</a:t>
            </a:r>
            <a:r>
              <a:rPr lang="en-US" dirty="0"/>
              <a:t>()-&gt;</a:t>
            </a:r>
            <a:r>
              <a:rPr lang="en-US" dirty="0" err="1"/>
              <a:t>SetTitleOffset</a:t>
            </a:r>
            <a:r>
              <a:rPr lang="en-US" dirty="0"/>
              <a:t>(1.1);</a:t>
            </a:r>
          </a:p>
          <a:p>
            <a:r>
              <a:rPr lang="en-US" dirty="0"/>
              <a:t>htiming_msd12_msd26-&gt;</a:t>
            </a:r>
            <a:r>
              <a:rPr lang="en-US" dirty="0" err="1"/>
              <a:t>GetYaxis</a:t>
            </a:r>
            <a:r>
              <a:rPr lang="en-US" dirty="0"/>
              <a:t>()-&gt;</a:t>
            </a:r>
            <a:r>
              <a:rPr lang="en-US" dirty="0" err="1"/>
              <a:t>SetTitleOffset</a:t>
            </a:r>
            <a:r>
              <a:rPr lang="en-US" dirty="0"/>
              <a:t>(0.95);</a:t>
            </a:r>
          </a:p>
          <a:p>
            <a:r>
              <a:rPr lang="en-US" dirty="0"/>
              <a:t>htiming_msd12_msd26-&gt;</a:t>
            </a:r>
            <a:r>
              <a:rPr lang="en-US" dirty="0" err="1"/>
              <a:t>GetXaxis</a:t>
            </a:r>
            <a:r>
              <a:rPr lang="en-US" dirty="0"/>
              <a:t>()-&gt;</a:t>
            </a:r>
            <a:r>
              <a:rPr lang="en-US" dirty="0" err="1"/>
              <a:t>SetTitleSize</a:t>
            </a:r>
            <a:r>
              <a:rPr lang="en-US" dirty="0"/>
              <a:t>(0.07);</a:t>
            </a:r>
          </a:p>
          <a:p>
            <a:r>
              <a:rPr lang="en-US" dirty="0"/>
              <a:t>htiming_msd12_msd26-&gt;</a:t>
            </a:r>
            <a:r>
              <a:rPr lang="en-US" dirty="0" err="1"/>
              <a:t>GetYaxis</a:t>
            </a:r>
            <a:r>
              <a:rPr lang="en-US" dirty="0"/>
              <a:t>()-&gt;</a:t>
            </a:r>
            <a:r>
              <a:rPr lang="en-US" dirty="0" err="1"/>
              <a:t>SetTitleSize</a:t>
            </a:r>
            <a:r>
              <a:rPr lang="en-US" dirty="0"/>
              <a:t>(0.07);</a:t>
            </a:r>
          </a:p>
          <a:p>
            <a:r>
              <a:rPr lang="en-US" dirty="0"/>
              <a:t>htiming_msd12_msd26-&gt;</a:t>
            </a:r>
            <a:r>
              <a:rPr lang="en-US" dirty="0" err="1"/>
              <a:t>GetXaxis</a:t>
            </a:r>
            <a:r>
              <a:rPr lang="en-US" dirty="0"/>
              <a:t>()-&gt;</a:t>
            </a:r>
            <a:r>
              <a:rPr lang="en-US" dirty="0" err="1"/>
              <a:t>SetRangeUser</a:t>
            </a:r>
            <a:r>
              <a:rPr lang="en-US" dirty="0"/>
              <a:t>(-500,500);</a:t>
            </a:r>
          </a:p>
          <a:p>
            <a:r>
              <a:rPr lang="en-US" dirty="0"/>
              <a:t>htiming_msd12_msd26-&gt;Scale(2);</a:t>
            </a:r>
          </a:p>
          <a:p>
            <a:r>
              <a:rPr lang="en-US" dirty="0"/>
              <a:t>htiming_msd12_msd26-&gt;</a:t>
            </a:r>
            <a:r>
              <a:rPr lang="en-US" dirty="0" err="1"/>
              <a:t>GetYaxis</a:t>
            </a:r>
            <a:r>
              <a:rPr lang="en-US" dirty="0"/>
              <a:t>()-&gt;</a:t>
            </a:r>
            <a:r>
              <a:rPr lang="en-US" dirty="0" err="1"/>
              <a:t>SetRangeUser</a:t>
            </a:r>
            <a:r>
              <a:rPr lang="en-US" dirty="0"/>
              <a:t>(0,2e5);</a:t>
            </a:r>
          </a:p>
          <a:p>
            <a:r>
              <a:rPr lang="en-US" dirty="0"/>
              <a:t>htiming_msd12_msd26-&gt;</a:t>
            </a:r>
            <a:r>
              <a:rPr lang="en-US" dirty="0" err="1"/>
              <a:t>GetYaxis</a:t>
            </a:r>
            <a:r>
              <a:rPr lang="en-US" dirty="0"/>
              <a:t>()-&gt;</a:t>
            </a:r>
            <a:r>
              <a:rPr lang="en-US" dirty="0" err="1"/>
              <a:t>SetNdivisions</a:t>
            </a:r>
            <a:r>
              <a:rPr lang="en-US" dirty="0"/>
              <a:t>(505);</a:t>
            </a:r>
          </a:p>
          <a:p>
            <a:r>
              <a:rPr lang="en-US" dirty="0"/>
              <a:t>htiming_msd12_msd26-&gt;</a:t>
            </a:r>
            <a:r>
              <a:rPr lang="en-US" dirty="0" err="1"/>
              <a:t>GetYaxis</a:t>
            </a:r>
            <a:r>
              <a:rPr lang="en-US" dirty="0"/>
              <a:t>()-&gt;</a:t>
            </a:r>
            <a:r>
              <a:rPr lang="en-US" dirty="0" err="1"/>
              <a:t>SetTickLength</a:t>
            </a:r>
            <a:r>
              <a:rPr lang="en-US" dirty="0"/>
              <a:t>(0.015);</a:t>
            </a:r>
          </a:p>
          <a:p>
            <a:r>
              <a:rPr lang="en-US" dirty="0"/>
              <a:t>htiming_msd12_msd26-&gt;</a:t>
            </a:r>
            <a:r>
              <a:rPr lang="en-US" dirty="0" err="1"/>
              <a:t>SetLineColor</a:t>
            </a:r>
            <a:r>
              <a:rPr lang="en-US" dirty="0"/>
              <a:t>(kGreen+1);</a:t>
            </a:r>
          </a:p>
          <a:p>
            <a:r>
              <a:rPr lang="en-US" dirty="0"/>
              <a:t>htiming_msd12_msd26-&gt;Draw("h");</a:t>
            </a:r>
          </a:p>
          <a:p>
            <a:endParaRPr lang="en-US" dirty="0"/>
          </a:p>
          <a:p>
            <a:r>
              <a:rPr lang="en-US" dirty="0" err="1"/>
              <a:t>TFile</a:t>
            </a:r>
            <a:r>
              <a:rPr lang="en-US" dirty="0"/>
              <a:t> *_file1 = </a:t>
            </a:r>
            <a:r>
              <a:rPr lang="en-US" dirty="0" err="1"/>
              <a:t>TFile</a:t>
            </a:r>
            <a:r>
              <a:rPr lang="en-US" dirty="0"/>
              <a:t>::Open("F:/e21010/pxct/run0296_LEGe_MSD_241Am_Z7117_ChamberCenter_window1us_TrigRise0.064_0.064_0.112us_TrigGap0.952_0.952_0.904us_Th350_2400_500_CFDDelay0.304us_Scale7_cal.root");</a:t>
            </a:r>
          </a:p>
          <a:p>
            <a:endParaRPr lang="en-US" dirty="0"/>
          </a:p>
          <a:p>
            <a:r>
              <a:rPr lang="en-US" dirty="0"/>
              <a:t>htiming_msd12_msd26-&gt;</a:t>
            </a:r>
            <a:r>
              <a:rPr lang="en-US" dirty="0" err="1"/>
              <a:t>SetLineWidth</a:t>
            </a:r>
            <a:r>
              <a:rPr lang="en-US" dirty="0"/>
              <a:t>(3);</a:t>
            </a:r>
          </a:p>
          <a:p>
            <a:r>
              <a:rPr lang="en-US" dirty="0"/>
              <a:t>htiming_msd12_msd26-&gt;</a:t>
            </a:r>
            <a:r>
              <a:rPr lang="en-US" dirty="0" err="1"/>
              <a:t>SetLineColor</a:t>
            </a:r>
            <a:r>
              <a:rPr lang="en-US" dirty="0"/>
              <a:t>(kRed+1);</a:t>
            </a:r>
          </a:p>
          <a:p>
            <a:r>
              <a:rPr lang="en-US" dirty="0"/>
              <a:t>htiming_msd12_msd26-&gt;</a:t>
            </a:r>
            <a:r>
              <a:rPr lang="en-US" dirty="0" err="1"/>
              <a:t>Rebin</a:t>
            </a:r>
            <a:r>
              <a:rPr lang="en-US" dirty="0"/>
              <a:t>(8);</a:t>
            </a:r>
          </a:p>
          <a:p>
            <a:r>
              <a:rPr lang="en-US" dirty="0"/>
              <a:t>htiming_msd12_msd26-&gt;Scale(0.22);</a:t>
            </a:r>
          </a:p>
          <a:p>
            <a:r>
              <a:rPr lang="en-US" dirty="0"/>
              <a:t>htiming_msd12_msd26-&gt;Draw("</a:t>
            </a:r>
            <a:r>
              <a:rPr lang="en-US" dirty="0" err="1"/>
              <a:t>hsame</a:t>
            </a:r>
            <a:r>
              <a:rPr lang="en-US" dirty="0"/>
              <a:t>");</a:t>
            </a:r>
          </a:p>
          <a:p>
            <a:r>
              <a:rPr lang="en-US" dirty="0"/>
              <a:t>htiming_msd12_msd26-&gt;</a:t>
            </a:r>
            <a:r>
              <a:rPr lang="en-US" dirty="0" err="1"/>
              <a:t>GetYaxis</a:t>
            </a:r>
            <a:r>
              <a:rPr lang="en-US" dirty="0"/>
              <a:t>()-&gt;</a:t>
            </a:r>
            <a:r>
              <a:rPr lang="en-US" dirty="0" err="1"/>
              <a:t>SetRangeUser</a:t>
            </a:r>
            <a:r>
              <a:rPr lang="en-US" dirty="0"/>
              <a:t>(0,2e5);</a:t>
            </a:r>
          </a:p>
          <a:p>
            <a:r>
              <a:rPr lang="en-US" dirty="0" err="1"/>
              <a:t>gPad</a:t>
            </a:r>
            <a:r>
              <a:rPr lang="en-US" dirty="0"/>
              <a:t>-&gt;</a:t>
            </a:r>
            <a:r>
              <a:rPr lang="en-US" dirty="0" err="1"/>
              <a:t>RedrawAxis</a:t>
            </a:r>
            <a:r>
              <a:rPr lang="en-US" dirty="0"/>
              <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7</a:t>
            </a:fld>
            <a:endParaRPr lang="zh-CN" altLang="en-US"/>
          </a:p>
        </p:txBody>
      </p:sp>
    </p:spTree>
    <p:extLst>
      <p:ext uri="{BB962C8B-B14F-4D97-AF65-F5344CB8AC3E}">
        <p14:creationId xmlns:p14="http://schemas.microsoft.com/office/powerpoint/2010/main" val="18559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::Open("F:/e21010/pxct/run0297_LEGe_MSD_241Am_Z7117_ChamberCenter_window1us_TrigRise0.064_0.016_0.016us_TrigGap0.952_1.000_1.000us_Th350_2700_1000_LED_cal.root");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htiming_lege_msd12 = new TH1D("htiming_lege_msd12", "htiming_lege_msd12", 500,-1000,1000);</a:t>
            </a:r>
          </a:p>
          <a:p>
            <a:r>
              <a:rPr lang="en-US" dirty="0"/>
              <a:t>htiming_lege_msd12-&gt;</a:t>
            </a:r>
            <a:r>
              <a:rPr lang="en-US" dirty="0" err="1"/>
              <a:t>SetLineWidth</a:t>
            </a:r>
            <a:r>
              <a:rPr lang="en-US" dirty="0"/>
              <a:t>(3);</a:t>
            </a:r>
          </a:p>
          <a:p>
            <a:r>
              <a:rPr lang="en-US" dirty="0"/>
              <a:t>htiming_lege_msd12-&gt;</a:t>
            </a:r>
            <a:r>
              <a:rPr lang="en-US" dirty="0" err="1"/>
              <a:t>Rebin</a:t>
            </a:r>
            <a:r>
              <a:rPr lang="en-US" dirty="0"/>
              <a:t>(8);</a:t>
            </a:r>
          </a:p>
          <a:p>
            <a:r>
              <a:rPr lang="en-US" dirty="0"/>
              <a:t>htiming_lege_msd12-&gt;</a:t>
            </a:r>
            <a:r>
              <a:rPr lang="en-US" dirty="0" err="1"/>
              <a:t>SetStats</a:t>
            </a:r>
            <a:r>
              <a:rPr lang="en-US" dirty="0"/>
              <a:t>(0);</a:t>
            </a:r>
          </a:p>
          <a:p>
            <a:r>
              <a:rPr lang="en-US" dirty="0"/>
              <a:t>htiming_lege_msd12-&gt;</a:t>
            </a:r>
            <a:r>
              <a:rPr lang="en-US" dirty="0" err="1"/>
              <a:t>SetTitle</a:t>
            </a:r>
            <a:r>
              <a:rPr lang="en-US" dirty="0"/>
              <a:t>("");</a:t>
            </a:r>
          </a:p>
          <a:p>
            <a:r>
              <a:rPr lang="en-US" dirty="0"/>
              <a:t>htiming_lege_msd12-&gt;</a:t>
            </a:r>
            <a:r>
              <a:rPr lang="en-US" dirty="0" err="1"/>
              <a:t>GetXaxis</a:t>
            </a:r>
            <a:r>
              <a:rPr lang="en-US" dirty="0"/>
              <a:t>()-&gt;</a:t>
            </a:r>
            <a:r>
              <a:rPr lang="en-US" dirty="0" err="1"/>
              <a:t>SetTitle</a:t>
            </a:r>
            <a:r>
              <a:rPr lang="en-US" dirty="0"/>
              <a:t>("LEGe #minus MSD12 Time difference (ns)");</a:t>
            </a:r>
          </a:p>
          <a:p>
            <a:r>
              <a:rPr lang="en-US" dirty="0"/>
              <a:t>htiming_lege_msd12-&gt;</a:t>
            </a:r>
            <a:r>
              <a:rPr lang="en-US" dirty="0" err="1"/>
              <a:t>GetYaxis</a:t>
            </a:r>
            <a:r>
              <a:rPr lang="en-US" dirty="0"/>
              <a:t>()-&gt;</a:t>
            </a:r>
            <a:r>
              <a:rPr lang="en-US" dirty="0" err="1"/>
              <a:t>SetTitle</a:t>
            </a:r>
            <a:r>
              <a:rPr lang="en-US" dirty="0"/>
              <a:t>("Counts per 8 ns");</a:t>
            </a:r>
          </a:p>
          <a:p>
            <a:r>
              <a:rPr lang="en-US" dirty="0"/>
              <a:t>htiming_lege_msd12-&gt;</a:t>
            </a:r>
            <a:r>
              <a:rPr lang="en-US" dirty="0" err="1"/>
              <a:t>GetXaxis</a:t>
            </a:r>
            <a:r>
              <a:rPr lang="en-US" dirty="0"/>
              <a:t>()-&gt;</a:t>
            </a:r>
            <a:r>
              <a:rPr lang="en-US" dirty="0" err="1"/>
              <a:t>CenterTitle</a:t>
            </a:r>
            <a:r>
              <a:rPr lang="en-US" dirty="0"/>
              <a:t>();</a:t>
            </a:r>
          </a:p>
          <a:p>
            <a:r>
              <a:rPr lang="en-US" dirty="0"/>
              <a:t>htiming_lege_msd12-&gt;</a:t>
            </a:r>
            <a:r>
              <a:rPr lang="en-US" dirty="0" err="1"/>
              <a:t>GetYaxis</a:t>
            </a:r>
            <a:r>
              <a:rPr lang="en-US" dirty="0"/>
              <a:t>()-&gt;</a:t>
            </a:r>
            <a:r>
              <a:rPr lang="en-US" dirty="0" err="1"/>
              <a:t>CenterTitle</a:t>
            </a:r>
            <a:r>
              <a:rPr lang="en-US" dirty="0"/>
              <a:t>();</a:t>
            </a:r>
          </a:p>
          <a:p>
            <a:r>
              <a:rPr lang="en-US" dirty="0"/>
              <a:t>htiming_lege_msd12-&gt;</a:t>
            </a:r>
            <a:r>
              <a:rPr lang="en-US" dirty="0" err="1"/>
              <a:t>GetXaxis</a:t>
            </a:r>
            <a:r>
              <a:rPr lang="en-US" dirty="0"/>
              <a:t>()-&gt;</a:t>
            </a:r>
            <a:r>
              <a:rPr lang="en-US" dirty="0" err="1"/>
              <a:t>SetLabelFont</a:t>
            </a:r>
            <a:r>
              <a:rPr lang="en-US" dirty="0"/>
              <a:t>(132);</a:t>
            </a:r>
          </a:p>
          <a:p>
            <a:r>
              <a:rPr lang="en-US" dirty="0"/>
              <a:t>htiming_lege_msd12-&gt;</a:t>
            </a:r>
            <a:r>
              <a:rPr lang="en-US" dirty="0" err="1"/>
              <a:t>GetYaxis</a:t>
            </a:r>
            <a:r>
              <a:rPr lang="en-US" dirty="0"/>
              <a:t>()-&gt;</a:t>
            </a:r>
            <a:r>
              <a:rPr lang="en-US" dirty="0" err="1"/>
              <a:t>SetLabelFont</a:t>
            </a:r>
            <a:r>
              <a:rPr lang="en-US" dirty="0"/>
              <a:t>(132);</a:t>
            </a:r>
          </a:p>
          <a:p>
            <a:r>
              <a:rPr lang="en-US" dirty="0"/>
              <a:t>htiming_lege_msd12-&gt;</a:t>
            </a:r>
            <a:r>
              <a:rPr lang="en-US" dirty="0" err="1"/>
              <a:t>GetXaxis</a:t>
            </a:r>
            <a:r>
              <a:rPr lang="en-US" dirty="0"/>
              <a:t>()-&gt;</a:t>
            </a:r>
            <a:r>
              <a:rPr lang="en-US" dirty="0" err="1"/>
              <a:t>SetLabelSize</a:t>
            </a:r>
            <a:r>
              <a:rPr lang="en-US" dirty="0"/>
              <a:t>(0.06);</a:t>
            </a:r>
          </a:p>
          <a:p>
            <a:r>
              <a:rPr lang="en-US" dirty="0"/>
              <a:t>htiming_lege_msd12-&gt;</a:t>
            </a:r>
            <a:r>
              <a:rPr lang="en-US" dirty="0" err="1"/>
              <a:t>GetYaxis</a:t>
            </a:r>
            <a:r>
              <a:rPr lang="en-US" dirty="0"/>
              <a:t>()-&gt;</a:t>
            </a:r>
            <a:r>
              <a:rPr lang="en-US" dirty="0" err="1"/>
              <a:t>SetLabelSize</a:t>
            </a:r>
            <a:r>
              <a:rPr lang="en-US" dirty="0"/>
              <a:t>(0.06);</a:t>
            </a:r>
          </a:p>
          <a:p>
            <a:r>
              <a:rPr lang="en-US" dirty="0"/>
              <a:t>htiming_lege_msd12-&gt;</a:t>
            </a:r>
            <a:r>
              <a:rPr lang="en-US" dirty="0" err="1"/>
              <a:t>GetXaxis</a:t>
            </a:r>
            <a:r>
              <a:rPr lang="en-US" dirty="0"/>
              <a:t>()-&gt;</a:t>
            </a:r>
            <a:r>
              <a:rPr lang="en-US" dirty="0" err="1"/>
              <a:t>SetTitleFont</a:t>
            </a:r>
            <a:r>
              <a:rPr lang="en-US" dirty="0"/>
              <a:t>(132);</a:t>
            </a:r>
          </a:p>
          <a:p>
            <a:r>
              <a:rPr lang="en-US" dirty="0"/>
              <a:t>htiming_lege_msd12-&gt;</a:t>
            </a:r>
            <a:r>
              <a:rPr lang="en-US" dirty="0" err="1"/>
              <a:t>GetYaxis</a:t>
            </a:r>
            <a:r>
              <a:rPr lang="en-US" dirty="0"/>
              <a:t>()-&gt;</a:t>
            </a:r>
            <a:r>
              <a:rPr lang="en-US" dirty="0" err="1"/>
              <a:t>SetTitleFont</a:t>
            </a:r>
            <a:r>
              <a:rPr lang="en-US" dirty="0"/>
              <a:t>(132);</a:t>
            </a:r>
          </a:p>
          <a:p>
            <a:r>
              <a:rPr lang="en-US" dirty="0"/>
              <a:t>htiming_lege_msd12-&gt;</a:t>
            </a:r>
            <a:r>
              <a:rPr lang="en-US" dirty="0" err="1"/>
              <a:t>GetXaxis</a:t>
            </a:r>
            <a:r>
              <a:rPr lang="en-US" dirty="0"/>
              <a:t>()-&gt;</a:t>
            </a:r>
            <a:r>
              <a:rPr lang="en-US" dirty="0" err="1"/>
              <a:t>SetTitleOffset</a:t>
            </a:r>
            <a:r>
              <a:rPr lang="en-US" dirty="0"/>
              <a:t>(1.1);</a:t>
            </a:r>
          </a:p>
          <a:p>
            <a:r>
              <a:rPr lang="en-US" dirty="0"/>
              <a:t>htiming_lege_msd12-&gt;</a:t>
            </a:r>
            <a:r>
              <a:rPr lang="en-US" dirty="0" err="1"/>
              <a:t>GetYaxis</a:t>
            </a:r>
            <a:r>
              <a:rPr lang="en-US" dirty="0"/>
              <a:t>()-&gt;</a:t>
            </a:r>
            <a:r>
              <a:rPr lang="en-US" dirty="0" err="1"/>
              <a:t>SetTitleOffset</a:t>
            </a:r>
            <a:r>
              <a:rPr lang="en-US" dirty="0"/>
              <a:t>(0.95);</a:t>
            </a:r>
          </a:p>
          <a:p>
            <a:r>
              <a:rPr lang="en-US" dirty="0"/>
              <a:t>htiming_lege_msd12-&gt;</a:t>
            </a:r>
            <a:r>
              <a:rPr lang="en-US" dirty="0" err="1"/>
              <a:t>GetXaxis</a:t>
            </a:r>
            <a:r>
              <a:rPr lang="en-US" dirty="0"/>
              <a:t>()-&gt;</a:t>
            </a:r>
            <a:r>
              <a:rPr lang="en-US" dirty="0" err="1"/>
              <a:t>SetTitleSize</a:t>
            </a:r>
            <a:r>
              <a:rPr lang="en-US" dirty="0"/>
              <a:t>(0.07);</a:t>
            </a:r>
          </a:p>
          <a:p>
            <a:r>
              <a:rPr lang="en-US" dirty="0"/>
              <a:t>htiming_lege_msd12-&gt;</a:t>
            </a:r>
            <a:r>
              <a:rPr lang="en-US" dirty="0" err="1"/>
              <a:t>GetYaxis</a:t>
            </a:r>
            <a:r>
              <a:rPr lang="en-US" dirty="0"/>
              <a:t>()-&gt;</a:t>
            </a:r>
            <a:r>
              <a:rPr lang="en-US" dirty="0" err="1"/>
              <a:t>SetTitleSize</a:t>
            </a:r>
            <a:r>
              <a:rPr lang="en-US" dirty="0"/>
              <a:t>(0.07);</a:t>
            </a:r>
          </a:p>
          <a:p>
            <a:r>
              <a:rPr lang="en-US" dirty="0"/>
              <a:t>htiming_lege_msd12-&gt;</a:t>
            </a:r>
            <a:r>
              <a:rPr lang="en-US" dirty="0" err="1"/>
              <a:t>GetXaxis</a:t>
            </a:r>
            <a:r>
              <a:rPr lang="en-US" dirty="0"/>
              <a:t>()-&gt;</a:t>
            </a:r>
            <a:r>
              <a:rPr lang="en-US" dirty="0" err="1"/>
              <a:t>SetRangeUser</a:t>
            </a:r>
            <a:r>
              <a:rPr lang="en-US" dirty="0"/>
              <a:t>(-1000,1000);</a:t>
            </a:r>
          </a:p>
          <a:p>
            <a:r>
              <a:rPr lang="en-US" dirty="0"/>
              <a:t>htiming_lege_msd12-&gt;</a:t>
            </a:r>
            <a:r>
              <a:rPr lang="en-US" dirty="0" err="1"/>
              <a:t>GetYaxis</a:t>
            </a:r>
            <a:r>
              <a:rPr lang="en-US" dirty="0"/>
              <a:t>()-&gt;</a:t>
            </a:r>
            <a:r>
              <a:rPr lang="en-US" dirty="0" err="1"/>
              <a:t>SetRangeUser</a:t>
            </a:r>
            <a:r>
              <a:rPr lang="en-US" dirty="0"/>
              <a:t>(0,800);</a:t>
            </a:r>
          </a:p>
          <a:p>
            <a:r>
              <a:rPr lang="en-US" dirty="0"/>
              <a:t>htiming_lege_msd12-&gt;</a:t>
            </a:r>
            <a:r>
              <a:rPr lang="en-US" dirty="0" err="1"/>
              <a:t>GetYaxis</a:t>
            </a:r>
            <a:r>
              <a:rPr lang="en-US" dirty="0"/>
              <a:t>()-&gt;</a:t>
            </a:r>
            <a:r>
              <a:rPr lang="en-US" dirty="0" err="1"/>
              <a:t>SetNdivisions</a:t>
            </a:r>
            <a:r>
              <a:rPr lang="en-US" dirty="0"/>
              <a:t>(505);</a:t>
            </a:r>
          </a:p>
          <a:p>
            <a:r>
              <a:rPr lang="en-US" dirty="0"/>
              <a:t>htiming_lege_msd12-&gt;</a:t>
            </a:r>
            <a:r>
              <a:rPr lang="en-US" dirty="0" err="1"/>
              <a:t>GetYaxis</a:t>
            </a:r>
            <a:r>
              <a:rPr lang="en-US" dirty="0"/>
              <a:t>()-&gt;</a:t>
            </a:r>
            <a:r>
              <a:rPr lang="en-US" dirty="0" err="1"/>
              <a:t>SetTickLength</a:t>
            </a:r>
            <a:r>
              <a:rPr lang="en-US" dirty="0"/>
              <a:t>(0.015);</a:t>
            </a:r>
          </a:p>
          <a:p>
            <a:r>
              <a:rPr lang="en-US" dirty="0"/>
              <a:t>htiming_lege_msd12-&gt;</a:t>
            </a:r>
            <a:r>
              <a:rPr lang="en-US" dirty="0" err="1"/>
              <a:t>SetLineColor</a:t>
            </a:r>
            <a:r>
              <a:rPr lang="en-US" dirty="0"/>
              <a:t>(kGreen+1);</a:t>
            </a:r>
          </a:p>
          <a:p>
            <a:r>
              <a:rPr lang="en-US" dirty="0"/>
              <a:t>htiming_lege_msd12-&gt;Scale(0.4);</a:t>
            </a:r>
          </a:p>
          <a:p>
            <a:r>
              <a:rPr lang="en-US" dirty="0"/>
              <a:t>htiming_lege_msd12-&gt;Draw("h");</a:t>
            </a:r>
          </a:p>
          <a:p>
            <a:endParaRPr lang="en-US" dirty="0"/>
          </a:p>
          <a:p>
            <a:r>
              <a:rPr lang="en-US" dirty="0" err="1"/>
              <a:t>TFile</a:t>
            </a:r>
            <a:r>
              <a:rPr lang="en-US" dirty="0"/>
              <a:t> *_file1 = </a:t>
            </a:r>
            <a:r>
              <a:rPr lang="en-US" dirty="0" err="1"/>
              <a:t>TFile</a:t>
            </a:r>
            <a:r>
              <a:rPr lang="en-US" dirty="0"/>
              <a:t>::Open("F:/e21010/pxct/run0295_LEGe_MSD_241Am_Z7117_ChamberCenter_window1us_TrigRise0.064_0.064_0.112us_TrigGap0.952_0.952_0.904us_Th350_2400_500_LED_cal.root");</a:t>
            </a:r>
          </a:p>
          <a:p>
            <a:r>
              <a:rPr lang="en-US" dirty="0"/>
              <a:t>htiming_lege_msd12-&gt;</a:t>
            </a:r>
            <a:r>
              <a:rPr lang="en-US" dirty="0" err="1"/>
              <a:t>SetLineWidth</a:t>
            </a:r>
            <a:r>
              <a:rPr lang="en-US" dirty="0"/>
              <a:t>(3);</a:t>
            </a:r>
          </a:p>
          <a:p>
            <a:r>
              <a:rPr lang="en-US" dirty="0"/>
              <a:t>htiming_lege_msd12-&gt;</a:t>
            </a:r>
            <a:r>
              <a:rPr lang="en-US" dirty="0" err="1"/>
              <a:t>SetLineColor</a:t>
            </a:r>
            <a:r>
              <a:rPr lang="en-US" dirty="0"/>
              <a:t>(kRed+1);</a:t>
            </a:r>
          </a:p>
          <a:p>
            <a:r>
              <a:rPr lang="en-US" dirty="0"/>
              <a:t>htiming_lege_msd12-&gt;</a:t>
            </a:r>
            <a:r>
              <a:rPr lang="en-US" dirty="0" err="1"/>
              <a:t>Rebin</a:t>
            </a:r>
            <a:r>
              <a:rPr lang="en-US" dirty="0"/>
              <a:t>(8);</a:t>
            </a:r>
          </a:p>
          <a:p>
            <a:r>
              <a:rPr lang="en-US" dirty="0"/>
              <a:t>htiming_lege_msd12-&gt;Draw("same");</a:t>
            </a:r>
          </a:p>
          <a:p>
            <a:endParaRPr lang="en-US" dirty="0"/>
          </a:p>
          <a:p>
            <a:endParaRPr lang="en-US" dirty="0"/>
          </a:p>
          <a:p>
            <a:r>
              <a:rPr lang="en-US" dirty="0" err="1"/>
              <a:t>TFile</a:t>
            </a:r>
            <a:r>
              <a:rPr lang="en-US" dirty="0"/>
              <a:t> *_file0 = </a:t>
            </a:r>
            <a:r>
              <a:rPr lang="en-US" dirty="0" err="1"/>
              <a:t>TFile</a:t>
            </a:r>
            <a:r>
              <a:rPr lang="en-US" dirty="0"/>
              <a:t>::Open("F:/e21010/pxct/run0297_LEGe_MSD_241Am_Z7117_ChamberCenter_window1us_TrigRise0.064_0.016_0.016us_TrigGap0.952_1.000_1.000us_Th350_2700_1000_LED_cal.root");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htiming_lege_msd26 = new TH1D("htiming_lege_msd26", "htiming_lege_msd26", 500,-1000,1000);</a:t>
            </a:r>
          </a:p>
          <a:p>
            <a:r>
              <a:rPr lang="en-US" dirty="0"/>
              <a:t>htiming_lege_msd26-&gt;</a:t>
            </a:r>
            <a:r>
              <a:rPr lang="en-US" dirty="0" err="1"/>
              <a:t>SetLineWidth</a:t>
            </a:r>
            <a:r>
              <a:rPr lang="en-US" dirty="0"/>
              <a:t>(3);</a:t>
            </a:r>
          </a:p>
          <a:p>
            <a:r>
              <a:rPr lang="en-US" dirty="0"/>
              <a:t>htiming_lege_msd26-&gt;</a:t>
            </a:r>
            <a:r>
              <a:rPr lang="en-US" dirty="0" err="1"/>
              <a:t>Rebin</a:t>
            </a:r>
            <a:r>
              <a:rPr lang="en-US" dirty="0"/>
              <a:t>(8);</a:t>
            </a:r>
          </a:p>
          <a:p>
            <a:r>
              <a:rPr lang="en-US" dirty="0"/>
              <a:t>htiming_lege_msd26-&gt;</a:t>
            </a:r>
            <a:r>
              <a:rPr lang="en-US" dirty="0" err="1"/>
              <a:t>SetStats</a:t>
            </a:r>
            <a:r>
              <a:rPr lang="en-US" dirty="0"/>
              <a:t>(0);</a:t>
            </a:r>
          </a:p>
          <a:p>
            <a:r>
              <a:rPr lang="en-US" dirty="0"/>
              <a:t>htiming_lege_msd26-&gt;</a:t>
            </a:r>
            <a:r>
              <a:rPr lang="en-US" dirty="0" err="1"/>
              <a:t>SetTitle</a:t>
            </a:r>
            <a:r>
              <a:rPr lang="en-US" dirty="0"/>
              <a:t>("");</a:t>
            </a:r>
          </a:p>
          <a:p>
            <a:r>
              <a:rPr lang="en-US" dirty="0"/>
              <a:t>htiming_lege_msd26-&gt;</a:t>
            </a:r>
            <a:r>
              <a:rPr lang="en-US" dirty="0" err="1"/>
              <a:t>GetXaxis</a:t>
            </a:r>
            <a:r>
              <a:rPr lang="en-US" dirty="0"/>
              <a:t>()-&gt;</a:t>
            </a:r>
            <a:r>
              <a:rPr lang="en-US" dirty="0" err="1"/>
              <a:t>SetTitle</a:t>
            </a:r>
            <a:r>
              <a:rPr lang="en-US" dirty="0"/>
              <a:t>("LEGe #minus MSD26 Time difference (ns)");</a:t>
            </a:r>
          </a:p>
          <a:p>
            <a:r>
              <a:rPr lang="en-US" dirty="0"/>
              <a:t>htiming_lege_msd26-&gt;</a:t>
            </a:r>
            <a:r>
              <a:rPr lang="en-US" dirty="0" err="1"/>
              <a:t>GetYaxis</a:t>
            </a:r>
            <a:r>
              <a:rPr lang="en-US" dirty="0"/>
              <a:t>()-&gt;</a:t>
            </a:r>
            <a:r>
              <a:rPr lang="en-US" dirty="0" err="1"/>
              <a:t>SetTitle</a:t>
            </a:r>
            <a:r>
              <a:rPr lang="en-US" dirty="0"/>
              <a:t>("Counts per 8 ns");</a:t>
            </a:r>
          </a:p>
          <a:p>
            <a:r>
              <a:rPr lang="en-US" dirty="0"/>
              <a:t>htiming_lege_msd26-&gt;</a:t>
            </a:r>
            <a:r>
              <a:rPr lang="en-US" dirty="0" err="1"/>
              <a:t>GetXaxis</a:t>
            </a:r>
            <a:r>
              <a:rPr lang="en-US" dirty="0"/>
              <a:t>()-&gt;</a:t>
            </a:r>
            <a:r>
              <a:rPr lang="en-US" dirty="0" err="1"/>
              <a:t>CenterTitle</a:t>
            </a:r>
            <a:r>
              <a:rPr lang="en-US" dirty="0"/>
              <a:t>();</a:t>
            </a:r>
          </a:p>
          <a:p>
            <a:r>
              <a:rPr lang="en-US" dirty="0"/>
              <a:t>htiming_lege_msd26-&gt;</a:t>
            </a:r>
            <a:r>
              <a:rPr lang="en-US" dirty="0" err="1"/>
              <a:t>GetYaxis</a:t>
            </a:r>
            <a:r>
              <a:rPr lang="en-US" dirty="0"/>
              <a:t>()-&gt;</a:t>
            </a:r>
            <a:r>
              <a:rPr lang="en-US" dirty="0" err="1"/>
              <a:t>CenterTitle</a:t>
            </a:r>
            <a:r>
              <a:rPr lang="en-US" dirty="0"/>
              <a:t>();</a:t>
            </a:r>
          </a:p>
          <a:p>
            <a:r>
              <a:rPr lang="en-US" dirty="0"/>
              <a:t>htiming_lege_msd26-&gt;</a:t>
            </a:r>
            <a:r>
              <a:rPr lang="en-US" dirty="0" err="1"/>
              <a:t>GetXaxis</a:t>
            </a:r>
            <a:r>
              <a:rPr lang="en-US" dirty="0"/>
              <a:t>()-&gt;</a:t>
            </a:r>
            <a:r>
              <a:rPr lang="en-US" dirty="0" err="1"/>
              <a:t>SetLabelFont</a:t>
            </a:r>
            <a:r>
              <a:rPr lang="en-US" dirty="0"/>
              <a:t>(132);</a:t>
            </a:r>
          </a:p>
          <a:p>
            <a:r>
              <a:rPr lang="en-US" dirty="0"/>
              <a:t>htiming_lege_msd26-&gt;</a:t>
            </a:r>
            <a:r>
              <a:rPr lang="en-US" dirty="0" err="1"/>
              <a:t>GetYaxis</a:t>
            </a:r>
            <a:r>
              <a:rPr lang="en-US" dirty="0"/>
              <a:t>()-&gt;</a:t>
            </a:r>
            <a:r>
              <a:rPr lang="en-US" dirty="0" err="1"/>
              <a:t>SetLabelFont</a:t>
            </a:r>
            <a:r>
              <a:rPr lang="en-US" dirty="0"/>
              <a:t>(132);</a:t>
            </a:r>
          </a:p>
          <a:p>
            <a:r>
              <a:rPr lang="en-US" dirty="0"/>
              <a:t>htiming_lege_msd26-&gt;</a:t>
            </a:r>
            <a:r>
              <a:rPr lang="en-US" dirty="0" err="1"/>
              <a:t>GetXaxis</a:t>
            </a:r>
            <a:r>
              <a:rPr lang="en-US" dirty="0"/>
              <a:t>()-&gt;</a:t>
            </a:r>
            <a:r>
              <a:rPr lang="en-US" dirty="0" err="1"/>
              <a:t>SetLabelSize</a:t>
            </a:r>
            <a:r>
              <a:rPr lang="en-US" dirty="0"/>
              <a:t>(0.06);</a:t>
            </a:r>
          </a:p>
          <a:p>
            <a:r>
              <a:rPr lang="en-US" dirty="0"/>
              <a:t>htiming_lege_msd26-&gt;</a:t>
            </a:r>
            <a:r>
              <a:rPr lang="en-US" dirty="0" err="1"/>
              <a:t>GetYaxis</a:t>
            </a:r>
            <a:r>
              <a:rPr lang="en-US" dirty="0"/>
              <a:t>()-&gt;</a:t>
            </a:r>
            <a:r>
              <a:rPr lang="en-US" dirty="0" err="1"/>
              <a:t>SetLabelSize</a:t>
            </a:r>
            <a:r>
              <a:rPr lang="en-US" dirty="0"/>
              <a:t>(0.06);</a:t>
            </a:r>
          </a:p>
          <a:p>
            <a:r>
              <a:rPr lang="en-US" dirty="0"/>
              <a:t>htiming_lege_msd26-&gt;</a:t>
            </a:r>
            <a:r>
              <a:rPr lang="en-US" dirty="0" err="1"/>
              <a:t>GetXaxis</a:t>
            </a:r>
            <a:r>
              <a:rPr lang="en-US" dirty="0"/>
              <a:t>()-&gt;</a:t>
            </a:r>
            <a:r>
              <a:rPr lang="en-US" dirty="0" err="1"/>
              <a:t>SetTitleFont</a:t>
            </a:r>
            <a:r>
              <a:rPr lang="en-US" dirty="0"/>
              <a:t>(132);</a:t>
            </a:r>
          </a:p>
          <a:p>
            <a:r>
              <a:rPr lang="en-US" dirty="0"/>
              <a:t>htiming_lege_msd26-&gt;</a:t>
            </a:r>
            <a:r>
              <a:rPr lang="en-US" dirty="0" err="1"/>
              <a:t>GetYaxis</a:t>
            </a:r>
            <a:r>
              <a:rPr lang="en-US" dirty="0"/>
              <a:t>()-&gt;</a:t>
            </a:r>
            <a:r>
              <a:rPr lang="en-US" dirty="0" err="1"/>
              <a:t>SetTitleFont</a:t>
            </a:r>
            <a:r>
              <a:rPr lang="en-US" dirty="0"/>
              <a:t>(132);</a:t>
            </a:r>
          </a:p>
          <a:p>
            <a:r>
              <a:rPr lang="en-US" dirty="0"/>
              <a:t>htiming_lege_msd26-&gt;</a:t>
            </a:r>
            <a:r>
              <a:rPr lang="en-US" dirty="0" err="1"/>
              <a:t>GetXaxis</a:t>
            </a:r>
            <a:r>
              <a:rPr lang="en-US" dirty="0"/>
              <a:t>()-&gt;</a:t>
            </a:r>
            <a:r>
              <a:rPr lang="en-US" dirty="0" err="1"/>
              <a:t>SetTitleOffset</a:t>
            </a:r>
            <a:r>
              <a:rPr lang="en-US" dirty="0"/>
              <a:t>(1.1);</a:t>
            </a:r>
          </a:p>
          <a:p>
            <a:r>
              <a:rPr lang="en-US" dirty="0"/>
              <a:t>htiming_lege_msd26-&gt;</a:t>
            </a:r>
            <a:r>
              <a:rPr lang="en-US" dirty="0" err="1"/>
              <a:t>GetYaxis</a:t>
            </a:r>
            <a:r>
              <a:rPr lang="en-US" dirty="0"/>
              <a:t>()-&gt;</a:t>
            </a:r>
            <a:r>
              <a:rPr lang="en-US" dirty="0" err="1"/>
              <a:t>SetTitleOffset</a:t>
            </a:r>
            <a:r>
              <a:rPr lang="en-US" dirty="0"/>
              <a:t>(0.95);</a:t>
            </a:r>
          </a:p>
          <a:p>
            <a:r>
              <a:rPr lang="en-US" dirty="0"/>
              <a:t>htiming_lege_msd26-&gt;</a:t>
            </a:r>
            <a:r>
              <a:rPr lang="en-US" dirty="0" err="1"/>
              <a:t>GetXaxis</a:t>
            </a:r>
            <a:r>
              <a:rPr lang="en-US" dirty="0"/>
              <a:t>()-&gt;</a:t>
            </a:r>
            <a:r>
              <a:rPr lang="en-US" dirty="0" err="1"/>
              <a:t>SetTitleSize</a:t>
            </a:r>
            <a:r>
              <a:rPr lang="en-US" dirty="0"/>
              <a:t>(0.07);</a:t>
            </a:r>
          </a:p>
          <a:p>
            <a:r>
              <a:rPr lang="en-US" dirty="0"/>
              <a:t>htiming_lege_msd26-&gt;</a:t>
            </a:r>
            <a:r>
              <a:rPr lang="en-US" dirty="0" err="1"/>
              <a:t>GetYaxis</a:t>
            </a:r>
            <a:r>
              <a:rPr lang="en-US" dirty="0"/>
              <a:t>()-&gt;</a:t>
            </a:r>
            <a:r>
              <a:rPr lang="en-US" dirty="0" err="1"/>
              <a:t>SetTitleSize</a:t>
            </a:r>
            <a:r>
              <a:rPr lang="en-US" dirty="0"/>
              <a:t>(0.07);</a:t>
            </a:r>
          </a:p>
          <a:p>
            <a:r>
              <a:rPr lang="en-US" dirty="0"/>
              <a:t>htiming_lege_msd26-&gt;</a:t>
            </a:r>
            <a:r>
              <a:rPr lang="en-US" dirty="0" err="1"/>
              <a:t>GetXaxis</a:t>
            </a:r>
            <a:r>
              <a:rPr lang="en-US" dirty="0"/>
              <a:t>()-&gt;</a:t>
            </a:r>
            <a:r>
              <a:rPr lang="en-US" dirty="0" err="1"/>
              <a:t>SetRangeUser</a:t>
            </a:r>
            <a:r>
              <a:rPr lang="en-US" dirty="0"/>
              <a:t>(-1000,1000);</a:t>
            </a:r>
          </a:p>
          <a:p>
            <a:r>
              <a:rPr lang="en-US" dirty="0"/>
              <a:t>htiming_lege_msd26-&gt;</a:t>
            </a:r>
            <a:r>
              <a:rPr lang="en-US" dirty="0" err="1"/>
              <a:t>GetYaxis</a:t>
            </a:r>
            <a:r>
              <a:rPr lang="en-US" dirty="0"/>
              <a:t>()-&gt;</a:t>
            </a:r>
            <a:r>
              <a:rPr lang="en-US" dirty="0" err="1"/>
              <a:t>SetRangeUser</a:t>
            </a:r>
            <a:r>
              <a:rPr lang="en-US" dirty="0"/>
              <a:t>(0,800);</a:t>
            </a:r>
          </a:p>
          <a:p>
            <a:r>
              <a:rPr lang="en-US" dirty="0"/>
              <a:t>htiming_lege_msd26-&gt;</a:t>
            </a:r>
            <a:r>
              <a:rPr lang="en-US" dirty="0" err="1"/>
              <a:t>GetYaxis</a:t>
            </a:r>
            <a:r>
              <a:rPr lang="en-US" dirty="0"/>
              <a:t>()-&gt;</a:t>
            </a:r>
            <a:r>
              <a:rPr lang="en-US" dirty="0" err="1"/>
              <a:t>SetNdivisions</a:t>
            </a:r>
            <a:r>
              <a:rPr lang="en-US" dirty="0"/>
              <a:t>(505);</a:t>
            </a:r>
          </a:p>
          <a:p>
            <a:r>
              <a:rPr lang="en-US" dirty="0"/>
              <a:t>htiming_lege_msd26-&gt;</a:t>
            </a:r>
            <a:r>
              <a:rPr lang="en-US" dirty="0" err="1"/>
              <a:t>GetYaxis</a:t>
            </a:r>
            <a:r>
              <a:rPr lang="en-US" dirty="0"/>
              <a:t>()-&gt;</a:t>
            </a:r>
            <a:r>
              <a:rPr lang="en-US" dirty="0" err="1"/>
              <a:t>SetTickLength</a:t>
            </a:r>
            <a:r>
              <a:rPr lang="en-US" dirty="0"/>
              <a:t>(0.015);</a:t>
            </a:r>
          </a:p>
          <a:p>
            <a:r>
              <a:rPr lang="en-US" dirty="0"/>
              <a:t>htiming_lege_msd26-&gt;</a:t>
            </a:r>
            <a:r>
              <a:rPr lang="en-US" dirty="0" err="1"/>
              <a:t>SetLineColor</a:t>
            </a:r>
            <a:r>
              <a:rPr lang="en-US" dirty="0"/>
              <a:t>(kGreen+1);</a:t>
            </a:r>
          </a:p>
          <a:p>
            <a:r>
              <a:rPr lang="en-US" dirty="0"/>
              <a:t>htiming_lege_msd26-&gt;Scale(0.4);</a:t>
            </a:r>
          </a:p>
          <a:p>
            <a:r>
              <a:rPr lang="en-US" dirty="0"/>
              <a:t>htiming_lege_msd26-&gt;Draw("h");</a:t>
            </a:r>
          </a:p>
          <a:p>
            <a:endParaRPr lang="en-US" dirty="0"/>
          </a:p>
          <a:p>
            <a:r>
              <a:rPr lang="en-US" dirty="0" err="1"/>
              <a:t>TFile</a:t>
            </a:r>
            <a:r>
              <a:rPr lang="en-US" dirty="0"/>
              <a:t> *_file1 = </a:t>
            </a:r>
            <a:r>
              <a:rPr lang="en-US" dirty="0" err="1"/>
              <a:t>TFile</a:t>
            </a:r>
            <a:r>
              <a:rPr lang="en-US" dirty="0"/>
              <a:t>::Open("F:/e21010/pxct/run0295_LEGe_MSD_241Am_Z7117_ChamberCenter_window1us_TrigRise0.064_0.064_0.112us_TrigGap0.952_0.952_0.904us_Th350_2400_500_LED_cal.root");</a:t>
            </a:r>
          </a:p>
          <a:p>
            <a:r>
              <a:rPr lang="en-US" dirty="0"/>
              <a:t>htiming_lege_msd26-&gt;</a:t>
            </a:r>
            <a:r>
              <a:rPr lang="en-US" dirty="0" err="1"/>
              <a:t>SetLineWidth</a:t>
            </a:r>
            <a:r>
              <a:rPr lang="en-US" dirty="0"/>
              <a:t>(3);</a:t>
            </a:r>
          </a:p>
          <a:p>
            <a:r>
              <a:rPr lang="en-US" dirty="0"/>
              <a:t>htiming_lege_msd26-&gt;</a:t>
            </a:r>
            <a:r>
              <a:rPr lang="en-US" dirty="0" err="1"/>
              <a:t>SetLineColor</a:t>
            </a:r>
            <a:r>
              <a:rPr lang="en-US" dirty="0"/>
              <a:t>(kRed+1);</a:t>
            </a:r>
          </a:p>
          <a:p>
            <a:r>
              <a:rPr lang="en-US" dirty="0"/>
              <a:t>htiming_lege_msd26-&gt;</a:t>
            </a:r>
            <a:r>
              <a:rPr lang="en-US" dirty="0" err="1"/>
              <a:t>Rebin</a:t>
            </a:r>
            <a:r>
              <a:rPr lang="en-US" dirty="0"/>
              <a:t>(8);</a:t>
            </a:r>
          </a:p>
          <a:p>
            <a:r>
              <a:rPr lang="en-US" dirty="0"/>
              <a:t>htiming_lege_msd26-&gt;Draw("same");</a:t>
            </a:r>
          </a:p>
          <a:p>
            <a:r>
              <a:rPr lang="en-US" dirty="0" err="1"/>
              <a:t>gPad</a:t>
            </a:r>
            <a:r>
              <a:rPr lang="en-US" dirty="0"/>
              <a:t>-&gt;</a:t>
            </a:r>
            <a:r>
              <a:rPr lang="en-US" dirty="0" err="1"/>
              <a:t>RedrawAxis</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8</a:t>
            </a:fld>
            <a:endParaRPr lang="zh-CN" altLang="en-US"/>
          </a:p>
        </p:txBody>
      </p:sp>
    </p:spTree>
    <p:extLst>
      <p:ext uri="{BB962C8B-B14F-4D97-AF65-F5344CB8AC3E}">
        <p14:creationId xmlns:p14="http://schemas.microsoft.com/office/powerpoint/2010/main" val="138693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::Open("F:/e21010/pxct/run0297_LEGe_MSD_241Am_Z7117_ChamberCenter_window1us_TrigRise0.064_0.016_0.016us_TrigGap0.952_1.000_1.000us_Th350_2700_1000_LED_cal.root");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htiming_msd12_msd26 = new TH1D("htiming_msd12_msd26", "htiming_msd12_msd26", 500,-1000,1000);</a:t>
            </a:r>
          </a:p>
          <a:p>
            <a:r>
              <a:rPr lang="en-US" dirty="0"/>
              <a:t>htiming_msd12_msd26-&gt;</a:t>
            </a:r>
            <a:r>
              <a:rPr lang="en-US" dirty="0" err="1"/>
              <a:t>SetLineWidth</a:t>
            </a:r>
            <a:r>
              <a:rPr lang="en-US" dirty="0"/>
              <a:t>(3);</a:t>
            </a:r>
          </a:p>
          <a:p>
            <a:r>
              <a:rPr lang="en-US" dirty="0"/>
              <a:t>htiming_msd12_msd26-&gt;</a:t>
            </a:r>
            <a:r>
              <a:rPr lang="en-US" dirty="0" err="1"/>
              <a:t>Rebin</a:t>
            </a:r>
            <a:r>
              <a:rPr lang="en-US" dirty="0"/>
              <a:t>(8);</a:t>
            </a:r>
          </a:p>
          <a:p>
            <a:r>
              <a:rPr lang="en-US" dirty="0"/>
              <a:t>htiming_msd12_msd26-&gt;</a:t>
            </a:r>
            <a:r>
              <a:rPr lang="en-US" dirty="0" err="1"/>
              <a:t>SetStats</a:t>
            </a:r>
            <a:r>
              <a:rPr lang="en-US" dirty="0"/>
              <a:t>(0);</a:t>
            </a:r>
          </a:p>
          <a:p>
            <a:r>
              <a:rPr lang="en-US" dirty="0"/>
              <a:t>htiming_msd12_msd26-&gt;</a:t>
            </a:r>
            <a:r>
              <a:rPr lang="en-US" dirty="0" err="1"/>
              <a:t>SetTitle</a:t>
            </a:r>
            <a:r>
              <a:rPr lang="en-US" dirty="0"/>
              <a:t>("");</a:t>
            </a:r>
          </a:p>
          <a:p>
            <a:r>
              <a:rPr lang="en-US" dirty="0"/>
              <a:t>htiming_msd12_msd26-&gt;</a:t>
            </a:r>
            <a:r>
              <a:rPr lang="en-US" dirty="0" err="1"/>
              <a:t>GetXaxis</a:t>
            </a:r>
            <a:r>
              <a:rPr lang="en-US" dirty="0"/>
              <a:t>()-&gt;</a:t>
            </a:r>
            <a:r>
              <a:rPr lang="en-US" dirty="0" err="1"/>
              <a:t>SetTitle</a:t>
            </a:r>
            <a:r>
              <a:rPr lang="en-US" dirty="0"/>
              <a:t>("MSD12 #minus MSD26 Time difference (ns)");</a:t>
            </a:r>
          </a:p>
          <a:p>
            <a:r>
              <a:rPr lang="en-US" dirty="0"/>
              <a:t>htiming_msd12_msd26-&gt;</a:t>
            </a:r>
            <a:r>
              <a:rPr lang="en-US" dirty="0" err="1"/>
              <a:t>GetYaxis</a:t>
            </a:r>
            <a:r>
              <a:rPr lang="en-US" dirty="0"/>
              <a:t>()-&gt;</a:t>
            </a:r>
            <a:r>
              <a:rPr lang="en-US" dirty="0" err="1"/>
              <a:t>SetTitle</a:t>
            </a:r>
            <a:r>
              <a:rPr lang="en-US" dirty="0"/>
              <a:t>("Counts per 8 ns");</a:t>
            </a:r>
          </a:p>
          <a:p>
            <a:r>
              <a:rPr lang="en-US" dirty="0"/>
              <a:t>htiming_msd12_msd26-&gt;</a:t>
            </a:r>
            <a:r>
              <a:rPr lang="en-US" dirty="0" err="1"/>
              <a:t>GetXaxis</a:t>
            </a:r>
            <a:r>
              <a:rPr lang="en-US" dirty="0"/>
              <a:t>()-&gt;</a:t>
            </a:r>
            <a:r>
              <a:rPr lang="en-US" dirty="0" err="1"/>
              <a:t>CenterTitle</a:t>
            </a:r>
            <a:r>
              <a:rPr lang="en-US" dirty="0"/>
              <a:t>();</a:t>
            </a:r>
          </a:p>
          <a:p>
            <a:r>
              <a:rPr lang="en-US" dirty="0"/>
              <a:t>htiming_msd12_msd26-&gt;</a:t>
            </a:r>
            <a:r>
              <a:rPr lang="en-US" dirty="0" err="1"/>
              <a:t>GetYaxis</a:t>
            </a:r>
            <a:r>
              <a:rPr lang="en-US" dirty="0"/>
              <a:t>()-&gt;</a:t>
            </a:r>
            <a:r>
              <a:rPr lang="en-US" dirty="0" err="1"/>
              <a:t>CenterTitle</a:t>
            </a:r>
            <a:r>
              <a:rPr lang="en-US" dirty="0"/>
              <a:t>();</a:t>
            </a:r>
          </a:p>
          <a:p>
            <a:r>
              <a:rPr lang="en-US" dirty="0"/>
              <a:t>htiming_msd12_msd26-&gt;</a:t>
            </a:r>
            <a:r>
              <a:rPr lang="en-US" dirty="0" err="1"/>
              <a:t>GetXaxis</a:t>
            </a:r>
            <a:r>
              <a:rPr lang="en-US" dirty="0"/>
              <a:t>()-&gt;</a:t>
            </a:r>
            <a:r>
              <a:rPr lang="en-US" dirty="0" err="1"/>
              <a:t>SetLabelFont</a:t>
            </a:r>
            <a:r>
              <a:rPr lang="en-US" dirty="0"/>
              <a:t>(132);</a:t>
            </a:r>
          </a:p>
          <a:p>
            <a:r>
              <a:rPr lang="en-US" dirty="0"/>
              <a:t>htiming_msd12_msd26-&gt;</a:t>
            </a:r>
            <a:r>
              <a:rPr lang="en-US" dirty="0" err="1"/>
              <a:t>GetYaxis</a:t>
            </a:r>
            <a:r>
              <a:rPr lang="en-US" dirty="0"/>
              <a:t>()-&gt;</a:t>
            </a:r>
            <a:r>
              <a:rPr lang="en-US" dirty="0" err="1"/>
              <a:t>SetLabelFont</a:t>
            </a:r>
            <a:r>
              <a:rPr lang="en-US" dirty="0"/>
              <a:t>(132);</a:t>
            </a:r>
          </a:p>
          <a:p>
            <a:r>
              <a:rPr lang="en-US" dirty="0"/>
              <a:t>htiming_msd12_msd26-&gt;</a:t>
            </a:r>
            <a:r>
              <a:rPr lang="en-US" dirty="0" err="1"/>
              <a:t>GetXaxis</a:t>
            </a:r>
            <a:r>
              <a:rPr lang="en-US" dirty="0"/>
              <a:t>()-&gt;</a:t>
            </a:r>
            <a:r>
              <a:rPr lang="en-US" dirty="0" err="1"/>
              <a:t>SetLabelSize</a:t>
            </a:r>
            <a:r>
              <a:rPr lang="en-US" dirty="0"/>
              <a:t>(0.06);</a:t>
            </a:r>
          </a:p>
          <a:p>
            <a:r>
              <a:rPr lang="en-US" dirty="0"/>
              <a:t>htiming_msd12_msd26-&gt;</a:t>
            </a:r>
            <a:r>
              <a:rPr lang="en-US" dirty="0" err="1"/>
              <a:t>GetYaxis</a:t>
            </a:r>
            <a:r>
              <a:rPr lang="en-US" dirty="0"/>
              <a:t>()-&gt;</a:t>
            </a:r>
            <a:r>
              <a:rPr lang="en-US" dirty="0" err="1"/>
              <a:t>SetLabelSize</a:t>
            </a:r>
            <a:r>
              <a:rPr lang="en-US" dirty="0"/>
              <a:t>(0.06);</a:t>
            </a:r>
          </a:p>
          <a:p>
            <a:r>
              <a:rPr lang="en-US" dirty="0"/>
              <a:t>htiming_msd12_msd26-&gt;</a:t>
            </a:r>
            <a:r>
              <a:rPr lang="en-US" dirty="0" err="1"/>
              <a:t>GetXaxis</a:t>
            </a:r>
            <a:r>
              <a:rPr lang="en-US" dirty="0"/>
              <a:t>()-&gt;</a:t>
            </a:r>
            <a:r>
              <a:rPr lang="en-US" dirty="0" err="1"/>
              <a:t>SetTitleFont</a:t>
            </a:r>
            <a:r>
              <a:rPr lang="en-US" dirty="0"/>
              <a:t>(132);</a:t>
            </a:r>
          </a:p>
          <a:p>
            <a:r>
              <a:rPr lang="en-US" dirty="0"/>
              <a:t>htiming_msd12_msd26-&gt;</a:t>
            </a:r>
            <a:r>
              <a:rPr lang="en-US" dirty="0" err="1"/>
              <a:t>GetYaxis</a:t>
            </a:r>
            <a:r>
              <a:rPr lang="en-US" dirty="0"/>
              <a:t>()-&gt;</a:t>
            </a:r>
            <a:r>
              <a:rPr lang="en-US" dirty="0" err="1"/>
              <a:t>SetTitleFont</a:t>
            </a:r>
            <a:r>
              <a:rPr lang="en-US" dirty="0"/>
              <a:t>(132);</a:t>
            </a:r>
          </a:p>
          <a:p>
            <a:r>
              <a:rPr lang="en-US" dirty="0"/>
              <a:t>htiming_msd12_msd26-&gt;</a:t>
            </a:r>
            <a:r>
              <a:rPr lang="en-US" dirty="0" err="1"/>
              <a:t>GetXaxis</a:t>
            </a:r>
            <a:r>
              <a:rPr lang="en-US" dirty="0"/>
              <a:t>()-&gt;</a:t>
            </a:r>
            <a:r>
              <a:rPr lang="en-US" dirty="0" err="1"/>
              <a:t>SetTitleOffset</a:t>
            </a:r>
            <a:r>
              <a:rPr lang="en-US" dirty="0"/>
              <a:t>(1.1);</a:t>
            </a:r>
          </a:p>
          <a:p>
            <a:r>
              <a:rPr lang="en-US" dirty="0"/>
              <a:t>htiming_msd12_msd26-&gt;</a:t>
            </a:r>
            <a:r>
              <a:rPr lang="en-US" dirty="0" err="1"/>
              <a:t>GetYaxis</a:t>
            </a:r>
            <a:r>
              <a:rPr lang="en-US" dirty="0"/>
              <a:t>()-&gt;</a:t>
            </a:r>
            <a:r>
              <a:rPr lang="en-US" dirty="0" err="1"/>
              <a:t>SetTitleOffset</a:t>
            </a:r>
            <a:r>
              <a:rPr lang="en-US" dirty="0"/>
              <a:t>(0.95);</a:t>
            </a:r>
          </a:p>
          <a:p>
            <a:r>
              <a:rPr lang="en-US" dirty="0"/>
              <a:t>htiming_msd12_msd26-&gt;</a:t>
            </a:r>
            <a:r>
              <a:rPr lang="en-US" dirty="0" err="1"/>
              <a:t>GetXaxis</a:t>
            </a:r>
            <a:r>
              <a:rPr lang="en-US" dirty="0"/>
              <a:t>()-&gt;</a:t>
            </a:r>
            <a:r>
              <a:rPr lang="en-US" dirty="0" err="1"/>
              <a:t>SetTitleSize</a:t>
            </a:r>
            <a:r>
              <a:rPr lang="en-US" dirty="0"/>
              <a:t>(0.07);</a:t>
            </a:r>
          </a:p>
          <a:p>
            <a:r>
              <a:rPr lang="en-US" dirty="0"/>
              <a:t>htiming_msd12_msd26-&gt;</a:t>
            </a:r>
            <a:r>
              <a:rPr lang="en-US" dirty="0" err="1"/>
              <a:t>GetYaxis</a:t>
            </a:r>
            <a:r>
              <a:rPr lang="en-US" dirty="0"/>
              <a:t>()-&gt;</a:t>
            </a:r>
            <a:r>
              <a:rPr lang="en-US" dirty="0" err="1"/>
              <a:t>SetTitleSize</a:t>
            </a:r>
            <a:r>
              <a:rPr lang="en-US" dirty="0"/>
              <a:t>(0.07);</a:t>
            </a:r>
          </a:p>
          <a:p>
            <a:r>
              <a:rPr lang="en-US" dirty="0"/>
              <a:t>htiming_msd12_msd26-&gt;</a:t>
            </a:r>
            <a:r>
              <a:rPr lang="en-US" dirty="0" err="1"/>
              <a:t>GetXaxis</a:t>
            </a:r>
            <a:r>
              <a:rPr lang="en-US" dirty="0"/>
              <a:t>()-&gt;</a:t>
            </a:r>
            <a:r>
              <a:rPr lang="en-US" dirty="0" err="1"/>
              <a:t>SetRangeUser</a:t>
            </a:r>
            <a:r>
              <a:rPr lang="en-US" dirty="0"/>
              <a:t>(-500,500);</a:t>
            </a:r>
          </a:p>
          <a:p>
            <a:r>
              <a:rPr lang="en-US" dirty="0"/>
              <a:t>htiming_msd12_msd26-&gt;</a:t>
            </a:r>
            <a:r>
              <a:rPr lang="en-US" dirty="0" err="1"/>
              <a:t>GetYaxis</a:t>
            </a:r>
            <a:r>
              <a:rPr lang="en-US" dirty="0"/>
              <a:t>()-&gt;</a:t>
            </a:r>
            <a:r>
              <a:rPr lang="en-US" dirty="0" err="1"/>
              <a:t>SetRangeUser</a:t>
            </a:r>
            <a:r>
              <a:rPr lang="en-US" dirty="0"/>
              <a:t>(0,400000);</a:t>
            </a:r>
          </a:p>
          <a:p>
            <a:r>
              <a:rPr lang="en-US" dirty="0"/>
              <a:t>htiming_msd12_msd26-&gt;</a:t>
            </a:r>
            <a:r>
              <a:rPr lang="en-US" dirty="0" err="1"/>
              <a:t>GetYaxis</a:t>
            </a:r>
            <a:r>
              <a:rPr lang="en-US" dirty="0"/>
              <a:t>()-&gt;</a:t>
            </a:r>
            <a:r>
              <a:rPr lang="en-US" dirty="0" err="1"/>
              <a:t>SetNdivisions</a:t>
            </a:r>
            <a:r>
              <a:rPr lang="en-US" dirty="0"/>
              <a:t>(505);</a:t>
            </a:r>
          </a:p>
          <a:p>
            <a:r>
              <a:rPr lang="en-US" dirty="0"/>
              <a:t>htiming_msd12_msd26-&gt;</a:t>
            </a:r>
            <a:r>
              <a:rPr lang="en-US" dirty="0" err="1"/>
              <a:t>GetYaxis</a:t>
            </a:r>
            <a:r>
              <a:rPr lang="en-US" dirty="0"/>
              <a:t>()-&gt;</a:t>
            </a:r>
            <a:r>
              <a:rPr lang="en-US" dirty="0" err="1"/>
              <a:t>SetTickLength</a:t>
            </a:r>
            <a:r>
              <a:rPr lang="en-US" dirty="0"/>
              <a:t>(0.015);</a:t>
            </a:r>
          </a:p>
          <a:p>
            <a:r>
              <a:rPr lang="en-US" dirty="0"/>
              <a:t>htiming_msd12_msd26-&gt;</a:t>
            </a:r>
            <a:r>
              <a:rPr lang="en-US" dirty="0" err="1"/>
              <a:t>SetLineColor</a:t>
            </a:r>
            <a:r>
              <a:rPr lang="en-US" dirty="0"/>
              <a:t>(kGreen+1);</a:t>
            </a:r>
          </a:p>
          <a:p>
            <a:r>
              <a:rPr lang="en-US" dirty="0"/>
              <a:t>htiming_msd12_msd26-&gt;Scale(0.4);</a:t>
            </a:r>
          </a:p>
          <a:p>
            <a:r>
              <a:rPr lang="en-US" dirty="0"/>
              <a:t>htiming_msd12_msd26-&gt;Draw("h");</a:t>
            </a:r>
          </a:p>
          <a:p>
            <a:endParaRPr lang="en-US" dirty="0"/>
          </a:p>
          <a:p>
            <a:r>
              <a:rPr lang="en-US" dirty="0" err="1"/>
              <a:t>TFile</a:t>
            </a:r>
            <a:r>
              <a:rPr lang="en-US" dirty="0"/>
              <a:t> *_file1 = </a:t>
            </a:r>
            <a:r>
              <a:rPr lang="en-US" dirty="0" err="1"/>
              <a:t>TFile</a:t>
            </a:r>
            <a:r>
              <a:rPr lang="en-US" dirty="0"/>
              <a:t>::Open("F:/e21010/pxct/run0295_LEGe_MSD_241Am_Z7117_ChamberCenter_window1us_TrigRise0.064_0.064_0.112us_TrigGap0.952_0.952_0.904us_Th350_2400_500_LED_cal.root");</a:t>
            </a:r>
          </a:p>
          <a:p>
            <a:r>
              <a:rPr lang="en-US" dirty="0"/>
              <a:t>htiming_msd12_msd26-&gt;</a:t>
            </a:r>
            <a:r>
              <a:rPr lang="en-US" dirty="0" err="1"/>
              <a:t>SetLineWidth</a:t>
            </a:r>
            <a:r>
              <a:rPr lang="en-US" dirty="0"/>
              <a:t>(3);</a:t>
            </a:r>
          </a:p>
          <a:p>
            <a:r>
              <a:rPr lang="en-US" dirty="0"/>
              <a:t>htiming_msd12_msd26-&gt;</a:t>
            </a:r>
            <a:r>
              <a:rPr lang="en-US" dirty="0" err="1"/>
              <a:t>SetLineColor</a:t>
            </a:r>
            <a:r>
              <a:rPr lang="en-US" dirty="0"/>
              <a:t>(kRed+1);</a:t>
            </a:r>
          </a:p>
          <a:p>
            <a:r>
              <a:rPr lang="en-US" dirty="0"/>
              <a:t>htiming_msd12_msd26-&gt;</a:t>
            </a:r>
            <a:r>
              <a:rPr lang="en-US" dirty="0" err="1"/>
              <a:t>Rebin</a:t>
            </a:r>
            <a:r>
              <a:rPr lang="en-US" dirty="0"/>
              <a:t>(8);</a:t>
            </a:r>
          </a:p>
          <a:p>
            <a:r>
              <a:rPr lang="en-US" dirty="0"/>
              <a:t>htiming_msd12_msd26-&gt;Draw("same");</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9</a:t>
            </a:fld>
            <a:endParaRPr lang="zh-CN" altLang="en-US"/>
          </a:p>
        </p:txBody>
      </p:sp>
    </p:spTree>
    <p:extLst>
      <p:ext uri="{BB962C8B-B14F-4D97-AF65-F5344CB8AC3E}">
        <p14:creationId xmlns:p14="http://schemas.microsoft.com/office/powerpoint/2010/main" val="367004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::Open("F:/e21010/pxct/run0296_LEGe_MSD_241Am_Z7117_ChamberCenter_window1us_TrigRise0.064_0.064_0.112us_TrigGap0.952_0.952_0.904us_Th350_2400_500_CFDDelay0.304us_Scale7_cal.root");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htiming_lege_msd12 = new TH1D("htiming_lege_msd12", "htiming_lege_msd12", 500,-1000,1000);</a:t>
            </a:r>
          </a:p>
          <a:p>
            <a:r>
              <a:rPr lang="en-US" dirty="0"/>
              <a:t>htiming_lege_msd12-&gt;</a:t>
            </a:r>
            <a:r>
              <a:rPr lang="en-US" dirty="0" err="1"/>
              <a:t>SetLineWidth</a:t>
            </a:r>
            <a:r>
              <a:rPr lang="en-US" dirty="0"/>
              <a:t>(3);</a:t>
            </a:r>
          </a:p>
          <a:p>
            <a:r>
              <a:rPr lang="en-US" dirty="0"/>
              <a:t>htiming_lege_msd12-&gt;</a:t>
            </a:r>
            <a:r>
              <a:rPr lang="en-US" dirty="0" err="1"/>
              <a:t>Rebin</a:t>
            </a:r>
            <a:r>
              <a:rPr lang="en-US" dirty="0"/>
              <a:t>(8);</a:t>
            </a:r>
          </a:p>
          <a:p>
            <a:r>
              <a:rPr lang="en-US" dirty="0"/>
              <a:t>htiming_lege_msd12-&gt;</a:t>
            </a:r>
            <a:r>
              <a:rPr lang="en-US" dirty="0" err="1"/>
              <a:t>SetStats</a:t>
            </a:r>
            <a:r>
              <a:rPr lang="en-US" dirty="0"/>
              <a:t>(0);</a:t>
            </a:r>
          </a:p>
          <a:p>
            <a:r>
              <a:rPr lang="en-US" dirty="0"/>
              <a:t>htiming_lege_msd12-&gt;</a:t>
            </a:r>
            <a:r>
              <a:rPr lang="en-US" dirty="0" err="1"/>
              <a:t>SetTitle</a:t>
            </a:r>
            <a:r>
              <a:rPr lang="en-US" dirty="0"/>
              <a:t>("");</a:t>
            </a:r>
          </a:p>
          <a:p>
            <a:r>
              <a:rPr lang="en-US" dirty="0"/>
              <a:t>htiming_lege_msd12-&gt;</a:t>
            </a:r>
            <a:r>
              <a:rPr lang="en-US" dirty="0" err="1"/>
              <a:t>GetXaxis</a:t>
            </a:r>
            <a:r>
              <a:rPr lang="en-US" dirty="0"/>
              <a:t>()-&gt;</a:t>
            </a:r>
            <a:r>
              <a:rPr lang="en-US" dirty="0" err="1"/>
              <a:t>SetTitle</a:t>
            </a:r>
            <a:r>
              <a:rPr lang="en-US" dirty="0"/>
              <a:t>("LEGe #minus MSD12 Time difference (ns)");</a:t>
            </a:r>
          </a:p>
          <a:p>
            <a:r>
              <a:rPr lang="en-US" dirty="0"/>
              <a:t>htiming_lege_msd12-&gt;</a:t>
            </a:r>
            <a:r>
              <a:rPr lang="en-US" dirty="0" err="1"/>
              <a:t>GetYaxis</a:t>
            </a:r>
            <a:r>
              <a:rPr lang="en-US" dirty="0"/>
              <a:t>()-&gt;</a:t>
            </a:r>
            <a:r>
              <a:rPr lang="en-US" dirty="0" err="1"/>
              <a:t>SetTitle</a:t>
            </a:r>
            <a:r>
              <a:rPr lang="en-US" dirty="0"/>
              <a:t>("Counts per 8 ns");</a:t>
            </a:r>
          </a:p>
          <a:p>
            <a:r>
              <a:rPr lang="en-US" dirty="0"/>
              <a:t>htiming_lege_msd12-&gt;</a:t>
            </a:r>
            <a:r>
              <a:rPr lang="en-US" dirty="0" err="1"/>
              <a:t>GetXaxis</a:t>
            </a:r>
            <a:r>
              <a:rPr lang="en-US" dirty="0"/>
              <a:t>()-&gt;</a:t>
            </a:r>
            <a:r>
              <a:rPr lang="en-US" dirty="0" err="1"/>
              <a:t>CenterTitle</a:t>
            </a:r>
            <a:r>
              <a:rPr lang="en-US" dirty="0"/>
              <a:t>();</a:t>
            </a:r>
          </a:p>
          <a:p>
            <a:r>
              <a:rPr lang="en-US" dirty="0"/>
              <a:t>htiming_lege_msd12-&gt;</a:t>
            </a:r>
            <a:r>
              <a:rPr lang="en-US" dirty="0" err="1"/>
              <a:t>GetYaxis</a:t>
            </a:r>
            <a:r>
              <a:rPr lang="en-US" dirty="0"/>
              <a:t>()-&gt;</a:t>
            </a:r>
            <a:r>
              <a:rPr lang="en-US" dirty="0" err="1"/>
              <a:t>CenterTitle</a:t>
            </a:r>
            <a:r>
              <a:rPr lang="en-US" dirty="0"/>
              <a:t>();</a:t>
            </a:r>
          </a:p>
          <a:p>
            <a:r>
              <a:rPr lang="en-US" dirty="0"/>
              <a:t>htiming_lege_msd12-&gt;</a:t>
            </a:r>
            <a:r>
              <a:rPr lang="en-US" dirty="0" err="1"/>
              <a:t>GetXaxis</a:t>
            </a:r>
            <a:r>
              <a:rPr lang="en-US" dirty="0"/>
              <a:t>()-&gt;</a:t>
            </a:r>
            <a:r>
              <a:rPr lang="en-US" dirty="0" err="1"/>
              <a:t>SetLabelFont</a:t>
            </a:r>
            <a:r>
              <a:rPr lang="en-US" dirty="0"/>
              <a:t>(132);</a:t>
            </a:r>
          </a:p>
          <a:p>
            <a:r>
              <a:rPr lang="en-US" dirty="0"/>
              <a:t>htiming_lege_msd12-&gt;</a:t>
            </a:r>
            <a:r>
              <a:rPr lang="en-US" dirty="0" err="1"/>
              <a:t>GetYaxis</a:t>
            </a:r>
            <a:r>
              <a:rPr lang="en-US" dirty="0"/>
              <a:t>()-&gt;</a:t>
            </a:r>
            <a:r>
              <a:rPr lang="en-US" dirty="0" err="1"/>
              <a:t>SetLabelFont</a:t>
            </a:r>
            <a:r>
              <a:rPr lang="en-US" dirty="0"/>
              <a:t>(132);</a:t>
            </a:r>
          </a:p>
          <a:p>
            <a:r>
              <a:rPr lang="en-US" dirty="0"/>
              <a:t>htiming_lege_msd12-&gt;</a:t>
            </a:r>
            <a:r>
              <a:rPr lang="en-US" dirty="0" err="1"/>
              <a:t>GetXaxis</a:t>
            </a:r>
            <a:r>
              <a:rPr lang="en-US" dirty="0"/>
              <a:t>()-&gt;</a:t>
            </a:r>
            <a:r>
              <a:rPr lang="en-US" dirty="0" err="1"/>
              <a:t>SetLabelSize</a:t>
            </a:r>
            <a:r>
              <a:rPr lang="en-US" dirty="0"/>
              <a:t>(0.06);</a:t>
            </a:r>
          </a:p>
          <a:p>
            <a:r>
              <a:rPr lang="en-US" dirty="0"/>
              <a:t>htiming_lege_msd12-&gt;</a:t>
            </a:r>
            <a:r>
              <a:rPr lang="en-US" dirty="0" err="1"/>
              <a:t>GetYaxis</a:t>
            </a:r>
            <a:r>
              <a:rPr lang="en-US" dirty="0"/>
              <a:t>()-&gt;</a:t>
            </a:r>
            <a:r>
              <a:rPr lang="en-US" dirty="0" err="1"/>
              <a:t>SetLabelSize</a:t>
            </a:r>
            <a:r>
              <a:rPr lang="en-US" dirty="0"/>
              <a:t>(0.06);</a:t>
            </a:r>
          </a:p>
          <a:p>
            <a:r>
              <a:rPr lang="en-US" dirty="0"/>
              <a:t>htiming_lege_msd12-&gt;</a:t>
            </a:r>
            <a:r>
              <a:rPr lang="en-US" dirty="0" err="1"/>
              <a:t>GetXaxis</a:t>
            </a:r>
            <a:r>
              <a:rPr lang="en-US" dirty="0"/>
              <a:t>()-&gt;</a:t>
            </a:r>
            <a:r>
              <a:rPr lang="en-US" dirty="0" err="1"/>
              <a:t>SetTitleFont</a:t>
            </a:r>
            <a:r>
              <a:rPr lang="en-US" dirty="0"/>
              <a:t>(132);</a:t>
            </a:r>
          </a:p>
          <a:p>
            <a:r>
              <a:rPr lang="en-US" dirty="0"/>
              <a:t>htiming_lege_msd12-&gt;</a:t>
            </a:r>
            <a:r>
              <a:rPr lang="en-US" dirty="0" err="1"/>
              <a:t>GetYaxis</a:t>
            </a:r>
            <a:r>
              <a:rPr lang="en-US" dirty="0"/>
              <a:t>()-&gt;</a:t>
            </a:r>
            <a:r>
              <a:rPr lang="en-US" dirty="0" err="1"/>
              <a:t>SetTitleFont</a:t>
            </a:r>
            <a:r>
              <a:rPr lang="en-US" dirty="0"/>
              <a:t>(132);</a:t>
            </a:r>
          </a:p>
          <a:p>
            <a:r>
              <a:rPr lang="en-US" dirty="0"/>
              <a:t>htiming_lege_msd12-&gt;</a:t>
            </a:r>
            <a:r>
              <a:rPr lang="en-US" dirty="0" err="1"/>
              <a:t>GetXaxis</a:t>
            </a:r>
            <a:r>
              <a:rPr lang="en-US" dirty="0"/>
              <a:t>()-&gt;</a:t>
            </a:r>
            <a:r>
              <a:rPr lang="en-US" dirty="0" err="1"/>
              <a:t>SetTitleOffset</a:t>
            </a:r>
            <a:r>
              <a:rPr lang="en-US" dirty="0"/>
              <a:t>(1.1);</a:t>
            </a:r>
          </a:p>
          <a:p>
            <a:r>
              <a:rPr lang="en-US" dirty="0"/>
              <a:t>htiming_lege_msd12-&gt;</a:t>
            </a:r>
            <a:r>
              <a:rPr lang="en-US" dirty="0" err="1"/>
              <a:t>GetYaxis</a:t>
            </a:r>
            <a:r>
              <a:rPr lang="en-US" dirty="0"/>
              <a:t>()-&gt;</a:t>
            </a:r>
            <a:r>
              <a:rPr lang="en-US" dirty="0" err="1"/>
              <a:t>SetTitleOffset</a:t>
            </a:r>
            <a:r>
              <a:rPr lang="en-US" dirty="0"/>
              <a:t>(0.95);</a:t>
            </a:r>
          </a:p>
          <a:p>
            <a:r>
              <a:rPr lang="en-US" dirty="0"/>
              <a:t>htiming_lege_msd12-&gt;</a:t>
            </a:r>
            <a:r>
              <a:rPr lang="en-US" dirty="0" err="1"/>
              <a:t>GetXaxis</a:t>
            </a:r>
            <a:r>
              <a:rPr lang="en-US" dirty="0"/>
              <a:t>()-&gt;</a:t>
            </a:r>
            <a:r>
              <a:rPr lang="en-US" dirty="0" err="1"/>
              <a:t>SetTitleSize</a:t>
            </a:r>
            <a:r>
              <a:rPr lang="en-US" dirty="0"/>
              <a:t>(0.07);</a:t>
            </a:r>
          </a:p>
          <a:p>
            <a:r>
              <a:rPr lang="en-US" dirty="0"/>
              <a:t>htiming_lege_msd12-&gt;</a:t>
            </a:r>
            <a:r>
              <a:rPr lang="en-US" dirty="0" err="1"/>
              <a:t>GetYaxis</a:t>
            </a:r>
            <a:r>
              <a:rPr lang="en-US" dirty="0"/>
              <a:t>()-&gt;</a:t>
            </a:r>
            <a:r>
              <a:rPr lang="en-US" dirty="0" err="1"/>
              <a:t>SetTitleSize</a:t>
            </a:r>
            <a:r>
              <a:rPr lang="en-US" dirty="0"/>
              <a:t>(0.07);</a:t>
            </a:r>
          </a:p>
          <a:p>
            <a:r>
              <a:rPr lang="en-US" dirty="0"/>
              <a:t>htiming_lege_msd12-&gt;</a:t>
            </a:r>
            <a:r>
              <a:rPr lang="en-US" dirty="0" err="1"/>
              <a:t>GetXaxis</a:t>
            </a:r>
            <a:r>
              <a:rPr lang="en-US" dirty="0"/>
              <a:t>()-&gt;</a:t>
            </a:r>
            <a:r>
              <a:rPr lang="en-US" dirty="0" err="1"/>
              <a:t>SetRangeUser</a:t>
            </a:r>
            <a:r>
              <a:rPr lang="en-US" dirty="0"/>
              <a:t>(-1000,1000);</a:t>
            </a:r>
          </a:p>
          <a:p>
            <a:r>
              <a:rPr lang="en-US" dirty="0"/>
              <a:t>htiming_lege_msd12-&gt;</a:t>
            </a:r>
            <a:r>
              <a:rPr lang="en-US" dirty="0" err="1"/>
              <a:t>GetYaxis</a:t>
            </a:r>
            <a:r>
              <a:rPr lang="en-US" dirty="0"/>
              <a:t>()-&gt;</a:t>
            </a:r>
            <a:r>
              <a:rPr lang="en-US" dirty="0" err="1"/>
              <a:t>SetRangeUser</a:t>
            </a:r>
            <a:r>
              <a:rPr lang="en-US" dirty="0"/>
              <a:t>(0,800);</a:t>
            </a:r>
          </a:p>
          <a:p>
            <a:r>
              <a:rPr lang="en-US" dirty="0"/>
              <a:t>htiming_lege_msd12-&gt;</a:t>
            </a:r>
            <a:r>
              <a:rPr lang="en-US" dirty="0" err="1"/>
              <a:t>GetYaxis</a:t>
            </a:r>
            <a:r>
              <a:rPr lang="en-US" dirty="0"/>
              <a:t>()-&gt;</a:t>
            </a:r>
            <a:r>
              <a:rPr lang="en-US" dirty="0" err="1"/>
              <a:t>SetNdivisions</a:t>
            </a:r>
            <a:r>
              <a:rPr lang="en-US" dirty="0"/>
              <a:t>(505);</a:t>
            </a:r>
          </a:p>
          <a:p>
            <a:r>
              <a:rPr lang="en-US" dirty="0"/>
              <a:t>htiming_lege_msd12-&gt;</a:t>
            </a:r>
            <a:r>
              <a:rPr lang="en-US" dirty="0" err="1"/>
              <a:t>GetYaxis</a:t>
            </a:r>
            <a:r>
              <a:rPr lang="en-US" dirty="0"/>
              <a:t>()-&gt;</a:t>
            </a:r>
            <a:r>
              <a:rPr lang="en-US" dirty="0" err="1"/>
              <a:t>SetTickLength</a:t>
            </a:r>
            <a:r>
              <a:rPr lang="en-US" dirty="0"/>
              <a:t>(0.015);</a:t>
            </a:r>
          </a:p>
          <a:p>
            <a:r>
              <a:rPr lang="en-US" dirty="0"/>
              <a:t>htiming_lege_msd12-&gt;</a:t>
            </a:r>
            <a:r>
              <a:rPr lang="en-US" dirty="0" err="1"/>
              <a:t>SetLineColor</a:t>
            </a:r>
            <a:r>
              <a:rPr lang="en-US" dirty="0"/>
              <a:t>(kGreen+1);</a:t>
            </a:r>
          </a:p>
          <a:p>
            <a:r>
              <a:rPr lang="en-US" dirty="0"/>
              <a:t>htiming_lege_msd12-&gt;Scale(0.6);</a:t>
            </a:r>
          </a:p>
          <a:p>
            <a:r>
              <a:rPr lang="en-US" dirty="0"/>
              <a:t>htiming_lege_msd12-&gt;Draw("h");</a:t>
            </a:r>
          </a:p>
          <a:p>
            <a:endParaRPr lang="en-US" dirty="0"/>
          </a:p>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r>
              <a:rPr lang="en-US" dirty="0"/>
              <a:t>htiming_lege_msd12-&gt;</a:t>
            </a:r>
            <a:r>
              <a:rPr lang="en-US" dirty="0" err="1"/>
              <a:t>SetLineWidth</a:t>
            </a:r>
            <a:r>
              <a:rPr lang="en-US" dirty="0"/>
              <a:t>(3);</a:t>
            </a:r>
          </a:p>
          <a:p>
            <a:r>
              <a:rPr lang="en-US" dirty="0"/>
              <a:t>htiming_lege_msd12-&gt;</a:t>
            </a:r>
            <a:r>
              <a:rPr lang="en-US" dirty="0" err="1"/>
              <a:t>SetLineColor</a:t>
            </a:r>
            <a:r>
              <a:rPr lang="en-US" dirty="0"/>
              <a:t>(kRed+1);</a:t>
            </a:r>
          </a:p>
          <a:p>
            <a:r>
              <a:rPr lang="en-US" dirty="0"/>
              <a:t>htiming_lege_msd12-&gt;</a:t>
            </a:r>
            <a:r>
              <a:rPr lang="en-US" dirty="0" err="1"/>
              <a:t>Rebin</a:t>
            </a:r>
            <a:r>
              <a:rPr lang="en-US" dirty="0"/>
              <a:t>(8);</a:t>
            </a:r>
          </a:p>
          <a:p>
            <a:r>
              <a:rPr lang="en-US" dirty="0"/>
              <a:t>htiming_lege_msd12-&gt;Scale(1);</a:t>
            </a:r>
          </a:p>
          <a:p>
            <a:r>
              <a:rPr lang="en-US" dirty="0"/>
              <a:t>htiming_lege_msd12-&gt;Draw("</a:t>
            </a:r>
            <a:r>
              <a:rPr lang="en-US" dirty="0" err="1"/>
              <a:t>hsame</a:t>
            </a:r>
            <a:r>
              <a:rPr lang="en-US" dirty="0"/>
              <a:t>");</a:t>
            </a:r>
          </a:p>
          <a:p>
            <a:endParaRPr lang="en-US" dirty="0"/>
          </a:p>
          <a:p>
            <a:endParaRPr lang="en-US" dirty="0"/>
          </a:p>
          <a:p>
            <a:endParaRPr lang="en-US" dirty="0"/>
          </a:p>
          <a:p>
            <a:r>
              <a:rPr lang="en-US" dirty="0" err="1"/>
              <a:t>TFile</a:t>
            </a:r>
            <a:r>
              <a:rPr lang="en-US" dirty="0"/>
              <a:t> *_file0 = </a:t>
            </a:r>
            <a:r>
              <a:rPr lang="en-US" dirty="0" err="1"/>
              <a:t>TFile</a:t>
            </a:r>
            <a:r>
              <a:rPr lang="en-US" dirty="0"/>
              <a:t>::Open("F:/e21010/pxct/run0296_LEGe_MSD_241Am_Z7117_ChamberCenter_window1us_TrigRise0.064_0.064_0.112us_TrigGap0.952_0.952_0.904us_Th350_2400_500_CFDDelay0.304us_Scale7_cal.root");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htiming_lege_msd26 = new TH1D("htiming_lege_msd26", "htiming_lege_msd26", 500,-1000,1000);</a:t>
            </a:r>
          </a:p>
          <a:p>
            <a:r>
              <a:rPr lang="en-US" dirty="0"/>
              <a:t>htiming_lege_msd26-&gt;</a:t>
            </a:r>
            <a:r>
              <a:rPr lang="en-US" dirty="0" err="1"/>
              <a:t>SetLineWidth</a:t>
            </a:r>
            <a:r>
              <a:rPr lang="en-US" dirty="0"/>
              <a:t>(3);</a:t>
            </a:r>
          </a:p>
          <a:p>
            <a:r>
              <a:rPr lang="en-US" dirty="0"/>
              <a:t>htiming_lege_msd26-&gt;</a:t>
            </a:r>
            <a:r>
              <a:rPr lang="en-US" dirty="0" err="1"/>
              <a:t>Rebin</a:t>
            </a:r>
            <a:r>
              <a:rPr lang="en-US" dirty="0"/>
              <a:t>(8);</a:t>
            </a:r>
          </a:p>
          <a:p>
            <a:r>
              <a:rPr lang="en-US" dirty="0"/>
              <a:t>htiming_lege_msd26-&gt;</a:t>
            </a:r>
            <a:r>
              <a:rPr lang="en-US" dirty="0" err="1"/>
              <a:t>SetStats</a:t>
            </a:r>
            <a:r>
              <a:rPr lang="en-US" dirty="0"/>
              <a:t>(0);</a:t>
            </a:r>
          </a:p>
          <a:p>
            <a:r>
              <a:rPr lang="en-US" dirty="0"/>
              <a:t>htiming_lege_msd26-&gt;</a:t>
            </a:r>
            <a:r>
              <a:rPr lang="en-US" dirty="0" err="1"/>
              <a:t>SetTitle</a:t>
            </a:r>
            <a:r>
              <a:rPr lang="en-US" dirty="0"/>
              <a:t>("");</a:t>
            </a:r>
          </a:p>
          <a:p>
            <a:r>
              <a:rPr lang="en-US" dirty="0"/>
              <a:t>htiming_lege_msd26-&gt;</a:t>
            </a:r>
            <a:r>
              <a:rPr lang="en-US" dirty="0" err="1"/>
              <a:t>GetXaxis</a:t>
            </a:r>
            <a:r>
              <a:rPr lang="en-US" dirty="0"/>
              <a:t>()-&gt;</a:t>
            </a:r>
            <a:r>
              <a:rPr lang="en-US" dirty="0" err="1"/>
              <a:t>SetTitle</a:t>
            </a:r>
            <a:r>
              <a:rPr lang="en-US" dirty="0"/>
              <a:t>("LEGe #minus MSD26 Time difference (ns)");</a:t>
            </a:r>
          </a:p>
          <a:p>
            <a:r>
              <a:rPr lang="en-US" dirty="0"/>
              <a:t>htiming_lege_msd26-&gt;</a:t>
            </a:r>
            <a:r>
              <a:rPr lang="en-US" dirty="0" err="1"/>
              <a:t>GetYaxis</a:t>
            </a:r>
            <a:r>
              <a:rPr lang="en-US" dirty="0"/>
              <a:t>()-&gt;</a:t>
            </a:r>
            <a:r>
              <a:rPr lang="en-US" dirty="0" err="1"/>
              <a:t>SetTitle</a:t>
            </a:r>
            <a:r>
              <a:rPr lang="en-US" dirty="0"/>
              <a:t>("Counts per 8 ns");</a:t>
            </a:r>
          </a:p>
          <a:p>
            <a:r>
              <a:rPr lang="en-US" dirty="0"/>
              <a:t>htiming_lege_msd26-&gt;</a:t>
            </a:r>
            <a:r>
              <a:rPr lang="en-US" dirty="0" err="1"/>
              <a:t>GetXaxis</a:t>
            </a:r>
            <a:r>
              <a:rPr lang="en-US" dirty="0"/>
              <a:t>()-&gt;</a:t>
            </a:r>
            <a:r>
              <a:rPr lang="en-US" dirty="0" err="1"/>
              <a:t>CenterTitle</a:t>
            </a:r>
            <a:r>
              <a:rPr lang="en-US" dirty="0"/>
              <a:t>();</a:t>
            </a:r>
          </a:p>
          <a:p>
            <a:r>
              <a:rPr lang="en-US" dirty="0"/>
              <a:t>htiming_lege_msd26-&gt;</a:t>
            </a:r>
            <a:r>
              <a:rPr lang="en-US" dirty="0" err="1"/>
              <a:t>GetYaxis</a:t>
            </a:r>
            <a:r>
              <a:rPr lang="en-US" dirty="0"/>
              <a:t>()-&gt;</a:t>
            </a:r>
            <a:r>
              <a:rPr lang="en-US" dirty="0" err="1"/>
              <a:t>CenterTitle</a:t>
            </a:r>
            <a:r>
              <a:rPr lang="en-US" dirty="0"/>
              <a:t>();</a:t>
            </a:r>
          </a:p>
          <a:p>
            <a:r>
              <a:rPr lang="en-US" dirty="0"/>
              <a:t>htiming_lege_msd26-&gt;</a:t>
            </a:r>
            <a:r>
              <a:rPr lang="en-US" dirty="0" err="1"/>
              <a:t>GetXaxis</a:t>
            </a:r>
            <a:r>
              <a:rPr lang="en-US" dirty="0"/>
              <a:t>()-&gt;</a:t>
            </a:r>
            <a:r>
              <a:rPr lang="en-US" dirty="0" err="1"/>
              <a:t>SetLabelFont</a:t>
            </a:r>
            <a:r>
              <a:rPr lang="en-US" dirty="0"/>
              <a:t>(132);</a:t>
            </a:r>
          </a:p>
          <a:p>
            <a:r>
              <a:rPr lang="en-US" dirty="0"/>
              <a:t>htiming_lege_msd26-&gt;</a:t>
            </a:r>
            <a:r>
              <a:rPr lang="en-US" dirty="0" err="1"/>
              <a:t>GetYaxis</a:t>
            </a:r>
            <a:r>
              <a:rPr lang="en-US" dirty="0"/>
              <a:t>()-&gt;</a:t>
            </a:r>
            <a:r>
              <a:rPr lang="en-US" dirty="0" err="1"/>
              <a:t>SetLabelFont</a:t>
            </a:r>
            <a:r>
              <a:rPr lang="en-US" dirty="0"/>
              <a:t>(132);</a:t>
            </a:r>
          </a:p>
          <a:p>
            <a:r>
              <a:rPr lang="en-US" dirty="0"/>
              <a:t>htiming_lege_msd26-&gt;</a:t>
            </a:r>
            <a:r>
              <a:rPr lang="en-US" dirty="0" err="1"/>
              <a:t>GetXaxis</a:t>
            </a:r>
            <a:r>
              <a:rPr lang="en-US" dirty="0"/>
              <a:t>()-&gt;</a:t>
            </a:r>
            <a:r>
              <a:rPr lang="en-US" dirty="0" err="1"/>
              <a:t>SetLabelSize</a:t>
            </a:r>
            <a:r>
              <a:rPr lang="en-US" dirty="0"/>
              <a:t>(0.06);</a:t>
            </a:r>
          </a:p>
          <a:p>
            <a:r>
              <a:rPr lang="en-US" dirty="0"/>
              <a:t>htiming_lege_msd26-&gt;</a:t>
            </a:r>
            <a:r>
              <a:rPr lang="en-US" dirty="0" err="1"/>
              <a:t>GetYaxis</a:t>
            </a:r>
            <a:r>
              <a:rPr lang="en-US" dirty="0"/>
              <a:t>()-&gt;</a:t>
            </a:r>
            <a:r>
              <a:rPr lang="en-US" dirty="0" err="1"/>
              <a:t>SetLabelSize</a:t>
            </a:r>
            <a:r>
              <a:rPr lang="en-US" dirty="0"/>
              <a:t>(0.06);</a:t>
            </a:r>
          </a:p>
          <a:p>
            <a:r>
              <a:rPr lang="en-US" dirty="0"/>
              <a:t>htiming_lege_msd26-&gt;</a:t>
            </a:r>
            <a:r>
              <a:rPr lang="en-US" dirty="0" err="1"/>
              <a:t>GetXaxis</a:t>
            </a:r>
            <a:r>
              <a:rPr lang="en-US" dirty="0"/>
              <a:t>()-&gt;</a:t>
            </a:r>
            <a:r>
              <a:rPr lang="en-US" dirty="0" err="1"/>
              <a:t>SetTitleFont</a:t>
            </a:r>
            <a:r>
              <a:rPr lang="en-US" dirty="0"/>
              <a:t>(132);</a:t>
            </a:r>
          </a:p>
          <a:p>
            <a:r>
              <a:rPr lang="en-US" dirty="0"/>
              <a:t>htiming_lege_msd26-&gt;</a:t>
            </a:r>
            <a:r>
              <a:rPr lang="en-US" dirty="0" err="1"/>
              <a:t>GetYaxis</a:t>
            </a:r>
            <a:r>
              <a:rPr lang="en-US" dirty="0"/>
              <a:t>()-&gt;</a:t>
            </a:r>
            <a:r>
              <a:rPr lang="en-US" dirty="0" err="1"/>
              <a:t>SetTitleFont</a:t>
            </a:r>
            <a:r>
              <a:rPr lang="en-US" dirty="0"/>
              <a:t>(132);</a:t>
            </a:r>
          </a:p>
          <a:p>
            <a:r>
              <a:rPr lang="en-US" dirty="0"/>
              <a:t>htiming_lege_msd26-&gt;</a:t>
            </a:r>
            <a:r>
              <a:rPr lang="en-US" dirty="0" err="1"/>
              <a:t>GetXaxis</a:t>
            </a:r>
            <a:r>
              <a:rPr lang="en-US" dirty="0"/>
              <a:t>()-&gt;</a:t>
            </a:r>
            <a:r>
              <a:rPr lang="en-US" dirty="0" err="1"/>
              <a:t>SetTitleOffset</a:t>
            </a:r>
            <a:r>
              <a:rPr lang="en-US" dirty="0"/>
              <a:t>(1.1);</a:t>
            </a:r>
          </a:p>
          <a:p>
            <a:r>
              <a:rPr lang="en-US" dirty="0"/>
              <a:t>htiming_lege_msd26-&gt;</a:t>
            </a:r>
            <a:r>
              <a:rPr lang="en-US" dirty="0" err="1"/>
              <a:t>GetYaxis</a:t>
            </a:r>
            <a:r>
              <a:rPr lang="en-US" dirty="0"/>
              <a:t>()-&gt;</a:t>
            </a:r>
            <a:r>
              <a:rPr lang="en-US" dirty="0" err="1"/>
              <a:t>SetTitleOffset</a:t>
            </a:r>
            <a:r>
              <a:rPr lang="en-US" dirty="0"/>
              <a:t>(0.95);</a:t>
            </a:r>
          </a:p>
          <a:p>
            <a:r>
              <a:rPr lang="en-US" dirty="0"/>
              <a:t>htiming_lege_msd26-&gt;</a:t>
            </a:r>
            <a:r>
              <a:rPr lang="en-US" dirty="0" err="1"/>
              <a:t>GetXaxis</a:t>
            </a:r>
            <a:r>
              <a:rPr lang="en-US" dirty="0"/>
              <a:t>()-&gt;</a:t>
            </a:r>
            <a:r>
              <a:rPr lang="en-US" dirty="0" err="1"/>
              <a:t>SetTitleSize</a:t>
            </a:r>
            <a:r>
              <a:rPr lang="en-US" dirty="0"/>
              <a:t>(0.07);</a:t>
            </a:r>
          </a:p>
          <a:p>
            <a:r>
              <a:rPr lang="en-US" dirty="0"/>
              <a:t>htiming_lege_msd26-&gt;</a:t>
            </a:r>
            <a:r>
              <a:rPr lang="en-US" dirty="0" err="1"/>
              <a:t>GetYaxis</a:t>
            </a:r>
            <a:r>
              <a:rPr lang="en-US" dirty="0"/>
              <a:t>()-&gt;</a:t>
            </a:r>
            <a:r>
              <a:rPr lang="en-US" dirty="0" err="1"/>
              <a:t>SetTitleSize</a:t>
            </a:r>
            <a:r>
              <a:rPr lang="en-US" dirty="0"/>
              <a:t>(0.07);</a:t>
            </a:r>
          </a:p>
          <a:p>
            <a:r>
              <a:rPr lang="en-US" dirty="0"/>
              <a:t>htiming_lege_msd26-&gt;</a:t>
            </a:r>
            <a:r>
              <a:rPr lang="en-US" dirty="0" err="1"/>
              <a:t>GetXaxis</a:t>
            </a:r>
            <a:r>
              <a:rPr lang="en-US" dirty="0"/>
              <a:t>()-&gt;</a:t>
            </a:r>
            <a:r>
              <a:rPr lang="en-US" dirty="0" err="1"/>
              <a:t>SetRangeUser</a:t>
            </a:r>
            <a:r>
              <a:rPr lang="en-US" dirty="0"/>
              <a:t>(-1000,1000);</a:t>
            </a:r>
          </a:p>
          <a:p>
            <a:r>
              <a:rPr lang="en-US" dirty="0"/>
              <a:t>htiming_lege_msd26-&gt;</a:t>
            </a:r>
            <a:r>
              <a:rPr lang="en-US" dirty="0" err="1"/>
              <a:t>GetYaxis</a:t>
            </a:r>
            <a:r>
              <a:rPr lang="en-US" dirty="0"/>
              <a:t>()-&gt;</a:t>
            </a:r>
            <a:r>
              <a:rPr lang="en-US" dirty="0" err="1"/>
              <a:t>SetRangeUser</a:t>
            </a:r>
            <a:r>
              <a:rPr lang="en-US" dirty="0"/>
              <a:t>(0,800);</a:t>
            </a:r>
          </a:p>
          <a:p>
            <a:r>
              <a:rPr lang="en-US" dirty="0"/>
              <a:t>htiming_lege_msd26-&gt;</a:t>
            </a:r>
            <a:r>
              <a:rPr lang="en-US" dirty="0" err="1"/>
              <a:t>GetYaxis</a:t>
            </a:r>
            <a:r>
              <a:rPr lang="en-US" dirty="0"/>
              <a:t>()-&gt;</a:t>
            </a:r>
            <a:r>
              <a:rPr lang="en-US" dirty="0" err="1"/>
              <a:t>SetNdivisions</a:t>
            </a:r>
            <a:r>
              <a:rPr lang="en-US" dirty="0"/>
              <a:t>(505);</a:t>
            </a:r>
          </a:p>
          <a:p>
            <a:r>
              <a:rPr lang="en-US" dirty="0"/>
              <a:t>htiming_lege_msd26-&gt;</a:t>
            </a:r>
            <a:r>
              <a:rPr lang="en-US" dirty="0" err="1"/>
              <a:t>GetYaxis</a:t>
            </a:r>
            <a:r>
              <a:rPr lang="en-US" dirty="0"/>
              <a:t>()-&gt;</a:t>
            </a:r>
            <a:r>
              <a:rPr lang="en-US" dirty="0" err="1"/>
              <a:t>SetTickLength</a:t>
            </a:r>
            <a:r>
              <a:rPr lang="en-US" dirty="0"/>
              <a:t>(0.015);</a:t>
            </a:r>
          </a:p>
          <a:p>
            <a:r>
              <a:rPr lang="en-US" dirty="0"/>
              <a:t>htiming_lege_msd26-&gt;</a:t>
            </a:r>
            <a:r>
              <a:rPr lang="en-US" dirty="0" err="1"/>
              <a:t>SetLineColor</a:t>
            </a:r>
            <a:r>
              <a:rPr lang="en-US" dirty="0"/>
              <a:t>(kGreen+1);</a:t>
            </a:r>
          </a:p>
          <a:p>
            <a:r>
              <a:rPr lang="en-US" dirty="0"/>
              <a:t>htiming_lege_msd26-&gt;Scale(0.6);</a:t>
            </a:r>
          </a:p>
          <a:p>
            <a:r>
              <a:rPr lang="en-US" dirty="0"/>
              <a:t>htiming_lege_msd26-&gt;Draw("h");</a:t>
            </a:r>
          </a:p>
          <a:p>
            <a:endParaRPr lang="en-US" dirty="0"/>
          </a:p>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r>
              <a:rPr lang="en-US" dirty="0"/>
              <a:t>htiming_lege_msd26-&gt;</a:t>
            </a:r>
            <a:r>
              <a:rPr lang="en-US" dirty="0" err="1"/>
              <a:t>SetLineWidth</a:t>
            </a:r>
            <a:r>
              <a:rPr lang="en-US" dirty="0"/>
              <a:t>(3);</a:t>
            </a:r>
          </a:p>
          <a:p>
            <a:r>
              <a:rPr lang="en-US" dirty="0"/>
              <a:t>htiming_lege_msd26-&gt;</a:t>
            </a:r>
            <a:r>
              <a:rPr lang="en-US" dirty="0" err="1"/>
              <a:t>SetLineColor</a:t>
            </a:r>
            <a:r>
              <a:rPr lang="en-US" dirty="0"/>
              <a:t>(kRed+1);</a:t>
            </a:r>
          </a:p>
          <a:p>
            <a:r>
              <a:rPr lang="en-US" dirty="0"/>
              <a:t>htiming_lege_msd26-&gt;</a:t>
            </a:r>
            <a:r>
              <a:rPr lang="en-US" dirty="0" err="1"/>
              <a:t>Rebin</a:t>
            </a:r>
            <a:r>
              <a:rPr lang="en-US" dirty="0"/>
              <a:t>(8);</a:t>
            </a:r>
          </a:p>
          <a:p>
            <a:r>
              <a:rPr lang="en-US" dirty="0"/>
              <a:t>htiming_lege_msd26-&gt;Scale(1);</a:t>
            </a:r>
          </a:p>
          <a:p>
            <a:r>
              <a:rPr lang="en-US" dirty="0"/>
              <a:t>htiming_lege_msd26-&gt;Draw("</a:t>
            </a:r>
            <a:r>
              <a:rPr lang="en-US" dirty="0" err="1"/>
              <a:t>hsame</a:t>
            </a:r>
            <a:r>
              <a:rPr lang="en-US" dirty="0"/>
              <a:t>");</a:t>
            </a:r>
          </a:p>
          <a:p>
            <a:r>
              <a:rPr lang="en-US" dirty="0" err="1"/>
              <a:t>gPad</a:t>
            </a:r>
            <a:r>
              <a:rPr lang="en-US" dirty="0"/>
              <a:t>-&gt;</a:t>
            </a:r>
            <a:r>
              <a:rPr lang="en-US" dirty="0" err="1"/>
              <a:t>RedrawAxis</a:t>
            </a:r>
            <a:r>
              <a:rPr lang="en-US" dirty="0"/>
              <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10</a:t>
            </a:fld>
            <a:endParaRPr lang="zh-CN" altLang="en-US"/>
          </a:p>
        </p:txBody>
      </p:sp>
    </p:spTree>
    <p:extLst>
      <p:ext uri="{BB962C8B-B14F-4D97-AF65-F5344CB8AC3E}">
        <p14:creationId xmlns:p14="http://schemas.microsoft.com/office/powerpoint/2010/main" val="72849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::Open("F:/e21010/pxct/run0296_LEGe_MSD_241Am_Z7117_ChamberCenter_window1us_TrigRise0.064_0.064_0.112us_TrigGap0.952_0.952_0.904us_Th350_2400_500_CFDDelay0.304us_Scale7_cal.root");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//TH1D* htiming_msd12_msd26 = new TH1D("htiming_msd12_msd26", "htiming_msd12_msd26", 1000,-1000,1000);</a:t>
            </a:r>
          </a:p>
          <a:p>
            <a:r>
              <a:rPr lang="en-US" dirty="0"/>
              <a:t>htiming_msd12_msd26-&gt;</a:t>
            </a:r>
            <a:r>
              <a:rPr lang="en-US" dirty="0" err="1"/>
              <a:t>SetLineWidth</a:t>
            </a:r>
            <a:r>
              <a:rPr lang="en-US" dirty="0"/>
              <a:t>(3);</a:t>
            </a:r>
          </a:p>
          <a:p>
            <a:r>
              <a:rPr lang="en-US" dirty="0"/>
              <a:t>htiming_msd12_msd26-&gt;</a:t>
            </a:r>
            <a:r>
              <a:rPr lang="en-US" dirty="0" err="1"/>
              <a:t>Rebin</a:t>
            </a:r>
            <a:r>
              <a:rPr lang="en-US" dirty="0"/>
              <a:t>(2);</a:t>
            </a:r>
          </a:p>
          <a:p>
            <a:r>
              <a:rPr lang="en-US" dirty="0"/>
              <a:t>htiming_msd12_msd26-&gt;</a:t>
            </a:r>
            <a:r>
              <a:rPr lang="en-US" dirty="0" err="1"/>
              <a:t>SetStats</a:t>
            </a:r>
            <a:r>
              <a:rPr lang="en-US" dirty="0"/>
              <a:t>(0);</a:t>
            </a:r>
          </a:p>
          <a:p>
            <a:r>
              <a:rPr lang="en-US" dirty="0"/>
              <a:t>htiming_msd12_msd26-&gt;</a:t>
            </a:r>
            <a:r>
              <a:rPr lang="en-US" dirty="0" err="1"/>
              <a:t>SetTitle</a:t>
            </a:r>
            <a:r>
              <a:rPr lang="en-US" dirty="0"/>
              <a:t>("");</a:t>
            </a:r>
          </a:p>
          <a:p>
            <a:r>
              <a:rPr lang="en-US" dirty="0"/>
              <a:t>htiming_msd12_msd26-&gt;</a:t>
            </a:r>
            <a:r>
              <a:rPr lang="en-US" dirty="0" err="1"/>
              <a:t>GetXaxis</a:t>
            </a:r>
            <a:r>
              <a:rPr lang="en-US" dirty="0"/>
              <a:t>()-&gt;</a:t>
            </a:r>
            <a:r>
              <a:rPr lang="en-US" dirty="0" err="1"/>
              <a:t>SetTitle</a:t>
            </a:r>
            <a:r>
              <a:rPr lang="en-US" dirty="0"/>
              <a:t>("MSD12 #minus MSD26 Time difference (ns)");</a:t>
            </a:r>
          </a:p>
          <a:p>
            <a:r>
              <a:rPr lang="en-US" dirty="0"/>
              <a:t>htiming_msd12_msd26-&gt;</a:t>
            </a:r>
            <a:r>
              <a:rPr lang="en-US" dirty="0" err="1"/>
              <a:t>GetYaxis</a:t>
            </a:r>
            <a:r>
              <a:rPr lang="en-US" dirty="0"/>
              <a:t>()-&gt;</a:t>
            </a:r>
            <a:r>
              <a:rPr lang="en-US" dirty="0" err="1"/>
              <a:t>SetTitle</a:t>
            </a:r>
            <a:r>
              <a:rPr lang="en-US" dirty="0"/>
              <a:t>("Counts per 2 ns");</a:t>
            </a:r>
          </a:p>
          <a:p>
            <a:r>
              <a:rPr lang="en-US" dirty="0"/>
              <a:t>htiming_msd12_msd26-&gt;</a:t>
            </a:r>
            <a:r>
              <a:rPr lang="en-US" dirty="0" err="1"/>
              <a:t>GetXaxis</a:t>
            </a:r>
            <a:r>
              <a:rPr lang="en-US" dirty="0"/>
              <a:t>()-&gt;</a:t>
            </a:r>
            <a:r>
              <a:rPr lang="en-US" dirty="0" err="1"/>
              <a:t>CenterTitle</a:t>
            </a:r>
            <a:r>
              <a:rPr lang="en-US" dirty="0"/>
              <a:t>();</a:t>
            </a:r>
          </a:p>
          <a:p>
            <a:r>
              <a:rPr lang="en-US" dirty="0"/>
              <a:t>htiming_msd12_msd26-&gt;</a:t>
            </a:r>
            <a:r>
              <a:rPr lang="en-US" dirty="0" err="1"/>
              <a:t>GetYaxis</a:t>
            </a:r>
            <a:r>
              <a:rPr lang="en-US" dirty="0"/>
              <a:t>()-&gt;</a:t>
            </a:r>
            <a:r>
              <a:rPr lang="en-US" dirty="0" err="1"/>
              <a:t>CenterTitle</a:t>
            </a:r>
            <a:r>
              <a:rPr lang="en-US" dirty="0"/>
              <a:t>();</a:t>
            </a:r>
          </a:p>
          <a:p>
            <a:r>
              <a:rPr lang="en-US" dirty="0"/>
              <a:t>htiming_msd12_msd26-&gt;</a:t>
            </a:r>
            <a:r>
              <a:rPr lang="en-US" dirty="0" err="1"/>
              <a:t>GetXaxis</a:t>
            </a:r>
            <a:r>
              <a:rPr lang="en-US" dirty="0"/>
              <a:t>()-&gt;</a:t>
            </a:r>
            <a:r>
              <a:rPr lang="en-US" dirty="0" err="1"/>
              <a:t>SetLabelFont</a:t>
            </a:r>
            <a:r>
              <a:rPr lang="en-US" dirty="0"/>
              <a:t>(132);</a:t>
            </a:r>
          </a:p>
          <a:p>
            <a:r>
              <a:rPr lang="en-US" dirty="0"/>
              <a:t>htiming_msd12_msd26-&gt;</a:t>
            </a:r>
            <a:r>
              <a:rPr lang="en-US" dirty="0" err="1"/>
              <a:t>GetYaxis</a:t>
            </a:r>
            <a:r>
              <a:rPr lang="en-US" dirty="0"/>
              <a:t>()-&gt;</a:t>
            </a:r>
            <a:r>
              <a:rPr lang="en-US" dirty="0" err="1"/>
              <a:t>SetLabelFont</a:t>
            </a:r>
            <a:r>
              <a:rPr lang="en-US" dirty="0"/>
              <a:t>(132);</a:t>
            </a:r>
          </a:p>
          <a:p>
            <a:r>
              <a:rPr lang="en-US" dirty="0"/>
              <a:t>htiming_msd12_msd26-&gt;</a:t>
            </a:r>
            <a:r>
              <a:rPr lang="en-US" dirty="0" err="1"/>
              <a:t>GetXaxis</a:t>
            </a:r>
            <a:r>
              <a:rPr lang="en-US" dirty="0"/>
              <a:t>()-&gt;</a:t>
            </a:r>
            <a:r>
              <a:rPr lang="en-US" dirty="0" err="1"/>
              <a:t>SetLabelSize</a:t>
            </a:r>
            <a:r>
              <a:rPr lang="en-US" dirty="0"/>
              <a:t>(0.06);</a:t>
            </a:r>
          </a:p>
          <a:p>
            <a:r>
              <a:rPr lang="en-US" dirty="0"/>
              <a:t>htiming_msd12_msd26-&gt;</a:t>
            </a:r>
            <a:r>
              <a:rPr lang="en-US" dirty="0" err="1"/>
              <a:t>GetYaxis</a:t>
            </a:r>
            <a:r>
              <a:rPr lang="en-US" dirty="0"/>
              <a:t>()-&gt;</a:t>
            </a:r>
            <a:r>
              <a:rPr lang="en-US" dirty="0" err="1"/>
              <a:t>SetLabelSize</a:t>
            </a:r>
            <a:r>
              <a:rPr lang="en-US" dirty="0"/>
              <a:t>(0.06);</a:t>
            </a:r>
          </a:p>
          <a:p>
            <a:r>
              <a:rPr lang="en-US" dirty="0"/>
              <a:t>htiming_msd12_msd26-&gt;</a:t>
            </a:r>
            <a:r>
              <a:rPr lang="en-US" dirty="0" err="1"/>
              <a:t>GetXaxis</a:t>
            </a:r>
            <a:r>
              <a:rPr lang="en-US" dirty="0"/>
              <a:t>()-&gt;</a:t>
            </a:r>
            <a:r>
              <a:rPr lang="en-US" dirty="0" err="1"/>
              <a:t>SetTitleFont</a:t>
            </a:r>
            <a:r>
              <a:rPr lang="en-US" dirty="0"/>
              <a:t>(132);</a:t>
            </a:r>
          </a:p>
          <a:p>
            <a:r>
              <a:rPr lang="en-US" dirty="0"/>
              <a:t>htiming_msd12_msd26-&gt;</a:t>
            </a:r>
            <a:r>
              <a:rPr lang="en-US" dirty="0" err="1"/>
              <a:t>GetYaxis</a:t>
            </a:r>
            <a:r>
              <a:rPr lang="en-US" dirty="0"/>
              <a:t>()-&gt;</a:t>
            </a:r>
            <a:r>
              <a:rPr lang="en-US" dirty="0" err="1"/>
              <a:t>SetTitleFont</a:t>
            </a:r>
            <a:r>
              <a:rPr lang="en-US" dirty="0"/>
              <a:t>(132);</a:t>
            </a:r>
          </a:p>
          <a:p>
            <a:r>
              <a:rPr lang="en-US" dirty="0"/>
              <a:t>htiming_msd12_msd26-&gt;</a:t>
            </a:r>
            <a:r>
              <a:rPr lang="en-US" dirty="0" err="1"/>
              <a:t>GetXaxis</a:t>
            </a:r>
            <a:r>
              <a:rPr lang="en-US" dirty="0"/>
              <a:t>()-&gt;</a:t>
            </a:r>
            <a:r>
              <a:rPr lang="en-US" dirty="0" err="1"/>
              <a:t>SetTitleOffset</a:t>
            </a:r>
            <a:r>
              <a:rPr lang="en-US" dirty="0"/>
              <a:t>(1.1);</a:t>
            </a:r>
          </a:p>
          <a:p>
            <a:r>
              <a:rPr lang="en-US" dirty="0"/>
              <a:t>htiming_msd12_msd26-&gt;</a:t>
            </a:r>
            <a:r>
              <a:rPr lang="en-US" dirty="0" err="1"/>
              <a:t>GetYaxis</a:t>
            </a:r>
            <a:r>
              <a:rPr lang="en-US" dirty="0"/>
              <a:t>()-&gt;</a:t>
            </a:r>
            <a:r>
              <a:rPr lang="en-US" dirty="0" err="1"/>
              <a:t>SetTitleOffset</a:t>
            </a:r>
            <a:r>
              <a:rPr lang="en-US" dirty="0"/>
              <a:t>(0.95);</a:t>
            </a:r>
          </a:p>
          <a:p>
            <a:r>
              <a:rPr lang="en-US" dirty="0"/>
              <a:t>htiming_msd12_msd26-&gt;</a:t>
            </a:r>
            <a:r>
              <a:rPr lang="en-US" dirty="0" err="1"/>
              <a:t>GetXaxis</a:t>
            </a:r>
            <a:r>
              <a:rPr lang="en-US" dirty="0"/>
              <a:t>()-&gt;</a:t>
            </a:r>
            <a:r>
              <a:rPr lang="en-US" dirty="0" err="1"/>
              <a:t>SetTitleSize</a:t>
            </a:r>
            <a:r>
              <a:rPr lang="en-US" dirty="0"/>
              <a:t>(0.07);</a:t>
            </a:r>
          </a:p>
          <a:p>
            <a:r>
              <a:rPr lang="en-US" dirty="0"/>
              <a:t>htiming_msd12_msd26-&gt;</a:t>
            </a:r>
            <a:r>
              <a:rPr lang="en-US" dirty="0" err="1"/>
              <a:t>GetYaxis</a:t>
            </a:r>
            <a:r>
              <a:rPr lang="en-US" dirty="0"/>
              <a:t>()-&gt;</a:t>
            </a:r>
            <a:r>
              <a:rPr lang="en-US" dirty="0" err="1"/>
              <a:t>SetTitleSize</a:t>
            </a:r>
            <a:r>
              <a:rPr lang="en-US" dirty="0"/>
              <a:t>(0.07);</a:t>
            </a:r>
          </a:p>
          <a:p>
            <a:r>
              <a:rPr lang="en-US" dirty="0"/>
              <a:t>htiming_msd12_msd26-&gt;</a:t>
            </a:r>
            <a:r>
              <a:rPr lang="en-US" dirty="0" err="1"/>
              <a:t>GetXaxis</a:t>
            </a:r>
            <a:r>
              <a:rPr lang="en-US" dirty="0"/>
              <a:t>()-&gt;</a:t>
            </a:r>
            <a:r>
              <a:rPr lang="en-US" dirty="0" err="1"/>
              <a:t>SetRangeUser</a:t>
            </a:r>
            <a:r>
              <a:rPr lang="en-US" dirty="0"/>
              <a:t>(-500,500);</a:t>
            </a:r>
          </a:p>
          <a:p>
            <a:r>
              <a:rPr lang="en-US" dirty="0"/>
              <a:t>htiming_msd12_msd26-&gt;Scale(0.6);</a:t>
            </a:r>
          </a:p>
          <a:p>
            <a:r>
              <a:rPr lang="en-US" dirty="0"/>
              <a:t>htiming_msd12_msd26-&gt;</a:t>
            </a:r>
            <a:r>
              <a:rPr lang="en-US" dirty="0" err="1"/>
              <a:t>GetYaxis</a:t>
            </a:r>
            <a:r>
              <a:rPr lang="en-US" dirty="0"/>
              <a:t>()-&gt;</a:t>
            </a:r>
            <a:r>
              <a:rPr lang="en-US" dirty="0" err="1"/>
              <a:t>SetRangeUser</a:t>
            </a:r>
            <a:r>
              <a:rPr lang="en-US" dirty="0"/>
              <a:t>(0,250000);</a:t>
            </a:r>
          </a:p>
          <a:p>
            <a:r>
              <a:rPr lang="en-US" dirty="0"/>
              <a:t>htiming_msd12_msd26-&gt;</a:t>
            </a:r>
            <a:r>
              <a:rPr lang="en-US" dirty="0" err="1"/>
              <a:t>GetYaxis</a:t>
            </a:r>
            <a:r>
              <a:rPr lang="en-US" dirty="0"/>
              <a:t>()-&gt;</a:t>
            </a:r>
            <a:r>
              <a:rPr lang="en-US" dirty="0" err="1"/>
              <a:t>SetNdivisions</a:t>
            </a:r>
            <a:r>
              <a:rPr lang="en-US" dirty="0"/>
              <a:t>(505);</a:t>
            </a:r>
          </a:p>
          <a:p>
            <a:r>
              <a:rPr lang="en-US" dirty="0"/>
              <a:t>htiming_msd12_msd26-&gt;</a:t>
            </a:r>
            <a:r>
              <a:rPr lang="en-US" dirty="0" err="1"/>
              <a:t>GetYaxis</a:t>
            </a:r>
            <a:r>
              <a:rPr lang="en-US" dirty="0"/>
              <a:t>()-&gt;</a:t>
            </a:r>
            <a:r>
              <a:rPr lang="en-US" dirty="0" err="1"/>
              <a:t>SetTickLength</a:t>
            </a:r>
            <a:r>
              <a:rPr lang="en-US" dirty="0"/>
              <a:t>(0.015);</a:t>
            </a:r>
          </a:p>
          <a:p>
            <a:r>
              <a:rPr lang="en-US" dirty="0"/>
              <a:t>htiming_msd12_msd26-&gt;</a:t>
            </a:r>
            <a:r>
              <a:rPr lang="en-US" dirty="0" err="1"/>
              <a:t>SetLineColor</a:t>
            </a:r>
            <a:r>
              <a:rPr lang="en-US" dirty="0"/>
              <a:t>(kGreen+1);</a:t>
            </a:r>
          </a:p>
          <a:p>
            <a:r>
              <a:rPr lang="en-US" dirty="0"/>
              <a:t>htiming_msd12_msd26-&gt;Draw("h");</a:t>
            </a:r>
          </a:p>
          <a:p>
            <a:endParaRPr lang="en-US" dirty="0"/>
          </a:p>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r>
              <a:rPr lang="en-US" dirty="0"/>
              <a:t>htiming_msd12_msd26-&gt;</a:t>
            </a:r>
            <a:r>
              <a:rPr lang="en-US" dirty="0" err="1"/>
              <a:t>SetLineWidth</a:t>
            </a:r>
            <a:r>
              <a:rPr lang="en-US" dirty="0"/>
              <a:t>(3);</a:t>
            </a:r>
          </a:p>
          <a:p>
            <a:r>
              <a:rPr lang="en-US" dirty="0"/>
              <a:t>htiming_msd12_msd26-&gt;</a:t>
            </a:r>
            <a:r>
              <a:rPr lang="en-US" dirty="0" err="1"/>
              <a:t>SetLineColor</a:t>
            </a:r>
            <a:r>
              <a:rPr lang="en-US" dirty="0"/>
              <a:t>(kRed+1);</a:t>
            </a:r>
          </a:p>
          <a:p>
            <a:r>
              <a:rPr lang="en-US" dirty="0"/>
              <a:t>htiming_msd12_msd26-&gt;</a:t>
            </a:r>
            <a:r>
              <a:rPr lang="en-US" dirty="0" err="1"/>
              <a:t>Rebin</a:t>
            </a:r>
            <a:r>
              <a:rPr lang="en-US" dirty="0"/>
              <a:t>(2);</a:t>
            </a:r>
          </a:p>
          <a:p>
            <a:r>
              <a:rPr lang="en-US" dirty="0"/>
              <a:t>htiming_msd12_msd26-&gt;Draw("same");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11</a:t>
            </a:fld>
            <a:endParaRPr lang="zh-CN" altLang="en-US"/>
          </a:p>
        </p:txBody>
      </p:sp>
    </p:spTree>
    <p:extLst>
      <p:ext uri="{BB962C8B-B14F-4D97-AF65-F5344CB8AC3E}">
        <p14:creationId xmlns:p14="http://schemas.microsoft.com/office/powerpoint/2010/main" val="306456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htiming_lege_msd12-&gt;</a:t>
            </a:r>
            <a:r>
              <a:rPr lang="en-US" dirty="0" err="1"/>
              <a:t>SetLineWidth</a:t>
            </a:r>
            <a:r>
              <a:rPr lang="en-US" dirty="0"/>
              <a:t>(3);</a:t>
            </a:r>
          </a:p>
          <a:p>
            <a:r>
              <a:rPr lang="en-US" dirty="0"/>
              <a:t>htiming_lege_msd12-&gt;</a:t>
            </a:r>
            <a:r>
              <a:rPr lang="en-US" dirty="0" err="1"/>
              <a:t>Rebin</a:t>
            </a:r>
            <a:r>
              <a:rPr lang="en-US" dirty="0"/>
              <a:t>(4);</a:t>
            </a:r>
          </a:p>
          <a:p>
            <a:r>
              <a:rPr lang="en-US" dirty="0"/>
              <a:t>htiming_lege_msd12-&gt;</a:t>
            </a:r>
            <a:r>
              <a:rPr lang="en-US" dirty="0" err="1"/>
              <a:t>SetStats</a:t>
            </a:r>
            <a:r>
              <a:rPr lang="en-US" dirty="0"/>
              <a:t>(0);</a:t>
            </a:r>
          </a:p>
          <a:p>
            <a:r>
              <a:rPr lang="en-US" dirty="0"/>
              <a:t>htiming_lege_msd12-&gt;</a:t>
            </a:r>
            <a:r>
              <a:rPr lang="en-US" dirty="0" err="1"/>
              <a:t>SetTitle</a:t>
            </a:r>
            <a:r>
              <a:rPr lang="en-US" dirty="0"/>
              <a:t>("");</a:t>
            </a:r>
          </a:p>
          <a:p>
            <a:r>
              <a:rPr lang="en-US" dirty="0"/>
              <a:t>htiming_lege_msd12-&gt;</a:t>
            </a:r>
            <a:r>
              <a:rPr lang="en-US" dirty="0" err="1"/>
              <a:t>GetXaxis</a:t>
            </a:r>
            <a:r>
              <a:rPr lang="en-US" dirty="0"/>
              <a:t>()-&gt;</a:t>
            </a:r>
            <a:r>
              <a:rPr lang="en-US" dirty="0" err="1"/>
              <a:t>SetTitle</a:t>
            </a:r>
            <a:r>
              <a:rPr lang="en-US" dirty="0"/>
              <a:t>("LEGe #minus MSD12 Time difference (ns)");</a:t>
            </a:r>
          </a:p>
          <a:p>
            <a:r>
              <a:rPr lang="en-US" dirty="0"/>
              <a:t>htiming_lege_msd12-&gt;</a:t>
            </a:r>
            <a:r>
              <a:rPr lang="en-US" dirty="0" err="1"/>
              <a:t>GetYaxis</a:t>
            </a:r>
            <a:r>
              <a:rPr lang="en-US" dirty="0"/>
              <a:t>()-&gt;</a:t>
            </a:r>
            <a:r>
              <a:rPr lang="en-US" dirty="0" err="1"/>
              <a:t>SetTitle</a:t>
            </a:r>
            <a:r>
              <a:rPr lang="en-US" dirty="0"/>
              <a:t>("Counts per 4 ns");</a:t>
            </a:r>
          </a:p>
          <a:p>
            <a:r>
              <a:rPr lang="en-US" dirty="0"/>
              <a:t>htiming_lege_msd12-&gt;</a:t>
            </a:r>
            <a:r>
              <a:rPr lang="en-US" dirty="0" err="1"/>
              <a:t>GetXaxis</a:t>
            </a:r>
            <a:r>
              <a:rPr lang="en-US" dirty="0"/>
              <a:t>()-&gt;</a:t>
            </a:r>
            <a:r>
              <a:rPr lang="en-US" dirty="0" err="1"/>
              <a:t>CenterTitle</a:t>
            </a:r>
            <a:r>
              <a:rPr lang="en-US" dirty="0"/>
              <a:t>();</a:t>
            </a:r>
          </a:p>
          <a:p>
            <a:r>
              <a:rPr lang="en-US" dirty="0"/>
              <a:t>htiming_lege_msd12-&gt;</a:t>
            </a:r>
            <a:r>
              <a:rPr lang="en-US" dirty="0" err="1"/>
              <a:t>GetYaxis</a:t>
            </a:r>
            <a:r>
              <a:rPr lang="en-US" dirty="0"/>
              <a:t>()-&gt;</a:t>
            </a:r>
            <a:r>
              <a:rPr lang="en-US" dirty="0" err="1"/>
              <a:t>CenterTitle</a:t>
            </a:r>
            <a:r>
              <a:rPr lang="en-US" dirty="0"/>
              <a:t>();</a:t>
            </a:r>
          </a:p>
          <a:p>
            <a:r>
              <a:rPr lang="en-US" dirty="0"/>
              <a:t>htiming_lege_msd12-&gt;</a:t>
            </a:r>
            <a:r>
              <a:rPr lang="en-US" dirty="0" err="1"/>
              <a:t>GetXaxis</a:t>
            </a:r>
            <a:r>
              <a:rPr lang="en-US" dirty="0"/>
              <a:t>()-&gt;</a:t>
            </a:r>
            <a:r>
              <a:rPr lang="en-US" dirty="0" err="1"/>
              <a:t>SetLabelFont</a:t>
            </a:r>
            <a:r>
              <a:rPr lang="en-US" dirty="0"/>
              <a:t>(132);</a:t>
            </a:r>
          </a:p>
          <a:p>
            <a:r>
              <a:rPr lang="en-US" dirty="0"/>
              <a:t>htiming_lege_msd12-&gt;</a:t>
            </a:r>
            <a:r>
              <a:rPr lang="en-US" dirty="0" err="1"/>
              <a:t>GetYaxis</a:t>
            </a:r>
            <a:r>
              <a:rPr lang="en-US" dirty="0"/>
              <a:t>()-&gt;</a:t>
            </a:r>
            <a:r>
              <a:rPr lang="en-US" dirty="0" err="1"/>
              <a:t>SetLabelFont</a:t>
            </a:r>
            <a:r>
              <a:rPr lang="en-US" dirty="0"/>
              <a:t>(132);</a:t>
            </a:r>
          </a:p>
          <a:p>
            <a:r>
              <a:rPr lang="en-US" dirty="0"/>
              <a:t>htiming_lege_msd12-&gt;</a:t>
            </a:r>
            <a:r>
              <a:rPr lang="en-US" dirty="0" err="1"/>
              <a:t>GetXaxis</a:t>
            </a:r>
            <a:r>
              <a:rPr lang="en-US" dirty="0"/>
              <a:t>()-&gt;</a:t>
            </a:r>
            <a:r>
              <a:rPr lang="en-US" dirty="0" err="1"/>
              <a:t>SetLabelSize</a:t>
            </a:r>
            <a:r>
              <a:rPr lang="en-US" dirty="0"/>
              <a:t>(0.06);</a:t>
            </a:r>
          </a:p>
          <a:p>
            <a:r>
              <a:rPr lang="en-US" dirty="0"/>
              <a:t>htiming_lege_msd12-&gt;</a:t>
            </a:r>
            <a:r>
              <a:rPr lang="en-US" dirty="0" err="1"/>
              <a:t>GetYaxis</a:t>
            </a:r>
            <a:r>
              <a:rPr lang="en-US" dirty="0"/>
              <a:t>()-&gt;</a:t>
            </a:r>
            <a:r>
              <a:rPr lang="en-US" dirty="0" err="1"/>
              <a:t>SetLabelSize</a:t>
            </a:r>
            <a:r>
              <a:rPr lang="en-US" dirty="0"/>
              <a:t>(0.06);</a:t>
            </a:r>
          </a:p>
          <a:p>
            <a:r>
              <a:rPr lang="en-US" dirty="0"/>
              <a:t>htiming_lege_msd12-&gt;</a:t>
            </a:r>
            <a:r>
              <a:rPr lang="en-US" dirty="0" err="1"/>
              <a:t>GetXaxis</a:t>
            </a:r>
            <a:r>
              <a:rPr lang="en-US" dirty="0"/>
              <a:t>()-&gt;</a:t>
            </a:r>
            <a:r>
              <a:rPr lang="en-US" dirty="0" err="1"/>
              <a:t>SetTitleFont</a:t>
            </a:r>
            <a:r>
              <a:rPr lang="en-US" dirty="0"/>
              <a:t>(132);</a:t>
            </a:r>
          </a:p>
          <a:p>
            <a:r>
              <a:rPr lang="en-US" dirty="0"/>
              <a:t>htiming_lege_msd12-&gt;</a:t>
            </a:r>
            <a:r>
              <a:rPr lang="en-US" dirty="0" err="1"/>
              <a:t>GetYaxis</a:t>
            </a:r>
            <a:r>
              <a:rPr lang="en-US" dirty="0"/>
              <a:t>()-&gt;</a:t>
            </a:r>
            <a:r>
              <a:rPr lang="en-US" dirty="0" err="1"/>
              <a:t>SetTitleFont</a:t>
            </a:r>
            <a:r>
              <a:rPr lang="en-US" dirty="0"/>
              <a:t>(132);</a:t>
            </a:r>
          </a:p>
          <a:p>
            <a:r>
              <a:rPr lang="en-US" dirty="0"/>
              <a:t>htiming_lege_msd12-&gt;</a:t>
            </a:r>
            <a:r>
              <a:rPr lang="en-US" dirty="0" err="1"/>
              <a:t>GetXaxis</a:t>
            </a:r>
            <a:r>
              <a:rPr lang="en-US" dirty="0"/>
              <a:t>()-&gt;</a:t>
            </a:r>
            <a:r>
              <a:rPr lang="en-US" dirty="0" err="1"/>
              <a:t>SetTitleOffset</a:t>
            </a:r>
            <a:r>
              <a:rPr lang="en-US" dirty="0"/>
              <a:t>(1.1);</a:t>
            </a:r>
          </a:p>
          <a:p>
            <a:r>
              <a:rPr lang="en-US" dirty="0"/>
              <a:t>htiming_lege_msd12-&gt;</a:t>
            </a:r>
            <a:r>
              <a:rPr lang="en-US" dirty="0" err="1"/>
              <a:t>GetYaxis</a:t>
            </a:r>
            <a:r>
              <a:rPr lang="en-US" dirty="0"/>
              <a:t>()-&gt;</a:t>
            </a:r>
            <a:r>
              <a:rPr lang="en-US" dirty="0" err="1"/>
              <a:t>SetTitleOffset</a:t>
            </a:r>
            <a:r>
              <a:rPr lang="en-US" dirty="0"/>
              <a:t>(0.95);</a:t>
            </a:r>
          </a:p>
          <a:p>
            <a:r>
              <a:rPr lang="en-US" dirty="0"/>
              <a:t>htiming_lege_msd12-&gt;</a:t>
            </a:r>
            <a:r>
              <a:rPr lang="en-US" dirty="0" err="1"/>
              <a:t>GetXaxis</a:t>
            </a:r>
            <a:r>
              <a:rPr lang="en-US" dirty="0"/>
              <a:t>()-&gt;</a:t>
            </a:r>
            <a:r>
              <a:rPr lang="en-US" dirty="0" err="1"/>
              <a:t>SetTitleSize</a:t>
            </a:r>
            <a:r>
              <a:rPr lang="en-US" dirty="0"/>
              <a:t>(0.07);</a:t>
            </a:r>
          </a:p>
          <a:p>
            <a:r>
              <a:rPr lang="en-US" dirty="0"/>
              <a:t>htiming_lege_msd12-&gt;</a:t>
            </a:r>
            <a:r>
              <a:rPr lang="en-US" dirty="0" err="1"/>
              <a:t>GetYaxis</a:t>
            </a:r>
            <a:r>
              <a:rPr lang="en-US" dirty="0"/>
              <a:t>()-&gt;</a:t>
            </a:r>
            <a:r>
              <a:rPr lang="en-US" dirty="0" err="1"/>
              <a:t>SetTitleSize</a:t>
            </a:r>
            <a:r>
              <a:rPr lang="en-US" dirty="0"/>
              <a:t>(0.07);</a:t>
            </a:r>
          </a:p>
          <a:p>
            <a:r>
              <a:rPr lang="en-US" dirty="0"/>
              <a:t>htiming_lege_msd12-&gt;</a:t>
            </a:r>
            <a:r>
              <a:rPr lang="en-US" dirty="0" err="1"/>
              <a:t>GetXaxis</a:t>
            </a:r>
            <a:r>
              <a:rPr lang="en-US" dirty="0"/>
              <a:t>()-&gt;</a:t>
            </a:r>
            <a:r>
              <a:rPr lang="en-US" dirty="0" err="1"/>
              <a:t>SetRangeUser</a:t>
            </a:r>
            <a:r>
              <a:rPr lang="en-US" dirty="0"/>
              <a:t>(-1000,1000);</a:t>
            </a:r>
          </a:p>
          <a:p>
            <a:r>
              <a:rPr lang="en-US" dirty="0"/>
              <a:t>htiming_lege_msd12-&gt;</a:t>
            </a:r>
            <a:r>
              <a:rPr lang="en-US" dirty="0" err="1"/>
              <a:t>GetYaxis</a:t>
            </a:r>
            <a:r>
              <a:rPr lang="en-US" dirty="0"/>
              <a:t>()-&gt;</a:t>
            </a:r>
            <a:r>
              <a:rPr lang="en-US" dirty="0" err="1"/>
              <a:t>SetRangeUser</a:t>
            </a:r>
            <a:r>
              <a:rPr lang="en-US" dirty="0"/>
              <a:t>(0,800);</a:t>
            </a:r>
          </a:p>
          <a:p>
            <a:r>
              <a:rPr lang="en-US" dirty="0"/>
              <a:t>htiming_lege_msd12-&gt;</a:t>
            </a:r>
            <a:r>
              <a:rPr lang="en-US" dirty="0" err="1"/>
              <a:t>GetYaxis</a:t>
            </a:r>
            <a:r>
              <a:rPr lang="en-US" dirty="0"/>
              <a:t>()-&gt;</a:t>
            </a:r>
            <a:r>
              <a:rPr lang="en-US" dirty="0" err="1"/>
              <a:t>SetNdivisions</a:t>
            </a:r>
            <a:r>
              <a:rPr lang="en-US" dirty="0"/>
              <a:t>(505);</a:t>
            </a:r>
          </a:p>
          <a:p>
            <a:r>
              <a:rPr lang="en-US" dirty="0"/>
              <a:t>htiming_lege_msd12-&gt;</a:t>
            </a:r>
            <a:r>
              <a:rPr lang="en-US" dirty="0" err="1"/>
              <a:t>GetYaxis</a:t>
            </a:r>
            <a:r>
              <a:rPr lang="en-US" dirty="0"/>
              <a:t>()-&gt;</a:t>
            </a:r>
            <a:r>
              <a:rPr lang="en-US" dirty="0" err="1"/>
              <a:t>SetTickLength</a:t>
            </a:r>
            <a:r>
              <a:rPr lang="en-US" dirty="0"/>
              <a:t>(0.015);</a:t>
            </a:r>
          </a:p>
          <a:p>
            <a:r>
              <a:rPr lang="en-US" dirty="0"/>
              <a:t>htiming_lege_msd12-&gt;</a:t>
            </a:r>
            <a:r>
              <a:rPr lang="en-US" dirty="0" err="1"/>
              <a:t>SetLineColor</a:t>
            </a:r>
            <a:r>
              <a:rPr lang="en-US" dirty="0"/>
              <a:t>(kGreen+1);</a:t>
            </a:r>
          </a:p>
          <a:p>
            <a:r>
              <a:rPr lang="en-US" dirty="0"/>
              <a:t>htiming_lege_msd12-&gt;Scale(0.3);</a:t>
            </a:r>
          </a:p>
          <a:p>
            <a:r>
              <a:rPr lang="en-US" dirty="0"/>
              <a:t>htiming_lege_msd12-&gt;Draw("h");</a:t>
            </a:r>
          </a:p>
          <a:p>
            <a:endParaRPr lang="en-US" dirty="0"/>
          </a:p>
          <a:p>
            <a:r>
              <a:rPr lang="en-US" dirty="0" err="1"/>
              <a:t>TFile</a:t>
            </a:r>
            <a:r>
              <a:rPr lang="en-US" dirty="0"/>
              <a:t> *_file1 = </a:t>
            </a:r>
            <a:r>
              <a:rPr lang="en-US" dirty="0" err="1"/>
              <a:t>TFile</a:t>
            </a:r>
            <a:r>
              <a:rPr lang="en-US" dirty="0"/>
              <a:t>::Open("F:/e21010/pxct/run0328_LEGe_MSD_241Am_Z7117_ChamberCenter_window1us_TrigRise0.064_0.016_0.016us_TrigGap0.952_1.000_1.000us_Th350_2700_1000_CFDDelay0.104us_Scale7_cal.root");</a:t>
            </a:r>
          </a:p>
          <a:p>
            <a:r>
              <a:rPr lang="en-US" dirty="0"/>
              <a:t>htiming_lege_msd12-&gt;</a:t>
            </a:r>
            <a:r>
              <a:rPr lang="en-US" dirty="0" err="1"/>
              <a:t>SetLineWidth</a:t>
            </a:r>
            <a:r>
              <a:rPr lang="en-US" dirty="0"/>
              <a:t>(3);</a:t>
            </a:r>
          </a:p>
          <a:p>
            <a:r>
              <a:rPr lang="en-US" dirty="0"/>
              <a:t>htiming_lege_msd12-&gt;</a:t>
            </a:r>
            <a:r>
              <a:rPr lang="en-US" dirty="0" err="1"/>
              <a:t>SetLineColor</a:t>
            </a:r>
            <a:r>
              <a:rPr lang="en-US" dirty="0"/>
              <a:t>(kRed+1);</a:t>
            </a:r>
          </a:p>
          <a:p>
            <a:r>
              <a:rPr lang="en-US" dirty="0"/>
              <a:t>htiming_lege_msd12-&gt;</a:t>
            </a:r>
            <a:r>
              <a:rPr lang="en-US" dirty="0" err="1"/>
              <a:t>Rebin</a:t>
            </a:r>
            <a:r>
              <a:rPr lang="en-US" dirty="0"/>
              <a:t>(4);</a:t>
            </a:r>
          </a:p>
          <a:p>
            <a:r>
              <a:rPr lang="en-US" dirty="0"/>
              <a:t>htiming_lege_msd12-&gt;Scale(1);</a:t>
            </a:r>
          </a:p>
          <a:p>
            <a:r>
              <a:rPr lang="en-US" dirty="0"/>
              <a:t>htiming_lege_msd12-&gt;Draw("</a:t>
            </a:r>
            <a:r>
              <a:rPr lang="en-US" dirty="0" err="1"/>
              <a:t>hsame</a:t>
            </a:r>
            <a:r>
              <a:rPr lang="en-US" dirty="0"/>
              <a:t>");</a:t>
            </a:r>
          </a:p>
          <a:p>
            <a:endParaRPr lang="en-US" dirty="0"/>
          </a:p>
          <a:p>
            <a:endParaRPr lang="en-US" dirty="0"/>
          </a:p>
          <a:p>
            <a:endParaRPr lang="en-US" dirty="0"/>
          </a:p>
          <a:p>
            <a:r>
              <a:rPr lang="en-US" dirty="0" err="1"/>
              <a:t>TFile</a:t>
            </a:r>
            <a:r>
              <a:rPr lang="en-US" dirty="0"/>
              <a:t> *_file1 = </a:t>
            </a:r>
            <a:r>
              <a:rPr lang="en-US" dirty="0" err="1"/>
              <a:t>TFile</a:t>
            </a:r>
            <a:r>
              <a:rPr lang="en-US" dirty="0"/>
              <a:t>::Open("F:/e21010/pxct/run0299_LEGe_MSD_241Am_Z7117_ChamberCenter_window1us_TrigRise0.064_0.016_0.016us_TrigGap0.952_1.000_1.000us_Th350_2700_1000_CFDDelay0.304us_Scale7_cal.root");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p>
          <a:p>
            <a:r>
              <a:rPr lang="en-US" dirty="0" err="1"/>
              <a:t>canvaspeak</a:t>
            </a:r>
            <a:r>
              <a:rPr lang="en-US" dirty="0"/>
              <a:t>-&gt;cd();//</a:t>
            </a:r>
          </a:p>
          <a:p>
            <a:r>
              <a:rPr lang="en-US" dirty="0" err="1"/>
              <a:t>canvaspeak</a:t>
            </a:r>
            <a:r>
              <a:rPr lang="en-US" dirty="0"/>
              <a:t>-&gt;</a:t>
            </a:r>
            <a:r>
              <a:rPr lang="en-US" dirty="0" err="1"/>
              <a:t>SetTopMargin</a:t>
            </a:r>
            <a:r>
              <a:rPr lang="en-US" dirty="0"/>
              <a:t>(0.06);</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r>
              <a:rPr lang="en-US" dirty="0" err="1"/>
              <a:t>gStyle</a:t>
            </a:r>
            <a:r>
              <a:rPr lang="en-US" dirty="0"/>
              <a:t>-&gt;</a:t>
            </a:r>
            <a:r>
              <a:rPr lang="en-US" dirty="0" err="1"/>
              <a:t>SetFrameLineWidth</a:t>
            </a:r>
            <a:r>
              <a:rPr lang="en-US" dirty="0"/>
              <a:t>(3);</a:t>
            </a:r>
          </a:p>
          <a:p>
            <a:r>
              <a:rPr lang="en-US" dirty="0" err="1"/>
              <a:t>canvaspeak</a:t>
            </a:r>
            <a:r>
              <a:rPr lang="en-US" dirty="0"/>
              <a:t>-&gt;</a:t>
            </a:r>
            <a:r>
              <a:rPr lang="en-US" dirty="0" err="1"/>
              <a:t>SetFrameLineWidth</a:t>
            </a:r>
            <a:r>
              <a:rPr lang="en-US" dirty="0"/>
              <a:t>(3);</a:t>
            </a:r>
          </a:p>
          <a:p>
            <a:endParaRPr lang="en-US" dirty="0"/>
          </a:p>
          <a:p>
            <a:r>
              <a:rPr lang="en-US" dirty="0"/>
              <a:t>htiming_lege_msd26-&gt;</a:t>
            </a:r>
            <a:r>
              <a:rPr lang="en-US" dirty="0" err="1"/>
              <a:t>SetLineWidth</a:t>
            </a:r>
            <a:r>
              <a:rPr lang="en-US" dirty="0"/>
              <a:t>(3);</a:t>
            </a:r>
          </a:p>
          <a:p>
            <a:r>
              <a:rPr lang="en-US" dirty="0"/>
              <a:t>htiming_lege_msd26-&gt;</a:t>
            </a:r>
            <a:r>
              <a:rPr lang="en-US" dirty="0" err="1"/>
              <a:t>Rebin</a:t>
            </a:r>
            <a:r>
              <a:rPr lang="en-US" dirty="0"/>
              <a:t>(4);</a:t>
            </a:r>
          </a:p>
          <a:p>
            <a:r>
              <a:rPr lang="en-US" dirty="0"/>
              <a:t>htiming_lege_msd26-&gt;</a:t>
            </a:r>
            <a:r>
              <a:rPr lang="en-US" dirty="0" err="1"/>
              <a:t>SetStats</a:t>
            </a:r>
            <a:r>
              <a:rPr lang="en-US" dirty="0"/>
              <a:t>(0);</a:t>
            </a:r>
          </a:p>
          <a:p>
            <a:r>
              <a:rPr lang="en-US" dirty="0"/>
              <a:t>htiming_lege_msd26-&gt;</a:t>
            </a:r>
            <a:r>
              <a:rPr lang="en-US" dirty="0" err="1"/>
              <a:t>SetTitle</a:t>
            </a:r>
            <a:r>
              <a:rPr lang="en-US" dirty="0"/>
              <a:t>("");</a:t>
            </a:r>
          </a:p>
          <a:p>
            <a:r>
              <a:rPr lang="en-US" dirty="0"/>
              <a:t>htiming_lege_msd26-&gt;</a:t>
            </a:r>
            <a:r>
              <a:rPr lang="en-US" dirty="0" err="1"/>
              <a:t>GetXaxis</a:t>
            </a:r>
            <a:r>
              <a:rPr lang="en-US" dirty="0"/>
              <a:t>()-&gt;</a:t>
            </a:r>
            <a:r>
              <a:rPr lang="en-US" dirty="0" err="1"/>
              <a:t>SetTitle</a:t>
            </a:r>
            <a:r>
              <a:rPr lang="en-US" dirty="0"/>
              <a:t>("LEGe #minus MSD26 Time difference (ns)");</a:t>
            </a:r>
          </a:p>
          <a:p>
            <a:r>
              <a:rPr lang="en-US" dirty="0"/>
              <a:t>htiming_lege_msd26-&gt;</a:t>
            </a:r>
            <a:r>
              <a:rPr lang="en-US" dirty="0" err="1"/>
              <a:t>GetYaxis</a:t>
            </a:r>
            <a:r>
              <a:rPr lang="en-US" dirty="0"/>
              <a:t>()-&gt;</a:t>
            </a:r>
            <a:r>
              <a:rPr lang="en-US" dirty="0" err="1"/>
              <a:t>SetTitle</a:t>
            </a:r>
            <a:r>
              <a:rPr lang="en-US" dirty="0"/>
              <a:t>("Counts per 4 ns");</a:t>
            </a:r>
          </a:p>
          <a:p>
            <a:r>
              <a:rPr lang="en-US" dirty="0"/>
              <a:t>htiming_lege_msd26-&gt;</a:t>
            </a:r>
            <a:r>
              <a:rPr lang="en-US" dirty="0" err="1"/>
              <a:t>GetXaxis</a:t>
            </a:r>
            <a:r>
              <a:rPr lang="en-US" dirty="0"/>
              <a:t>()-&gt;</a:t>
            </a:r>
            <a:r>
              <a:rPr lang="en-US" dirty="0" err="1"/>
              <a:t>CenterTitle</a:t>
            </a:r>
            <a:r>
              <a:rPr lang="en-US" dirty="0"/>
              <a:t>();</a:t>
            </a:r>
          </a:p>
          <a:p>
            <a:r>
              <a:rPr lang="en-US" dirty="0"/>
              <a:t>htiming_lege_msd26-&gt;</a:t>
            </a:r>
            <a:r>
              <a:rPr lang="en-US" dirty="0" err="1"/>
              <a:t>GetYaxis</a:t>
            </a:r>
            <a:r>
              <a:rPr lang="en-US" dirty="0"/>
              <a:t>()-&gt;</a:t>
            </a:r>
            <a:r>
              <a:rPr lang="en-US" dirty="0" err="1"/>
              <a:t>CenterTitle</a:t>
            </a:r>
            <a:r>
              <a:rPr lang="en-US" dirty="0"/>
              <a:t>();</a:t>
            </a:r>
          </a:p>
          <a:p>
            <a:r>
              <a:rPr lang="en-US" dirty="0"/>
              <a:t>htiming_lege_msd26-&gt;</a:t>
            </a:r>
            <a:r>
              <a:rPr lang="en-US" dirty="0" err="1"/>
              <a:t>GetXaxis</a:t>
            </a:r>
            <a:r>
              <a:rPr lang="en-US" dirty="0"/>
              <a:t>()-&gt;</a:t>
            </a:r>
            <a:r>
              <a:rPr lang="en-US" dirty="0" err="1"/>
              <a:t>SetLabelFont</a:t>
            </a:r>
            <a:r>
              <a:rPr lang="en-US" dirty="0"/>
              <a:t>(132);</a:t>
            </a:r>
          </a:p>
          <a:p>
            <a:r>
              <a:rPr lang="en-US" dirty="0"/>
              <a:t>htiming_lege_msd26-&gt;</a:t>
            </a:r>
            <a:r>
              <a:rPr lang="en-US" dirty="0" err="1"/>
              <a:t>GetYaxis</a:t>
            </a:r>
            <a:r>
              <a:rPr lang="en-US" dirty="0"/>
              <a:t>()-&gt;</a:t>
            </a:r>
            <a:r>
              <a:rPr lang="en-US" dirty="0" err="1"/>
              <a:t>SetLabelFont</a:t>
            </a:r>
            <a:r>
              <a:rPr lang="en-US" dirty="0"/>
              <a:t>(132);</a:t>
            </a:r>
          </a:p>
          <a:p>
            <a:r>
              <a:rPr lang="en-US" dirty="0"/>
              <a:t>htiming_lege_msd26-&gt;</a:t>
            </a:r>
            <a:r>
              <a:rPr lang="en-US" dirty="0" err="1"/>
              <a:t>GetXaxis</a:t>
            </a:r>
            <a:r>
              <a:rPr lang="en-US" dirty="0"/>
              <a:t>()-&gt;</a:t>
            </a:r>
            <a:r>
              <a:rPr lang="en-US" dirty="0" err="1"/>
              <a:t>SetLabelSize</a:t>
            </a:r>
            <a:r>
              <a:rPr lang="en-US" dirty="0"/>
              <a:t>(0.06);</a:t>
            </a:r>
          </a:p>
          <a:p>
            <a:r>
              <a:rPr lang="en-US" dirty="0"/>
              <a:t>htiming_lege_msd26-&gt;</a:t>
            </a:r>
            <a:r>
              <a:rPr lang="en-US" dirty="0" err="1"/>
              <a:t>GetYaxis</a:t>
            </a:r>
            <a:r>
              <a:rPr lang="en-US" dirty="0"/>
              <a:t>()-&gt;</a:t>
            </a:r>
            <a:r>
              <a:rPr lang="en-US" dirty="0" err="1"/>
              <a:t>SetLabelSize</a:t>
            </a:r>
            <a:r>
              <a:rPr lang="en-US" dirty="0"/>
              <a:t>(0.06);</a:t>
            </a:r>
          </a:p>
          <a:p>
            <a:r>
              <a:rPr lang="en-US" dirty="0"/>
              <a:t>htiming_lege_msd26-&gt;</a:t>
            </a:r>
            <a:r>
              <a:rPr lang="en-US" dirty="0" err="1"/>
              <a:t>GetXaxis</a:t>
            </a:r>
            <a:r>
              <a:rPr lang="en-US" dirty="0"/>
              <a:t>()-&gt;</a:t>
            </a:r>
            <a:r>
              <a:rPr lang="en-US" dirty="0" err="1"/>
              <a:t>SetTitleFont</a:t>
            </a:r>
            <a:r>
              <a:rPr lang="en-US" dirty="0"/>
              <a:t>(132);</a:t>
            </a:r>
          </a:p>
          <a:p>
            <a:r>
              <a:rPr lang="en-US" dirty="0"/>
              <a:t>htiming_lege_msd26-&gt;</a:t>
            </a:r>
            <a:r>
              <a:rPr lang="en-US" dirty="0" err="1"/>
              <a:t>GetYaxis</a:t>
            </a:r>
            <a:r>
              <a:rPr lang="en-US" dirty="0"/>
              <a:t>()-&gt;</a:t>
            </a:r>
            <a:r>
              <a:rPr lang="en-US" dirty="0" err="1"/>
              <a:t>SetTitleFont</a:t>
            </a:r>
            <a:r>
              <a:rPr lang="en-US" dirty="0"/>
              <a:t>(132);</a:t>
            </a:r>
          </a:p>
          <a:p>
            <a:r>
              <a:rPr lang="en-US" dirty="0"/>
              <a:t>htiming_lege_msd26-&gt;</a:t>
            </a:r>
            <a:r>
              <a:rPr lang="en-US" dirty="0" err="1"/>
              <a:t>GetXaxis</a:t>
            </a:r>
            <a:r>
              <a:rPr lang="en-US" dirty="0"/>
              <a:t>()-&gt;</a:t>
            </a:r>
            <a:r>
              <a:rPr lang="en-US" dirty="0" err="1"/>
              <a:t>SetTitleOffset</a:t>
            </a:r>
            <a:r>
              <a:rPr lang="en-US" dirty="0"/>
              <a:t>(1.1);</a:t>
            </a:r>
          </a:p>
          <a:p>
            <a:r>
              <a:rPr lang="en-US" dirty="0"/>
              <a:t>htiming_lege_msd26-&gt;</a:t>
            </a:r>
            <a:r>
              <a:rPr lang="en-US" dirty="0" err="1"/>
              <a:t>GetYaxis</a:t>
            </a:r>
            <a:r>
              <a:rPr lang="en-US" dirty="0"/>
              <a:t>()-&gt;</a:t>
            </a:r>
            <a:r>
              <a:rPr lang="en-US" dirty="0" err="1"/>
              <a:t>SetTitleOffset</a:t>
            </a:r>
            <a:r>
              <a:rPr lang="en-US" dirty="0"/>
              <a:t>(0.95);</a:t>
            </a:r>
          </a:p>
          <a:p>
            <a:r>
              <a:rPr lang="en-US" dirty="0"/>
              <a:t>htiming_lege_msd26-&gt;</a:t>
            </a:r>
            <a:r>
              <a:rPr lang="en-US" dirty="0" err="1"/>
              <a:t>GetXaxis</a:t>
            </a:r>
            <a:r>
              <a:rPr lang="en-US" dirty="0"/>
              <a:t>()-&gt;</a:t>
            </a:r>
            <a:r>
              <a:rPr lang="en-US" dirty="0" err="1"/>
              <a:t>SetTitleSize</a:t>
            </a:r>
            <a:r>
              <a:rPr lang="en-US" dirty="0"/>
              <a:t>(0.07);</a:t>
            </a:r>
          </a:p>
          <a:p>
            <a:r>
              <a:rPr lang="en-US" dirty="0"/>
              <a:t>htiming_lege_msd26-&gt;</a:t>
            </a:r>
            <a:r>
              <a:rPr lang="en-US" dirty="0" err="1"/>
              <a:t>GetYaxis</a:t>
            </a:r>
            <a:r>
              <a:rPr lang="en-US" dirty="0"/>
              <a:t>()-&gt;</a:t>
            </a:r>
            <a:r>
              <a:rPr lang="en-US" dirty="0" err="1"/>
              <a:t>SetTitleSize</a:t>
            </a:r>
            <a:r>
              <a:rPr lang="en-US" dirty="0"/>
              <a:t>(0.07);</a:t>
            </a:r>
          </a:p>
          <a:p>
            <a:r>
              <a:rPr lang="en-US" dirty="0"/>
              <a:t>htiming_lege_msd26-&gt;</a:t>
            </a:r>
            <a:r>
              <a:rPr lang="en-US" dirty="0" err="1"/>
              <a:t>GetXaxis</a:t>
            </a:r>
            <a:r>
              <a:rPr lang="en-US" dirty="0"/>
              <a:t>()-&gt;</a:t>
            </a:r>
            <a:r>
              <a:rPr lang="en-US" dirty="0" err="1"/>
              <a:t>SetRangeUser</a:t>
            </a:r>
            <a:r>
              <a:rPr lang="en-US" dirty="0"/>
              <a:t>(-1000,1000);</a:t>
            </a:r>
          </a:p>
          <a:p>
            <a:r>
              <a:rPr lang="en-US" dirty="0"/>
              <a:t>htiming_lege_msd26-&gt;</a:t>
            </a:r>
            <a:r>
              <a:rPr lang="en-US" dirty="0" err="1"/>
              <a:t>GetYaxis</a:t>
            </a:r>
            <a:r>
              <a:rPr lang="en-US" dirty="0"/>
              <a:t>()-&gt;</a:t>
            </a:r>
            <a:r>
              <a:rPr lang="en-US" dirty="0" err="1"/>
              <a:t>SetRangeUser</a:t>
            </a:r>
            <a:r>
              <a:rPr lang="en-US" dirty="0"/>
              <a:t>(0,800);</a:t>
            </a:r>
          </a:p>
          <a:p>
            <a:r>
              <a:rPr lang="en-US" dirty="0"/>
              <a:t>htiming_lege_msd26-&gt;</a:t>
            </a:r>
            <a:r>
              <a:rPr lang="en-US" dirty="0" err="1"/>
              <a:t>GetYaxis</a:t>
            </a:r>
            <a:r>
              <a:rPr lang="en-US" dirty="0"/>
              <a:t>()-&gt;</a:t>
            </a:r>
            <a:r>
              <a:rPr lang="en-US" dirty="0" err="1"/>
              <a:t>SetNdivisions</a:t>
            </a:r>
            <a:r>
              <a:rPr lang="en-US" dirty="0"/>
              <a:t>(505);</a:t>
            </a:r>
          </a:p>
          <a:p>
            <a:r>
              <a:rPr lang="en-US" dirty="0"/>
              <a:t>htiming_lege_msd26-&gt;</a:t>
            </a:r>
            <a:r>
              <a:rPr lang="en-US" dirty="0" err="1"/>
              <a:t>GetYaxis</a:t>
            </a:r>
            <a:r>
              <a:rPr lang="en-US" dirty="0"/>
              <a:t>()-&gt;</a:t>
            </a:r>
            <a:r>
              <a:rPr lang="en-US" dirty="0" err="1"/>
              <a:t>SetTickLength</a:t>
            </a:r>
            <a:r>
              <a:rPr lang="en-US" dirty="0"/>
              <a:t>(0.015);</a:t>
            </a:r>
          </a:p>
          <a:p>
            <a:r>
              <a:rPr lang="en-US" dirty="0"/>
              <a:t>htiming_lege_msd26-&gt;</a:t>
            </a:r>
            <a:r>
              <a:rPr lang="en-US" dirty="0" err="1"/>
              <a:t>SetLineColor</a:t>
            </a:r>
            <a:r>
              <a:rPr lang="en-US" dirty="0"/>
              <a:t>(kGreen+1);</a:t>
            </a:r>
          </a:p>
          <a:p>
            <a:r>
              <a:rPr lang="en-US" dirty="0"/>
              <a:t>htiming_lege_msd26-&gt;Scale(0.3);</a:t>
            </a:r>
          </a:p>
          <a:p>
            <a:r>
              <a:rPr lang="en-US" dirty="0"/>
              <a:t>htiming_lege_msd26-&gt;Draw("h");</a:t>
            </a:r>
          </a:p>
          <a:p>
            <a:endParaRPr lang="en-US" dirty="0"/>
          </a:p>
          <a:p>
            <a:r>
              <a:rPr lang="en-US" dirty="0" err="1"/>
              <a:t>TFile</a:t>
            </a:r>
            <a:r>
              <a:rPr lang="en-US" dirty="0"/>
              <a:t> *_file1 = </a:t>
            </a:r>
            <a:r>
              <a:rPr lang="en-US" dirty="0" err="1"/>
              <a:t>TFile</a:t>
            </a:r>
            <a:r>
              <a:rPr lang="en-US" dirty="0"/>
              <a:t>::Open("F:/e21010/pxct/run0328_LEGe_MSD_241Am_Z7117_ChamberCenter_window1us_TrigRise0.064_0.016_0.016us_TrigGap0.952_1.000_1.000us_Th350_2700_1000_CFDDelay0.104us_Scale7_cal.root");</a:t>
            </a:r>
          </a:p>
          <a:p>
            <a:r>
              <a:rPr lang="en-US" dirty="0"/>
              <a:t>htiming_lege_msd26-&gt;</a:t>
            </a:r>
            <a:r>
              <a:rPr lang="en-US" dirty="0" err="1"/>
              <a:t>SetLineWidth</a:t>
            </a:r>
            <a:r>
              <a:rPr lang="en-US" dirty="0"/>
              <a:t>(3);</a:t>
            </a:r>
          </a:p>
          <a:p>
            <a:r>
              <a:rPr lang="en-US" dirty="0"/>
              <a:t>htiming_lege_msd26-&gt;</a:t>
            </a:r>
            <a:r>
              <a:rPr lang="en-US" dirty="0" err="1"/>
              <a:t>SetLineColor</a:t>
            </a:r>
            <a:r>
              <a:rPr lang="en-US" dirty="0"/>
              <a:t>(kRed+1);</a:t>
            </a:r>
          </a:p>
          <a:p>
            <a:r>
              <a:rPr lang="en-US" dirty="0"/>
              <a:t>htiming_lege_msd26-&gt;</a:t>
            </a:r>
            <a:r>
              <a:rPr lang="en-US" dirty="0" err="1"/>
              <a:t>Rebin</a:t>
            </a:r>
            <a:r>
              <a:rPr lang="en-US" dirty="0"/>
              <a:t>(4);</a:t>
            </a:r>
          </a:p>
          <a:p>
            <a:r>
              <a:rPr lang="en-US" dirty="0"/>
              <a:t>htiming_lege_msd26-&gt;Scale(1);</a:t>
            </a:r>
          </a:p>
          <a:p>
            <a:r>
              <a:rPr lang="en-US" dirty="0"/>
              <a:t>htiming_lege_msd26-&gt;Draw("</a:t>
            </a:r>
            <a:r>
              <a:rPr lang="en-US" dirty="0" err="1"/>
              <a:t>hsame</a:t>
            </a:r>
            <a:r>
              <a:rPr lang="en-US" dirty="0"/>
              <a:t>");</a:t>
            </a:r>
          </a:p>
          <a:p>
            <a:r>
              <a:rPr lang="en-US" dirty="0" err="1"/>
              <a:t>gPad</a:t>
            </a:r>
            <a:r>
              <a:rPr lang="en-US" dirty="0"/>
              <a:t>-&gt;</a:t>
            </a:r>
            <a:r>
              <a:rPr lang="en-US" dirty="0" err="1"/>
              <a:t>RedrawAxis</a:t>
            </a:r>
            <a:r>
              <a:rPr lang="en-US" dirty="0"/>
              <a: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12</a:t>
            </a:fld>
            <a:endParaRPr lang="zh-CN" altLang="en-US"/>
          </a:p>
        </p:txBody>
      </p:sp>
    </p:spTree>
    <p:extLst>
      <p:ext uri="{BB962C8B-B14F-4D97-AF65-F5344CB8AC3E}">
        <p14:creationId xmlns:p14="http://schemas.microsoft.com/office/powerpoint/2010/main" val="125172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B9D817-FB2E-43FB-9F89-116C6017D41F}"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116894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9D817-FB2E-43FB-9F89-116C6017D41F}"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353808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9D817-FB2E-43FB-9F89-116C6017D41F}"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58349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9D817-FB2E-43FB-9F89-116C6017D41F}"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290407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9D817-FB2E-43FB-9F89-116C6017D41F}"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40771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B9D817-FB2E-43FB-9F89-116C6017D41F}"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416774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B9D817-FB2E-43FB-9F89-116C6017D41F}"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54912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B9D817-FB2E-43FB-9F89-116C6017D41F}"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3766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9D817-FB2E-43FB-9F89-116C6017D41F}"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262542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9D817-FB2E-43FB-9F89-116C6017D41F}"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109988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9D817-FB2E-43FB-9F89-116C6017D41F}"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FB00A-E918-4BE2-8FAB-22CFF07B6E32}" type="slidenum">
              <a:rPr lang="en-US" smtClean="0"/>
              <a:t>‹#›</a:t>
            </a:fld>
            <a:endParaRPr lang="en-US"/>
          </a:p>
        </p:txBody>
      </p:sp>
    </p:spTree>
    <p:extLst>
      <p:ext uri="{BB962C8B-B14F-4D97-AF65-F5344CB8AC3E}">
        <p14:creationId xmlns:p14="http://schemas.microsoft.com/office/powerpoint/2010/main" val="181834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9D817-FB2E-43FB-9F89-116C6017D41F}" type="datetimeFigureOut">
              <a:rPr lang="en-US" smtClean="0"/>
              <a:t>5/22/2024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FB00A-E918-4BE2-8FAB-22CFF07B6E32}" type="slidenum">
              <a:rPr lang="en-US" smtClean="0"/>
              <a:t>‹#›</a:t>
            </a:fld>
            <a:endParaRPr lang="en-US"/>
          </a:p>
        </p:txBody>
      </p:sp>
    </p:spTree>
    <p:extLst>
      <p:ext uri="{BB962C8B-B14F-4D97-AF65-F5344CB8AC3E}">
        <p14:creationId xmlns:p14="http://schemas.microsoft.com/office/powerpoint/2010/main" val="1849781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654F-95AE-4576-8C73-1B5B89BE368A}"/>
              </a:ext>
            </a:extLst>
          </p:cNvPr>
          <p:cNvSpPr>
            <a:spLocks noGrp="1"/>
          </p:cNvSpPr>
          <p:nvPr>
            <p:ph type="ctrTitle"/>
          </p:nvPr>
        </p:nvSpPr>
        <p:spPr/>
        <p:txBody>
          <a:bodyPr/>
          <a:lstStyle/>
          <a:p>
            <a:r>
              <a:rPr lang="en-US" baseline="30000" dirty="0"/>
              <a:t>241</a:t>
            </a:r>
            <a:r>
              <a:rPr lang="en-US" dirty="0"/>
              <a:t>Am MSD-LEGe Coincidence Tests</a:t>
            </a:r>
          </a:p>
        </p:txBody>
      </p:sp>
      <p:sp>
        <p:nvSpPr>
          <p:cNvPr id="3" name="Subtitle 2">
            <a:extLst>
              <a:ext uri="{FF2B5EF4-FFF2-40B4-BE49-F238E27FC236}">
                <a16:creationId xmlns:a16="http://schemas.microsoft.com/office/drawing/2014/main" id="{F6D23EBA-C142-4C49-B709-E214AD9ABDED}"/>
              </a:ext>
            </a:extLst>
          </p:cNvPr>
          <p:cNvSpPr>
            <a:spLocks noGrp="1"/>
          </p:cNvSpPr>
          <p:nvPr>
            <p:ph type="subTitle" idx="1"/>
          </p:nvPr>
        </p:nvSpPr>
        <p:spPr/>
        <p:txBody>
          <a:bodyPr/>
          <a:lstStyle/>
          <a:p>
            <a:r>
              <a:rPr lang="en-US" dirty="0"/>
              <a:t>20240522</a:t>
            </a:r>
          </a:p>
        </p:txBody>
      </p:sp>
    </p:spTree>
    <p:extLst>
      <p:ext uri="{BB962C8B-B14F-4D97-AF65-F5344CB8AC3E}">
        <p14:creationId xmlns:p14="http://schemas.microsoft.com/office/powerpoint/2010/main" val="31199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CC03C-2DCA-4362-BD0A-AF9CB1872958}"/>
              </a:ext>
            </a:extLst>
          </p:cNvPr>
          <p:cNvPicPr>
            <a:picLocks noChangeAspect="1"/>
          </p:cNvPicPr>
          <p:nvPr/>
        </p:nvPicPr>
        <p:blipFill>
          <a:blip r:embed="rId3"/>
          <a:stretch>
            <a:fillRect/>
          </a:stretch>
        </p:blipFill>
        <p:spPr>
          <a:xfrm>
            <a:off x="0" y="0"/>
            <a:ext cx="5754046" cy="3429000"/>
          </a:xfrm>
          <a:prstGeom prst="rect">
            <a:avLst/>
          </a:prstGeom>
        </p:spPr>
      </p:pic>
      <p:pic>
        <p:nvPicPr>
          <p:cNvPr id="5" name="Picture 4">
            <a:extLst>
              <a:ext uri="{FF2B5EF4-FFF2-40B4-BE49-F238E27FC236}">
                <a16:creationId xmlns:a16="http://schemas.microsoft.com/office/drawing/2014/main" id="{07FFA35C-F7A5-4CA2-9542-38844C84ECED}"/>
              </a:ext>
            </a:extLst>
          </p:cNvPr>
          <p:cNvPicPr>
            <a:picLocks noChangeAspect="1"/>
          </p:cNvPicPr>
          <p:nvPr/>
        </p:nvPicPr>
        <p:blipFill>
          <a:blip r:embed="rId4"/>
          <a:stretch>
            <a:fillRect/>
          </a:stretch>
        </p:blipFill>
        <p:spPr>
          <a:xfrm>
            <a:off x="0" y="3429000"/>
            <a:ext cx="5757596" cy="3429000"/>
          </a:xfrm>
          <a:prstGeom prst="rect">
            <a:avLst/>
          </a:prstGeom>
        </p:spPr>
      </p:pic>
      <p:sp>
        <p:nvSpPr>
          <p:cNvPr id="6" name="TextBox 5">
            <a:extLst>
              <a:ext uri="{FF2B5EF4-FFF2-40B4-BE49-F238E27FC236}">
                <a16:creationId xmlns:a16="http://schemas.microsoft.com/office/drawing/2014/main" id="{E3D41927-A13F-47AD-BDFA-9F43E0704850}"/>
              </a:ext>
            </a:extLst>
          </p:cNvPr>
          <p:cNvSpPr txBox="1"/>
          <p:nvPr/>
        </p:nvSpPr>
        <p:spPr>
          <a:xfrm>
            <a:off x="5754046" y="3429000"/>
            <a:ext cx="3267241" cy="2800767"/>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Run0299</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7" name="TextBox 6">
            <a:extLst>
              <a:ext uri="{FF2B5EF4-FFF2-40B4-BE49-F238E27FC236}">
                <a16:creationId xmlns:a16="http://schemas.microsoft.com/office/drawing/2014/main" id="{7FE5004B-9356-420F-9543-F82046E0E1BF}"/>
              </a:ext>
            </a:extLst>
          </p:cNvPr>
          <p:cNvSpPr txBox="1"/>
          <p:nvPr/>
        </p:nvSpPr>
        <p:spPr>
          <a:xfrm>
            <a:off x="5754046" y="0"/>
            <a:ext cx="3267241" cy="2554545"/>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Run0296</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0.064, 0.112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Trigger Gap 0.952,</a:t>
            </a:r>
            <a:r>
              <a:rPr lang="zh-CN" alt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0.904</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2400,</a:t>
            </a:r>
            <a:r>
              <a:rPr lang="zh-CN" alt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500</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All CFD Delay 0.304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Tree>
    <p:extLst>
      <p:ext uri="{BB962C8B-B14F-4D97-AF65-F5344CB8AC3E}">
        <p14:creationId xmlns:p14="http://schemas.microsoft.com/office/powerpoint/2010/main" val="418215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E021D-7094-4A60-B86A-8E2FCC10BA80}"/>
              </a:ext>
            </a:extLst>
          </p:cNvPr>
          <p:cNvPicPr>
            <a:picLocks noChangeAspect="1"/>
          </p:cNvPicPr>
          <p:nvPr/>
        </p:nvPicPr>
        <p:blipFill>
          <a:blip r:embed="rId3"/>
          <a:stretch>
            <a:fillRect/>
          </a:stretch>
        </p:blipFill>
        <p:spPr>
          <a:xfrm>
            <a:off x="0" y="0"/>
            <a:ext cx="9144000" cy="5444734"/>
          </a:xfrm>
          <a:prstGeom prst="rect">
            <a:avLst/>
          </a:prstGeom>
        </p:spPr>
      </p:pic>
      <p:sp>
        <p:nvSpPr>
          <p:cNvPr id="4" name="TextBox 3">
            <a:extLst>
              <a:ext uri="{FF2B5EF4-FFF2-40B4-BE49-F238E27FC236}">
                <a16:creationId xmlns:a16="http://schemas.microsoft.com/office/drawing/2014/main" id="{57EDBAD1-A59C-49D8-8DB6-A4A1F371AAA7}"/>
              </a:ext>
            </a:extLst>
          </p:cNvPr>
          <p:cNvSpPr txBox="1"/>
          <p:nvPr/>
        </p:nvSpPr>
        <p:spPr>
          <a:xfrm>
            <a:off x="5420414" y="444843"/>
            <a:ext cx="3267241" cy="2800767"/>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Run0299</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5" name="TextBox 4">
            <a:extLst>
              <a:ext uri="{FF2B5EF4-FFF2-40B4-BE49-F238E27FC236}">
                <a16:creationId xmlns:a16="http://schemas.microsoft.com/office/drawing/2014/main" id="{4ED14682-8DCE-4057-91DD-1E166F413921}"/>
              </a:ext>
            </a:extLst>
          </p:cNvPr>
          <p:cNvSpPr txBox="1"/>
          <p:nvPr/>
        </p:nvSpPr>
        <p:spPr>
          <a:xfrm>
            <a:off x="1304759" y="444843"/>
            <a:ext cx="3267241" cy="2554545"/>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Run0296</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0.064, 0.112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Trigger Gap 0.952,</a:t>
            </a:r>
            <a:r>
              <a:rPr lang="zh-CN" alt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0.904</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2400,</a:t>
            </a:r>
            <a:r>
              <a:rPr lang="zh-CN" alt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500</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All CFD Delay 0.304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6" name="TextBox 5">
            <a:extLst>
              <a:ext uri="{FF2B5EF4-FFF2-40B4-BE49-F238E27FC236}">
                <a16:creationId xmlns:a16="http://schemas.microsoft.com/office/drawing/2014/main" id="{5DCC0350-63A6-4A6A-B919-CB3387C70520}"/>
              </a:ext>
            </a:extLst>
          </p:cNvPr>
          <p:cNvSpPr txBox="1"/>
          <p:nvPr/>
        </p:nvSpPr>
        <p:spPr>
          <a:xfrm>
            <a:off x="1304759" y="3531159"/>
            <a:ext cx="2211499" cy="923330"/>
          </a:xfrm>
          <a:prstGeom prst="rect">
            <a:avLst/>
          </a:prstGeom>
          <a:noFill/>
        </p:spPr>
        <p:txBody>
          <a:bodyPr wrap="square" rtlCol="0">
            <a:spAutoFit/>
          </a:bodyPr>
          <a:lstStyle/>
          <a:p>
            <a:r>
              <a:rPr lang="en-US" altLang="zh-CN" dirty="0">
                <a:solidFill>
                  <a:srgbClr val="00CC00"/>
                </a:solidFill>
              </a:rPr>
              <a:t>A bit longer Trigger Rise still seems worse under CFD.</a:t>
            </a:r>
          </a:p>
        </p:txBody>
      </p:sp>
    </p:spTree>
    <p:extLst>
      <p:ext uri="{BB962C8B-B14F-4D97-AF65-F5344CB8AC3E}">
        <p14:creationId xmlns:p14="http://schemas.microsoft.com/office/powerpoint/2010/main" val="282214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76B83-6F7B-4BA6-B056-746867022ACB}"/>
              </a:ext>
            </a:extLst>
          </p:cNvPr>
          <p:cNvPicPr>
            <a:picLocks noChangeAspect="1"/>
          </p:cNvPicPr>
          <p:nvPr/>
        </p:nvPicPr>
        <p:blipFill>
          <a:blip r:embed="rId3"/>
          <a:stretch>
            <a:fillRect/>
          </a:stretch>
        </p:blipFill>
        <p:spPr>
          <a:xfrm>
            <a:off x="0" y="0"/>
            <a:ext cx="5746848" cy="3429000"/>
          </a:xfrm>
          <a:prstGeom prst="rect">
            <a:avLst/>
          </a:prstGeom>
        </p:spPr>
      </p:pic>
      <p:pic>
        <p:nvPicPr>
          <p:cNvPr id="5" name="Picture 4">
            <a:extLst>
              <a:ext uri="{FF2B5EF4-FFF2-40B4-BE49-F238E27FC236}">
                <a16:creationId xmlns:a16="http://schemas.microsoft.com/office/drawing/2014/main" id="{DDAA70C8-03DC-4B31-8ABA-1942384EC1F1}"/>
              </a:ext>
            </a:extLst>
          </p:cNvPr>
          <p:cNvPicPr>
            <a:picLocks noChangeAspect="1"/>
          </p:cNvPicPr>
          <p:nvPr/>
        </p:nvPicPr>
        <p:blipFill>
          <a:blip r:embed="rId4"/>
          <a:stretch>
            <a:fillRect/>
          </a:stretch>
        </p:blipFill>
        <p:spPr>
          <a:xfrm>
            <a:off x="0" y="3429000"/>
            <a:ext cx="5764696" cy="3429000"/>
          </a:xfrm>
          <a:prstGeom prst="rect">
            <a:avLst/>
          </a:prstGeom>
        </p:spPr>
      </p:pic>
      <p:sp>
        <p:nvSpPr>
          <p:cNvPr id="6" name="TextBox 5">
            <a:extLst>
              <a:ext uri="{FF2B5EF4-FFF2-40B4-BE49-F238E27FC236}">
                <a16:creationId xmlns:a16="http://schemas.microsoft.com/office/drawing/2014/main" id="{2F2604BB-1FD7-41D7-8718-54EC553D9A93}"/>
              </a:ext>
            </a:extLst>
          </p:cNvPr>
          <p:cNvSpPr txBox="1"/>
          <p:nvPr/>
        </p:nvSpPr>
        <p:spPr>
          <a:xfrm>
            <a:off x="5764696" y="3429000"/>
            <a:ext cx="3267241" cy="2800767"/>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Run0328</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0.104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7" name="TextBox 6">
            <a:extLst>
              <a:ext uri="{FF2B5EF4-FFF2-40B4-BE49-F238E27FC236}">
                <a16:creationId xmlns:a16="http://schemas.microsoft.com/office/drawing/2014/main" id="{EDEB5EDE-32B5-4E18-9452-59EE92CCB12D}"/>
              </a:ext>
            </a:extLst>
          </p:cNvPr>
          <p:cNvSpPr txBox="1"/>
          <p:nvPr/>
        </p:nvSpPr>
        <p:spPr>
          <a:xfrm>
            <a:off x="5746848" y="0"/>
            <a:ext cx="3267241" cy="2800767"/>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Run0299</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Rise 0.064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Rise 0.016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Gap 1.000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2700, 1000</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MSD12 1900 MSD26 3500</a:t>
            </a:r>
          </a:p>
        </p:txBody>
      </p:sp>
    </p:spTree>
    <p:extLst>
      <p:ext uri="{BB962C8B-B14F-4D97-AF65-F5344CB8AC3E}">
        <p14:creationId xmlns:p14="http://schemas.microsoft.com/office/powerpoint/2010/main" val="344958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5A7C4-F7A8-41A0-B65A-A767A3EAF5A5}"/>
              </a:ext>
            </a:extLst>
          </p:cNvPr>
          <p:cNvPicPr>
            <a:picLocks noChangeAspect="1"/>
          </p:cNvPicPr>
          <p:nvPr/>
        </p:nvPicPr>
        <p:blipFill>
          <a:blip r:embed="rId3"/>
          <a:stretch>
            <a:fillRect/>
          </a:stretch>
        </p:blipFill>
        <p:spPr>
          <a:xfrm>
            <a:off x="0" y="0"/>
            <a:ext cx="5754046" cy="3429000"/>
          </a:xfrm>
          <a:prstGeom prst="rect">
            <a:avLst/>
          </a:prstGeom>
        </p:spPr>
      </p:pic>
      <p:pic>
        <p:nvPicPr>
          <p:cNvPr id="5" name="Picture 4">
            <a:extLst>
              <a:ext uri="{FF2B5EF4-FFF2-40B4-BE49-F238E27FC236}">
                <a16:creationId xmlns:a16="http://schemas.microsoft.com/office/drawing/2014/main" id="{7501AE30-47D5-40D7-8F55-2B5A7CEDF9DC}"/>
              </a:ext>
            </a:extLst>
          </p:cNvPr>
          <p:cNvPicPr>
            <a:picLocks noChangeAspect="1"/>
          </p:cNvPicPr>
          <p:nvPr/>
        </p:nvPicPr>
        <p:blipFill>
          <a:blip r:embed="rId4"/>
          <a:stretch>
            <a:fillRect/>
          </a:stretch>
        </p:blipFill>
        <p:spPr>
          <a:xfrm>
            <a:off x="7198" y="3429000"/>
            <a:ext cx="5746848" cy="3429000"/>
          </a:xfrm>
          <a:prstGeom prst="rect">
            <a:avLst/>
          </a:prstGeom>
        </p:spPr>
      </p:pic>
      <p:sp>
        <p:nvSpPr>
          <p:cNvPr id="6" name="TextBox 5">
            <a:extLst>
              <a:ext uri="{FF2B5EF4-FFF2-40B4-BE49-F238E27FC236}">
                <a16:creationId xmlns:a16="http://schemas.microsoft.com/office/drawing/2014/main" id="{F53EACA5-D2D7-4AB5-983A-25E45ECBEF52}"/>
              </a:ext>
            </a:extLst>
          </p:cNvPr>
          <p:cNvSpPr txBox="1"/>
          <p:nvPr/>
        </p:nvSpPr>
        <p:spPr>
          <a:xfrm>
            <a:off x="5764696" y="3429000"/>
            <a:ext cx="3267241" cy="2800767"/>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Run0329</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0.504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7" name="TextBox 6">
            <a:extLst>
              <a:ext uri="{FF2B5EF4-FFF2-40B4-BE49-F238E27FC236}">
                <a16:creationId xmlns:a16="http://schemas.microsoft.com/office/drawing/2014/main" id="{F8A43E36-E1EC-4FCD-92DE-15A6DC24D49A}"/>
              </a:ext>
            </a:extLst>
          </p:cNvPr>
          <p:cNvSpPr txBox="1"/>
          <p:nvPr/>
        </p:nvSpPr>
        <p:spPr>
          <a:xfrm>
            <a:off x="5746848" y="0"/>
            <a:ext cx="3267241" cy="2800767"/>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Run0299</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Rise 0.064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Rise 0.016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Gap 1.000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2700, 1000</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MSD12 1900 MSD26 3500</a:t>
            </a:r>
          </a:p>
        </p:txBody>
      </p:sp>
    </p:spTree>
    <p:extLst>
      <p:ext uri="{BB962C8B-B14F-4D97-AF65-F5344CB8AC3E}">
        <p14:creationId xmlns:p14="http://schemas.microsoft.com/office/powerpoint/2010/main" val="233864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605E2B-B644-4498-BC0B-99137B6B1043}"/>
              </a:ext>
            </a:extLst>
          </p:cNvPr>
          <p:cNvPicPr>
            <a:picLocks noChangeAspect="1"/>
          </p:cNvPicPr>
          <p:nvPr/>
        </p:nvPicPr>
        <p:blipFill>
          <a:blip r:embed="rId3"/>
          <a:stretch>
            <a:fillRect/>
          </a:stretch>
        </p:blipFill>
        <p:spPr>
          <a:xfrm>
            <a:off x="0" y="0"/>
            <a:ext cx="9144000" cy="5449170"/>
          </a:xfrm>
          <a:prstGeom prst="rect">
            <a:avLst/>
          </a:prstGeom>
        </p:spPr>
      </p:pic>
      <p:sp>
        <p:nvSpPr>
          <p:cNvPr id="4" name="TextBox 3">
            <a:extLst>
              <a:ext uri="{FF2B5EF4-FFF2-40B4-BE49-F238E27FC236}">
                <a16:creationId xmlns:a16="http://schemas.microsoft.com/office/drawing/2014/main" id="{580BC195-DB8D-499F-9289-77AEF422CF2D}"/>
              </a:ext>
            </a:extLst>
          </p:cNvPr>
          <p:cNvSpPr txBox="1"/>
          <p:nvPr/>
        </p:nvSpPr>
        <p:spPr>
          <a:xfrm>
            <a:off x="5420414" y="444843"/>
            <a:ext cx="3267241" cy="3046988"/>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Run0328</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0.104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3366FF"/>
                </a:solidFill>
                <a:latin typeface="Cambria" panose="02040503050406030204" pitchFamily="18" charset="0"/>
                <a:ea typeface="Cambria" panose="02040503050406030204" pitchFamily="18" charset="0"/>
                <a:cs typeface="Times New Roman" panose="02020603050405020304" pitchFamily="18" charset="0"/>
              </a:rPr>
              <a:t>MSD CFD Delay 0.504 </a:t>
            </a:r>
            <a:r>
              <a:rPr lang="en-US" altLang="zh-CN" sz="1600" dirty="0" err="1">
                <a:solidFill>
                  <a:srgbClr val="3366FF"/>
                </a:solidFill>
                <a:latin typeface="Cambria" panose="02040503050406030204" pitchFamily="18" charset="0"/>
                <a:ea typeface="Cambria" panose="02040503050406030204" pitchFamily="18" charset="0"/>
                <a:cs typeface="Times New Roman" panose="02020603050405020304" pitchFamily="18" charset="0"/>
              </a:rPr>
              <a:t>μs</a:t>
            </a:r>
            <a:r>
              <a:rPr lang="en-US" altLang="zh-CN" sz="1600" dirty="0">
                <a:solidFill>
                  <a:srgbClr val="3366FF"/>
                </a:solidFill>
                <a:latin typeface="Cambria" panose="02040503050406030204" pitchFamily="18" charset="0"/>
                <a:ea typeface="Cambria" panose="02040503050406030204" pitchFamily="18" charset="0"/>
                <a:cs typeface="Times New Roman" panose="02020603050405020304" pitchFamily="18" charset="0"/>
              </a:rPr>
              <a:t> Run0329</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5" name="TextBox 4">
            <a:extLst>
              <a:ext uri="{FF2B5EF4-FFF2-40B4-BE49-F238E27FC236}">
                <a16:creationId xmlns:a16="http://schemas.microsoft.com/office/drawing/2014/main" id="{70E87777-B640-44D1-9A4A-A54053713A0A}"/>
              </a:ext>
            </a:extLst>
          </p:cNvPr>
          <p:cNvSpPr txBox="1"/>
          <p:nvPr/>
        </p:nvSpPr>
        <p:spPr>
          <a:xfrm>
            <a:off x="1304759" y="444843"/>
            <a:ext cx="3267241" cy="2800767"/>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Run0299</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Rise 0.064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Rise 0.016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Gap 1.000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2700, 1000</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CFD Scale 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MSD12 1900 MSD26 3500</a:t>
            </a:r>
          </a:p>
        </p:txBody>
      </p:sp>
      <p:sp>
        <p:nvSpPr>
          <p:cNvPr id="6" name="TextBox 5">
            <a:extLst>
              <a:ext uri="{FF2B5EF4-FFF2-40B4-BE49-F238E27FC236}">
                <a16:creationId xmlns:a16="http://schemas.microsoft.com/office/drawing/2014/main" id="{B1F1E3DE-3CDA-4F16-99C4-B544681ED0D2}"/>
              </a:ext>
            </a:extLst>
          </p:cNvPr>
          <p:cNvSpPr txBox="1"/>
          <p:nvPr/>
        </p:nvSpPr>
        <p:spPr>
          <a:xfrm>
            <a:off x="5420414" y="6120769"/>
            <a:ext cx="3066784" cy="584775"/>
          </a:xfrm>
          <a:prstGeom prst="rect">
            <a:avLst/>
          </a:prstGeom>
          <a:noFill/>
        </p:spPr>
        <p:txBody>
          <a:bodyPr wrap="square" rtlCol="0">
            <a:spAutoFit/>
          </a:bodyPr>
          <a:lstStyle/>
          <a:p>
            <a:r>
              <a:rPr lang="en-US" altLang="zh-CN" sz="1600" dirty="0">
                <a:solidFill>
                  <a:srgbClr val="C00000"/>
                </a:solidFill>
              </a:rPr>
              <a:t>A shorter CFD Delay always causes some additional structures.</a:t>
            </a:r>
          </a:p>
        </p:txBody>
      </p:sp>
    </p:spTree>
    <p:extLst>
      <p:ext uri="{BB962C8B-B14F-4D97-AF65-F5344CB8AC3E}">
        <p14:creationId xmlns:p14="http://schemas.microsoft.com/office/powerpoint/2010/main" val="258254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7EF87B-ADE4-46AE-A134-8FBAA4ACD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122367"/>
          </a:xfrm>
          <a:prstGeom prst="rect">
            <a:avLst/>
          </a:prstGeom>
        </p:spPr>
      </p:pic>
      <p:pic>
        <p:nvPicPr>
          <p:cNvPr id="5" name="Picture 4">
            <a:extLst>
              <a:ext uri="{FF2B5EF4-FFF2-40B4-BE49-F238E27FC236}">
                <a16:creationId xmlns:a16="http://schemas.microsoft.com/office/drawing/2014/main" id="{76CC6B93-CA44-46DF-9653-2392DBA3A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0"/>
            <a:ext cx="4572000" cy="6122367"/>
          </a:xfrm>
          <a:prstGeom prst="rect">
            <a:avLst/>
          </a:prstGeom>
        </p:spPr>
      </p:pic>
      <p:sp>
        <p:nvSpPr>
          <p:cNvPr id="6" name="TextBox 5">
            <a:extLst>
              <a:ext uri="{FF2B5EF4-FFF2-40B4-BE49-F238E27FC236}">
                <a16:creationId xmlns:a16="http://schemas.microsoft.com/office/drawing/2014/main" id="{014B7EF5-9091-4B7E-A924-B2DD30514422}"/>
              </a:ext>
            </a:extLst>
          </p:cNvPr>
          <p:cNvSpPr txBox="1"/>
          <p:nvPr/>
        </p:nvSpPr>
        <p:spPr>
          <a:xfrm>
            <a:off x="861477" y="157460"/>
            <a:ext cx="2880917" cy="2462213"/>
          </a:xfrm>
          <a:prstGeom prst="rect">
            <a:avLst/>
          </a:prstGeom>
          <a:noFill/>
        </p:spPr>
        <p:txBody>
          <a:bodyPr wrap="none">
            <a:spAutoFi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Run0299</a:t>
            </a:r>
          </a:p>
          <a:p>
            <a:r>
              <a:rPr lang="en-US" sz="1400" dirty="0">
                <a:latin typeface="Cambria" panose="02040503050406030204" pitchFamily="18" charset="0"/>
                <a:ea typeface="Cambria" panose="02040503050406030204" pitchFamily="18" charset="0"/>
                <a:cs typeface="Times New Roman" panose="02020603050405020304" pitchFamily="18" charset="0"/>
              </a:rPr>
              <a:t>241Am</a:t>
            </a:r>
          </a:p>
          <a:p>
            <a:r>
              <a:rPr lang="en-US" altLang="zh-CN" sz="1400" dirty="0">
                <a:latin typeface="Cambria" panose="02040503050406030204" pitchFamily="18" charset="0"/>
                <a:ea typeface="Cambria" panose="02040503050406030204" pitchFamily="18" charset="0"/>
                <a:cs typeface="Times New Roman" panose="02020603050405020304" pitchFamily="18" charset="0"/>
              </a:rPr>
              <a:t>LEGe </a:t>
            </a:r>
            <a:r>
              <a:rPr lang="en-US" sz="1400" dirty="0">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MSD </a:t>
            </a:r>
            <a:r>
              <a:rPr lang="en-US" sz="1400" dirty="0">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MSD</a:t>
            </a:r>
            <a:r>
              <a:rPr lang="en-US" sz="1400" dirty="0">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400" dirty="0">
                <a:latin typeface="Cambria" panose="02040503050406030204" pitchFamily="18" charset="0"/>
                <a:ea typeface="Cambria" panose="02040503050406030204" pitchFamily="18" charset="0"/>
                <a:cs typeface="Times New Roman" panose="02020603050405020304" pitchFamily="18" charset="0"/>
              </a:rPr>
              <a:t> </a:t>
            </a:r>
            <a:r>
              <a:rPr lang="en-US" altLang="zh-CN" sz="1400" dirty="0">
                <a:latin typeface="Cambria" panose="02040503050406030204" pitchFamily="18" charset="0"/>
                <a:ea typeface="Cambria" panose="02040503050406030204" pitchFamily="18" charset="0"/>
                <a:cs typeface="Times New Roman" panose="02020603050405020304" pitchFamily="18" charset="0"/>
              </a:rPr>
              <a:t>1000</a:t>
            </a:r>
          </a:p>
          <a:p>
            <a:r>
              <a:rPr lang="en-US" sz="1400" dirty="0">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CFD Scale 7</a:t>
            </a:r>
          </a:p>
          <a:p>
            <a:r>
              <a:rPr lang="en-US" sz="1400" dirty="0">
                <a:latin typeface="Cambria" panose="02040503050406030204" pitchFamily="18" charset="0"/>
                <a:ea typeface="Cambria" panose="02040503050406030204" pitchFamily="18" charset="0"/>
                <a:cs typeface="Times New Roman" panose="02020603050405020304" pitchFamily="18" charset="0"/>
              </a:rPr>
              <a:t>LEGe 59 </a:t>
            </a:r>
            <a:r>
              <a:rPr lang="en-US" altLang="zh-CN" sz="1400" dirty="0">
                <a:latin typeface="Cambria" panose="02040503050406030204" pitchFamily="18" charset="0"/>
                <a:ea typeface="Cambria" panose="02040503050406030204" pitchFamily="18" charset="0"/>
                <a:cs typeface="Times New Roman" panose="02020603050405020304" pitchFamily="18" charset="0"/>
              </a:rPr>
              <a:t>MSD12</a:t>
            </a:r>
            <a:r>
              <a:rPr lang="en-US" sz="1400" dirty="0">
                <a:latin typeface="Cambria" panose="02040503050406030204" pitchFamily="18" charset="0"/>
                <a:ea typeface="Cambria" panose="02040503050406030204" pitchFamily="18" charset="0"/>
                <a:cs typeface="Times New Roman" panose="02020603050405020304" pitchFamily="18" charset="0"/>
              </a:rPr>
              <a:t> 1900 MSD26 3500</a:t>
            </a:r>
          </a:p>
        </p:txBody>
      </p:sp>
    </p:spTree>
    <p:extLst>
      <p:ext uri="{BB962C8B-B14F-4D97-AF65-F5344CB8AC3E}">
        <p14:creationId xmlns:p14="http://schemas.microsoft.com/office/powerpoint/2010/main" val="419434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C87CBD-6E09-43F1-99E5-AFB0BDB5B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122367"/>
          </a:xfrm>
          <a:prstGeom prst="rect">
            <a:avLst/>
          </a:prstGeom>
        </p:spPr>
      </p:pic>
      <p:pic>
        <p:nvPicPr>
          <p:cNvPr id="7" name="Picture 6">
            <a:extLst>
              <a:ext uri="{FF2B5EF4-FFF2-40B4-BE49-F238E27FC236}">
                <a16:creationId xmlns:a16="http://schemas.microsoft.com/office/drawing/2014/main" id="{56507C26-129E-4075-AD77-C51FA88B7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0"/>
            <a:ext cx="4572000" cy="6122367"/>
          </a:xfrm>
          <a:prstGeom prst="rect">
            <a:avLst/>
          </a:prstGeom>
        </p:spPr>
      </p:pic>
      <p:sp>
        <p:nvSpPr>
          <p:cNvPr id="8" name="TextBox 7">
            <a:extLst>
              <a:ext uri="{FF2B5EF4-FFF2-40B4-BE49-F238E27FC236}">
                <a16:creationId xmlns:a16="http://schemas.microsoft.com/office/drawing/2014/main" id="{9BDFA9AA-E042-441D-B8BB-43C5D1F52F6A}"/>
              </a:ext>
            </a:extLst>
          </p:cNvPr>
          <p:cNvSpPr txBox="1"/>
          <p:nvPr/>
        </p:nvSpPr>
        <p:spPr>
          <a:xfrm>
            <a:off x="874540" y="170523"/>
            <a:ext cx="2880917" cy="2462213"/>
          </a:xfrm>
          <a:prstGeom prst="rect">
            <a:avLst/>
          </a:prstGeom>
          <a:noFill/>
        </p:spPr>
        <p:txBody>
          <a:bodyPr wrap="none">
            <a:spAutoFi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Run0328</a:t>
            </a:r>
          </a:p>
          <a:p>
            <a:r>
              <a:rPr lang="en-US" sz="1400" dirty="0">
                <a:latin typeface="Cambria" panose="02040503050406030204" pitchFamily="18" charset="0"/>
                <a:ea typeface="Cambria" panose="02040503050406030204" pitchFamily="18" charset="0"/>
                <a:cs typeface="Times New Roman" panose="02020603050405020304" pitchFamily="18" charset="0"/>
              </a:rPr>
              <a:t>241Am</a:t>
            </a:r>
          </a:p>
          <a:p>
            <a:r>
              <a:rPr lang="en-US" altLang="zh-CN" sz="1400" dirty="0">
                <a:latin typeface="Cambria" panose="02040503050406030204" pitchFamily="18" charset="0"/>
                <a:ea typeface="Cambria" panose="02040503050406030204" pitchFamily="18" charset="0"/>
                <a:cs typeface="Times New Roman" panose="02020603050405020304" pitchFamily="18" charset="0"/>
              </a:rPr>
              <a:t>LEGe </a:t>
            </a:r>
            <a:r>
              <a:rPr lang="en-US" sz="1400" dirty="0">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MSD </a:t>
            </a:r>
            <a:r>
              <a:rPr lang="en-US" sz="1400" dirty="0">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MSD</a:t>
            </a:r>
            <a:r>
              <a:rPr lang="en-US" sz="1400" dirty="0">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400" dirty="0">
                <a:latin typeface="Cambria" panose="02040503050406030204" pitchFamily="18" charset="0"/>
                <a:ea typeface="Cambria" panose="02040503050406030204" pitchFamily="18" charset="0"/>
                <a:cs typeface="Times New Roman" panose="02020603050405020304" pitchFamily="18" charset="0"/>
              </a:rPr>
              <a:t> </a:t>
            </a:r>
            <a:r>
              <a:rPr lang="en-US" altLang="zh-CN" sz="1400" dirty="0">
                <a:latin typeface="Cambria" panose="02040503050406030204" pitchFamily="18" charset="0"/>
                <a:ea typeface="Cambria" panose="02040503050406030204" pitchFamily="18" charset="0"/>
                <a:cs typeface="Times New Roman" panose="02020603050405020304" pitchFamily="18" charset="0"/>
              </a:rPr>
              <a:t>1000</a:t>
            </a:r>
          </a:p>
          <a:p>
            <a:r>
              <a:rPr lang="en-US" sz="1400" dirty="0">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MSD CFD Delay 0.104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CFD Scale 7</a:t>
            </a:r>
          </a:p>
          <a:p>
            <a:r>
              <a:rPr lang="en-US" sz="1400" dirty="0">
                <a:latin typeface="Cambria" panose="02040503050406030204" pitchFamily="18" charset="0"/>
                <a:ea typeface="Cambria" panose="02040503050406030204" pitchFamily="18" charset="0"/>
                <a:cs typeface="Times New Roman" panose="02020603050405020304" pitchFamily="18" charset="0"/>
              </a:rPr>
              <a:t>LEGe 59 </a:t>
            </a:r>
            <a:r>
              <a:rPr lang="en-US" altLang="zh-CN" sz="1400" dirty="0">
                <a:latin typeface="Cambria" panose="02040503050406030204" pitchFamily="18" charset="0"/>
                <a:ea typeface="Cambria" panose="02040503050406030204" pitchFamily="18" charset="0"/>
                <a:cs typeface="Times New Roman" panose="02020603050405020304" pitchFamily="18" charset="0"/>
              </a:rPr>
              <a:t>MSD12</a:t>
            </a:r>
            <a:r>
              <a:rPr lang="en-US" sz="1400" dirty="0">
                <a:latin typeface="Cambria" panose="02040503050406030204" pitchFamily="18" charset="0"/>
                <a:ea typeface="Cambria" panose="02040503050406030204" pitchFamily="18" charset="0"/>
                <a:cs typeface="Times New Roman" panose="02020603050405020304" pitchFamily="18" charset="0"/>
              </a:rPr>
              <a:t> 1900 MSD26 3500</a:t>
            </a:r>
          </a:p>
        </p:txBody>
      </p:sp>
    </p:spTree>
    <p:extLst>
      <p:ext uri="{BB962C8B-B14F-4D97-AF65-F5344CB8AC3E}">
        <p14:creationId xmlns:p14="http://schemas.microsoft.com/office/powerpoint/2010/main" val="165556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F4FE4-9D94-46CB-91B6-4120E88AD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122367"/>
          </a:xfrm>
          <a:prstGeom prst="rect">
            <a:avLst/>
          </a:prstGeom>
        </p:spPr>
      </p:pic>
      <p:pic>
        <p:nvPicPr>
          <p:cNvPr id="5" name="Picture 4">
            <a:extLst>
              <a:ext uri="{FF2B5EF4-FFF2-40B4-BE49-F238E27FC236}">
                <a16:creationId xmlns:a16="http://schemas.microsoft.com/office/drawing/2014/main" id="{1BE32F05-7232-4CCC-B41F-25075ADF9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122367"/>
          </a:xfrm>
          <a:prstGeom prst="rect">
            <a:avLst/>
          </a:prstGeom>
        </p:spPr>
      </p:pic>
      <p:sp>
        <p:nvSpPr>
          <p:cNvPr id="6" name="TextBox 5">
            <a:extLst>
              <a:ext uri="{FF2B5EF4-FFF2-40B4-BE49-F238E27FC236}">
                <a16:creationId xmlns:a16="http://schemas.microsoft.com/office/drawing/2014/main" id="{F3AA8CCB-3E1B-456D-AD16-9B45CE0144BD}"/>
              </a:ext>
            </a:extLst>
          </p:cNvPr>
          <p:cNvSpPr txBox="1"/>
          <p:nvPr/>
        </p:nvSpPr>
        <p:spPr>
          <a:xfrm>
            <a:off x="874540" y="170523"/>
            <a:ext cx="2880917" cy="2462213"/>
          </a:xfrm>
          <a:prstGeom prst="rect">
            <a:avLst/>
          </a:prstGeom>
          <a:noFill/>
        </p:spPr>
        <p:txBody>
          <a:bodyPr wrap="none">
            <a:spAutoFi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Run0328</a:t>
            </a:r>
          </a:p>
          <a:p>
            <a:r>
              <a:rPr lang="en-US" sz="1400" dirty="0">
                <a:latin typeface="Cambria" panose="02040503050406030204" pitchFamily="18" charset="0"/>
                <a:ea typeface="Cambria" panose="02040503050406030204" pitchFamily="18" charset="0"/>
                <a:cs typeface="Times New Roman" panose="02020603050405020304" pitchFamily="18" charset="0"/>
              </a:rPr>
              <a:t>241Am</a:t>
            </a:r>
          </a:p>
          <a:p>
            <a:r>
              <a:rPr lang="en-US" altLang="zh-CN" sz="1400" dirty="0">
                <a:latin typeface="Cambria" panose="02040503050406030204" pitchFamily="18" charset="0"/>
                <a:ea typeface="Cambria" panose="02040503050406030204" pitchFamily="18" charset="0"/>
                <a:cs typeface="Times New Roman" panose="02020603050405020304" pitchFamily="18" charset="0"/>
              </a:rPr>
              <a:t>LEGe </a:t>
            </a:r>
            <a:r>
              <a:rPr lang="en-US" sz="1400" dirty="0">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MSD </a:t>
            </a:r>
            <a:r>
              <a:rPr lang="en-US" sz="1400" dirty="0">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MSD</a:t>
            </a:r>
            <a:r>
              <a:rPr lang="en-US" sz="1400" dirty="0">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1400" dirty="0">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400" dirty="0">
                <a:latin typeface="Cambria" panose="02040503050406030204" pitchFamily="18" charset="0"/>
                <a:ea typeface="Cambria" panose="02040503050406030204" pitchFamily="18" charset="0"/>
                <a:cs typeface="Times New Roman" panose="02020603050405020304" pitchFamily="18" charset="0"/>
              </a:rPr>
              <a:t> </a:t>
            </a:r>
            <a:r>
              <a:rPr lang="en-US" altLang="zh-CN" sz="1400" dirty="0">
                <a:latin typeface="Cambria" panose="02040503050406030204" pitchFamily="18" charset="0"/>
                <a:ea typeface="Cambria" panose="02040503050406030204" pitchFamily="18" charset="0"/>
                <a:cs typeface="Times New Roman" panose="02020603050405020304" pitchFamily="18" charset="0"/>
              </a:rPr>
              <a:t>1000</a:t>
            </a:r>
          </a:p>
          <a:p>
            <a:r>
              <a:rPr lang="en-US" sz="1400" dirty="0">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MSD CFD Delay 0.504 </a:t>
            </a:r>
            <a:r>
              <a:rPr lang="en-US" altLang="zh-CN" sz="14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1400" dirty="0">
              <a:latin typeface="Cambria" panose="02040503050406030204" pitchFamily="18" charset="0"/>
              <a:ea typeface="Cambria" panose="02040503050406030204" pitchFamily="18" charset="0"/>
              <a:cs typeface="Times New Roman" panose="02020603050405020304" pitchFamily="18" charset="0"/>
            </a:endParaRPr>
          </a:p>
          <a:p>
            <a:r>
              <a:rPr lang="en-US" sz="1400" dirty="0">
                <a:latin typeface="Cambria" panose="02040503050406030204" pitchFamily="18" charset="0"/>
                <a:ea typeface="Cambria" panose="02040503050406030204" pitchFamily="18" charset="0"/>
                <a:cs typeface="Times New Roman" panose="02020603050405020304" pitchFamily="18" charset="0"/>
              </a:rPr>
              <a:t>CFD Scale 7</a:t>
            </a:r>
          </a:p>
          <a:p>
            <a:r>
              <a:rPr lang="en-US" sz="1400" dirty="0">
                <a:latin typeface="Cambria" panose="02040503050406030204" pitchFamily="18" charset="0"/>
                <a:ea typeface="Cambria" panose="02040503050406030204" pitchFamily="18" charset="0"/>
                <a:cs typeface="Times New Roman" panose="02020603050405020304" pitchFamily="18" charset="0"/>
              </a:rPr>
              <a:t>LEGe 59 </a:t>
            </a:r>
            <a:r>
              <a:rPr lang="en-US" altLang="zh-CN" sz="1400" dirty="0">
                <a:latin typeface="Cambria" panose="02040503050406030204" pitchFamily="18" charset="0"/>
                <a:ea typeface="Cambria" panose="02040503050406030204" pitchFamily="18" charset="0"/>
                <a:cs typeface="Times New Roman" panose="02020603050405020304" pitchFamily="18" charset="0"/>
              </a:rPr>
              <a:t>MSD12</a:t>
            </a:r>
            <a:r>
              <a:rPr lang="en-US" sz="1400" dirty="0">
                <a:latin typeface="Cambria" panose="02040503050406030204" pitchFamily="18" charset="0"/>
                <a:ea typeface="Cambria" panose="02040503050406030204" pitchFamily="18" charset="0"/>
                <a:cs typeface="Times New Roman" panose="02020603050405020304" pitchFamily="18" charset="0"/>
              </a:rPr>
              <a:t> 1900 MSD26 3500</a:t>
            </a:r>
          </a:p>
        </p:txBody>
      </p:sp>
    </p:spTree>
    <p:extLst>
      <p:ext uri="{BB962C8B-B14F-4D97-AF65-F5344CB8AC3E}">
        <p14:creationId xmlns:p14="http://schemas.microsoft.com/office/powerpoint/2010/main" val="77259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8E9F3-B60E-4728-AFE4-95F19C16BAD9}"/>
              </a:ext>
            </a:extLst>
          </p:cNvPr>
          <p:cNvSpPr txBox="1"/>
          <p:nvPr/>
        </p:nvSpPr>
        <p:spPr>
          <a:xfrm>
            <a:off x="0" y="0"/>
            <a:ext cx="9144000" cy="6555641"/>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cs typeface="Times New Roman" panose="02020603050405020304" pitchFamily="18" charset="0"/>
              </a:rPr>
              <a:t>Optimized DDAS parameters for </a:t>
            </a:r>
            <a:r>
              <a:rPr lang="en-US" sz="2000" baseline="30000" dirty="0">
                <a:latin typeface="Cambria" panose="02040503050406030204" pitchFamily="18" charset="0"/>
                <a:ea typeface="Cambria" panose="02040503050406030204" pitchFamily="18" charset="0"/>
                <a:cs typeface="Times New Roman" panose="02020603050405020304" pitchFamily="18" charset="0"/>
              </a:rPr>
              <a:t>241</a:t>
            </a:r>
            <a:r>
              <a:rPr lang="en-US" sz="2000" dirty="0">
                <a:latin typeface="Cambria" panose="02040503050406030204" pitchFamily="18" charset="0"/>
                <a:ea typeface="Cambria" panose="02040503050406030204" pitchFamily="18" charset="0"/>
                <a:cs typeface="Times New Roman" panose="02020603050405020304" pitchFamily="18" charset="0"/>
              </a:rPr>
              <a:t>Am </a:t>
            </a:r>
            <a:r>
              <a:rPr lang="en-US" altLang="zh-CN" sz="2000" dirty="0">
                <a:latin typeface="Cambria" panose="02040503050406030204" pitchFamily="18" charset="0"/>
                <a:ea typeface="Cambria" panose="02040503050406030204" pitchFamily="18" charset="0"/>
                <a:cs typeface="Times New Roman" panose="02020603050405020304" pitchFamily="18" charset="0"/>
              </a:rPr>
              <a:t>α at 5486 keV and γ rays at 59.5 keV:</a:t>
            </a:r>
          </a:p>
          <a:p>
            <a:endParaRPr lang="en-US" sz="2000" dirty="0">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Gap 1.000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latin typeface="Cambria" panose="02040503050406030204" pitchFamily="18" charset="0"/>
                <a:ea typeface="Cambria" panose="02040503050406030204" pitchFamily="18" charset="0"/>
              </a:rPr>
              <a:t>0.016 </a:t>
            </a:r>
            <a:r>
              <a:rPr lang="en-US" altLang="zh-CN" sz="2000" dirty="0" err="1">
                <a:latin typeface="Cambria" panose="02040503050406030204" pitchFamily="18" charset="0"/>
                <a:ea typeface="Cambria" panose="02040503050406030204" pitchFamily="18" charset="0"/>
              </a:rPr>
              <a:t>μs</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 </a:t>
            </a:r>
            <a:r>
              <a:rPr lang="en-US" sz="2000" dirty="0">
                <a:latin typeface="Cambria" panose="02040503050406030204" pitchFamily="18" charset="0"/>
                <a:ea typeface="Cambria" panose="02040503050406030204" pitchFamily="18" charset="0"/>
              </a:rPr>
              <a:t>Trigger Rise </a:t>
            </a:r>
            <a:r>
              <a:rPr lang="zh-CN" altLang="en-US" sz="2000" dirty="0">
                <a:latin typeface="Cambria" panose="02040503050406030204" pitchFamily="18" charset="0"/>
              </a:rPr>
              <a:t>≤ </a:t>
            </a:r>
            <a:r>
              <a:rPr lang="en-US" altLang="zh-CN" sz="2000" dirty="0">
                <a:latin typeface="Cambria" panose="02040503050406030204" pitchFamily="18" charset="0"/>
                <a:ea typeface="Cambria" panose="02040503050406030204" pitchFamily="18" charset="0"/>
              </a:rPr>
              <a:t>1.000 </a:t>
            </a:r>
            <a:r>
              <a:rPr lang="en-US" altLang="zh-CN" sz="2000" dirty="0" err="1">
                <a:latin typeface="Cambria" panose="02040503050406030204" pitchFamily="18" charset="0"/>
                <a:ea typeface="Cambria" panose="02040503050406030204" pitchFamily="18" charset="0"/>
              </a:rPr>
              <a:t>μs</a:t>
            </a:r>
            <a:r>
              <a:rPr lang="en-US" altLang="zh-CN" sz="2000" dirty="0">
                <a:latin typeface="Cambria" panose="02040503050406030204" pitchFamily="18" charset="0"/>
                <a:ea typeface="Cambria" panose="02040503050406030204" pitchFamily="18" charset="0"/>
              </a:rPr>
              <a:t>; 0.000 </a:t>
            </a:r>
            <a:r>
              <a:rPr lang="en-US" altLang="zh-CN" sz="2000" dirty="0" err="1">
                <a:latin typeface="Cambria" panose="02040503050406030204" pitchFamily="18" charset="0"/>
                <a:ea typeface="Cambria" panose="02040503050406030204" pitchFamily="18" charset="0"/>
              </a:rPr>
              <a:t>μs</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rPr>
              <a:t>≤ </a:t>
            </a:r>
            <a:r>
              <a:rPr lang="en-US" sz="2000" dirty="0">
                <a:latin typeface="Cambria" panose="02040503050406030204" pitchFamily="18" charset="0"/>
                <a:ea typeface="Cambria" panose="02040503050406030204" pitchFamily="18" charset="0"/>
              </a:rPr>
              <a:t>Trigger Gap </a:t>
            </a:r>
            <a:r>
              <a:rPr lang="zh-CN" altLang="en-US" sz="2000" dirty="0">
                <a:latin typeface="Cambria" panose="02040503050406030204" pitchFamily="18" charset="0"/>
              </a:rPr>
              <a:t>≤ </a:t>
            </a:r>
            <a:r>
              <a:rPr lang="en-US" altLang="zh-CN" sz="2000" dirty="0">
                <a:latin typeface="Cambria" panose="02040503050406030204" pitchFamily="18" charset="0"/>
                <a:ea typeface="Cambria" panose="02040503050406030204" pitchFamily="18" charset="0"/>
              </a:rPr>
              <a:t>1.000 </a:t>
            </a:r>
            <a:r>
              <a:rPr lang="en-US" altLang="zh-CN" sz="2000" dirty="0" err="1">
                <a:latin typeface="Cambria" panose="02040503050406030204" pitchFamily="18" charset="0"/>
                <a:ea typeface="Cambria" panose="02040503050406030204" pitchFamily="18" charset="0"/>
              </a:rPr>
              <a:t>μs</a:t>
            </a:r>
            <a:endParaRPr lang="en-US" altLang="zh-CN" sz="2000" dirty="0">
              <a:latin typeface="Cambria" panose="02040503050406030204" pitchFamily="18" charset="0"/>
              <a:ea typeface="Cambria" panose="02040503050406030204" pitchFamily="18" charset="0"/>
            </a:endParaRPr>
          </a:p>
          <a:p>
            <a:r>
              <a:rPr lang="en-US" altLang="zh-CN" sz="2000" dirty="0">
                <a:latin typeface="Cambria" panose="02040503050406030204" pitchFamily="18" charset="0"/>
                <a:ea typeface="Cambria" panose="02040503050406030204" pitchFamily="18" charset="0"/>
              </a:rPr>
              <a:t>0.016 </a:t>
            </a:r>
            <a:r>
              <a:rPr lang="en-US" altLang="zh-CN" sz="2000" dirty="0" err="1">
                <a:latin typeface="Cambria" panose="02040503050406030204" pitchFamily="18" charset="0"/>
                <a:ea typeface="Cambria" panose="02040503050406030204" pitchFamily="18" charset="0"/>
              </a:rPr>
              <a:t>μs</a:t>
            </a:r>
            <a:r>
              <a:rPr lang="en-US" altLang="zh-CN" sz="2000" dirty="0">
                <a:latin typeface="Cambria" panose="02040503050406030204" pitchFamily="18" charset="0"/>
                <a:ea typeface="Cambria" panose="02040503050406030204" pitchFamily="18" charset="0"/>
              </a:rPr>
              <a:t> </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Trigger Rise + Trigger Gap </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1.016 </a:t>
            </a:r>
            <a:r>
              <a:rPr lang="en-US" altLang="zh-CN" sz="2000" dirty="0" err="1">
                <a:latin typeface="Cambria" panose="02040503050406030204" pitchFamily="18" charset="0"/>
                <a:ea typeface="Cambria" panose="02040503050406030204" pitchFamily="18" charset="0"/>
              </a:rPr>
              <a:t>μs</a:t>
            </a:r>
            <a:endParaRPr lang="en-US" altLang="zh-CN"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cs typeface="Times New Roman" panose="02020603050405020304" pitchFamily="18" charset="0"/>
              </a:rPr>
              <a:t>Shorter Rise picks up noise more severely </a:t>
            </a:r>
            <a:r>
              <a:rPr lang="en-US" altLang="zh-CN" sz="2000" dirty="0">
                <a:latin typeface="Cambria" panose="02040503050406030204" pitchFamily="18" charset="0"/>
                <a:ea typeface="Cambria" panose="02040503050406030204" pitchFamily="18" charset="0"/>
                <a:cs typeface="Times New Roman" panose="02020603050405020304" pitchFamily="18" charset="0"/>
              </a:rPr>
              <a:t>but</a:t>
            </a:r>
            <a:r>
              <a:rPr lang="en-US" sz="2000" dirty="0">
                <a:latin typeface="Cambria" panose="02040503050406030204" pitchFamily="18" charset="0"/>
                <a:ea typeface="Cambria" panose="02040503050406030204" pitchFamily="18" charset="0"/>
                <a:cs typeface="Times New Roman" panose="02020603050405020304" pitchFamily="18" charset="0"/>
              </a:rPr>
              <a:t> does improve timing resolution.</a:t>
            </a:r>
          </a:p>
          <a:p>
            <a:r>
              <a:rPr lang="en-US" sz="2000" dirty="0">
                <a:latin typeface="Cambria" panose="02040503050406030204" pitchFamily="18" charset="0"/>
                <a:ea typeface="Cambria" panose="02040503050406030204" pitchFamily="18" charset="0"/>
                <a:cs typeface="Times New Roman" panose="02020603050405020304" pitchFamily="18" charset="0"/>
              </a:rPr>
              <a:t>Longer Rise makes timing resolution worse.</a:t>
            </a:r>
          </a:p>
          <a:p>
            <a:endParaRPr lang="en-US" sz="20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Threshold 350 (LEGe), 2700 (MSD12),</a:t>
            </a:r>
            <a:r>
              <a:rPr lang="zh-CN" alt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1000 (MSD26)</a:t>
            </a:r>
          </a:p>
          <a:p>
            <a:r>
              <a:rPr lang="en-US" altLang="zh-CN" sz="2000" dirty="0">
                <a:latin typeface="Cambria" panose="02040503050406030204" pitchFamily="18" charset="0"/>
                <a:ea typeface="Cambria" panose="02040503050406030204" pitchFamily="18" charset="0"/>
                <a:cs typeface="Times New Roman" panose="02020603050405020304" pitchFamily="18" charset="0"/>
              </a:rPr>
              <a:t>Trigger Threshold </a:t>
            </a:r>
            <a:r>
              <a:rPr lang="zh-CN" altLang="en-US" sz="2000" dirty="0">
                <a:latin typeface="Cambria" panose="02040503050406030204" pitchFamily="18" charset="0"/>
                <a:ea typeface="Cambria" panose="02040503050406030204" pitchFamily="18" charset="0"/>
                <a:cs typeface="Times New Roman" panose="02020603050405020304" pitchFamily="18" charset="0"/>
              </a:rPr>
              <a:t>≤ </a:t>
            </a:r>
            <a:r>
              <a:rPr lang="en-US" altLang="zh-CN" sz="2000" dirty="0">
                <a:latin typeface="Cambria" panose="02040503050406030204" pitchFamily="18" charset="0"/>
                <a:ea typeface="Cambria" panose="02040503050406030204" pitchFamily="18" charset="0"/>
                <a:cs typeface="Times New Roman" panose="02020603050405020304" pitchFamily="18" charset="0"/>
              </a:rPr>
              <a:t>4096 ADC channel when </a:t>
            </a:r>
            <a:r>
              <a:rPr lang="en-US" sz="2000" dirty="0">
                <a:latin typeface="Cambria" panose="02040503050406030204" pitchFamily="18" charset="0"/>
                <a:ea typeface="Cambria" panose="02040503050406030204" pitchFamily="18" charset="0"/>
                <a:cs typeface="Times New Roman" panose="02020603050405020304" pitchFamily="18" charset="0"/>
              </a:rPr>
              <a:t>Trigger Rise = 0.064 </a:t>
            </a:r>
            <a:r>
              <a:rPr lang="en-US" altLang="zh-CN" sz="2000" dirty="0" err="1">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latin typeface="Cambria" panose="02040503050406030204" pitchFamily="18" charset="0"/>
                <a:ea typeface="Cambria" panose="02040503050406030204" pitchFamily="18" charset="0"/>
                <a:cs typeface="Times New Roman" panose="02020603050405020304" pitchFamily="18" charset="0"/>
              </a:rPr>
              <a:t>Trigger Threshold just above noise yields the best timing resolution.</a:t>
            </a:r>
          </a:p>
          <a:p>
            <a:r>
              <a:rPr lang="en-US" altLang="zh-CN" sz="2000" dirty="0">
                <a:latin typeface="Cambria" panose="02040503050406030204" pitchFamily="18" charset="0"/>
                <a:ea typeface="Cambria" panose="02040503050406030204" pitchFamily="18" charset="0"/>
                <a:cs typeface="Times New Roman" panose="02020603050405020304" pitchFamily="18" charset="0"/>
              </a:rPr>
              <a:t>Increasing the Trigger Threshold results in a worse timing resolution.</a:t>
            </a:r>
          </a:p>
          <a:p>
            <a:endParaRPr lang="en-US" sz="2000" dirty="0">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CFD Delay 0.304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CFD Scale 7</a:t>
            </a:r>
          </a:p>
          <a:p>
            <a:r>
              <a:rPr lang="el-GR" sz="2000" dirty="0">
                <a:latin typeface="Cambria" panose="02040503050406030204" pitchFamily="18" charset="0"/>
                <a:ea typeface="Cambria" panose="02040503050406030204" pitchFamily="18" charset="0"/>
                <a:cs typeface="Times New Roman" panose="02020603050405020304" pitchFamily="18" charset="0"/>
              </a:rPr>
              <a:t>0.008 μ</a:t>
            </a:r>
            <a:r>
              <a:rPr lang="en-US" sz="2000" dirty="0">
                <a:latin typeface="Cambria" panose="02040503050406030204" pitchFamily="18" charset="0"/>
                <a:ea typeface="Cambria" panose="02040503050406030204" pitchFamily="18" charset="0"/>
                <a:cs typeface="Times New Roman" panose="02020603050405020304" pitchFamily="18" charset="0"/>
              </a:rPr>
              <a:t>s ≤ CFD Delay ≤ 0.504 </a:t>
            </a:r>
            <a:r>
              <a:rPr lang="el-GR" sz="2000" dirty="0">
                <a:latin typeface="Cambria" panose="02040503050406030204" pitchFamily="18" charset="0"/>
                <a:ea typeface="Cambria" panose="02040503050406030204" pitchFamily="18" charset="0"/>
                <a:cs typeface="Times New Roman" panose="02020603050405020304" pitchFamily="18" charset="0"/>
              </a:rPr>
              <a:t>μ</a:t>
            </a:r>
            <a:r>
              <a:rPr lang="en-US" sz="2000" dirty="0">
                <a:latin typeface="Cambria" panose="02040503050406030204" pitchFamily="18" charset="0"/>
                <a:ea typeface="Cambria" panose="02040503050406030204" pitchFamily="18" charset="0"/>
                <a:cs typeface="Times New Roman" panose="02020603050405020304" pitchFamily="18" charset="0"/>
              </a:rPr>
              <a:t>s; 0 ≤ CFD Scale ≤ 7</a:t>
            </a:r>
          </a:p>
          <a:p>
            <a:r>
              <a:rPr lang="en-US" sz="2000" dirty="0">
                <a:latin typeface="Cambria" panose="02040503050406030204" pitchFamily="18" charset="0"/>
                <a:ea typeface="Cambria" panose="02040503050406030204" pitchFamily="18" charset="0"/>
                <a:cs typeface="Times New Roman" panose="02020603050405020304" pitchFamily="18" charset="0"/>
              </a:rPr>
              <a:t>A longer CFD Delay makes timing resolution worse; a shorter delay fails to correct some events and leads to an additional structure in the time distribution, especially for MSD12 with</a:t>
            </a:r>
            <a:r>
              <a:rPr lang="en-US" altLang="zh-CN" sz="2000" dirty="0">
                <a:latin typeface="Cambria" panose="02040503050406030204" pitchFamily="18" charset="0"/>
                <a:ea typeface="Cambria" panose="02040503050406030204" pitchFamily="18" charset="0"/>
                <a:cs typeface="Times New Roman" panose="02020603050405020304" pitchFamily="18" charset="0"/>
              </a:rPr>
              <a:t> much slower rise times</a:t>
            </a:r>
            <a:r>
              <a:rPr lang="en-US" sz="2000" dirty="0">
                <a:latin typeface="Cambria" panose="02040503050406030204" pitchFamily="18" charset="0"/>
                <a:ea typeface="Cambria" panose="02040503050406030204" pitchFamily="18" charset="0"/>
                <a:cs typeface="Times New Roman" panose="02020603050405020304" pitchFamily="18" charset="0"/>
              </a:rPr>
              <a:t>.</a:t>
            </a:r>
          </a:p>
          <a:p>
            <a:r>
              <a:rPr lang="en-US" sz="2000" dirty="0">
                <a:latin typeface="Cambria" panose="02040503050406030204" pitchFamily="18" charset="0"/>
                <a:ea typeface="Cambria" panose="02040503050406030204" pitchFamily="18" charset="0"/>
                <a:cs typeface="Times New Roman" panose="02020603050405020304" pitchFamily="18" charset="0"/>
              </a:rPr>
              <a:t>Reducing the CFD Scale either makes timing resolution worse or has no effect.</a:t>
            </a:r>
          </a:p>
        </p:txBody>
      </p:sp>
    </p:spTree>
    <p:extLst>
      <p:ext uri="{BB962C8B-B14F-4D97-AF65-F5344CB8AC3E}">
        <p14:creationId xmlns:p14="http://schemas.microsoft.com/office/powerpoint/2010/main" val="264410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2F555-6810-42E9-A6A5-1F9E642E27A5}"/>
              </a:ext>
            </a:extLst>
          </p:cNvPr>
          <p:cNvPicPr>
            <a:picLocks noChangeAspect="1"/>
          </p:cNvPicPr>
          <p:nvPr/>
        </p:nvPicPr>
        <p:blipFill>
          <a:blip r:embed="rId3"/>
          <a:stretch>
            <a:fillRect/>
          </a:stretch>
        </p:blipFill>
        <p:spPr>
          <a:xfrm>
            <a:off x="0" y="0"/>
            <a:ext cx="5757596" cy="3429000"/>
          </a:xfrm>
          <a:prstGeom prst="rect">
            <a:avLst/>
          </a:prstGeom>
        </p:spPr>
      </p:pic>
      <p:pic>
        <p:nvPicPr>
          <p:cNvPr id="4" name="Picture 3">
            <a:extLst>
              <a:ext uri="{FF2B5EF4-FFF2-40B4-BE49-F238E27FC236}">
                <a16:creationId xmlns:a16="http://schemas.microsoft.com/office/drawing/2014/main" id="{3890D7B2-DBE9-41B7-AE17-CA3F6A78AD60}"/>
              </a:ext>
            </a:extLst>
          </p:cNvPr>
          <p:cNvPicPr>
            <a:picLocks noChangeAspect="1"/>
          </p:cNvPicPr>
          <p:nvPr/>
        </p:nvPicPr>
        <p:blipFill>
          <a:blip r:embed="rId4"/>
          <a:stretch>
            <a:fillRect/>
          </a:stretch>
        </p:blipFill>
        <p:spPr>
          <a:xfrm>
            <a:off x="0" y="3429000"/>
            <a:ext cx="5757596" cy="3429000"/>
          </a:xfrm>
          <a:prstGeom prst="rect">
            <a:avLst/>
          </a:prstGeom>
        </p:spPr>
      </p:pic>
      <p:sp>
        <p:nvSpPr>
          <p:cNvPr id="6" name="TextBox 5">
            <a:extLst>
              <a:ext uri="{FF2B5EF4-FFF2-40B4-BE49-F238E27FC236}">
                <a16:creationId xmlns:a16="http://schemas.microsoft.com/office/drawing/2014/main" id="{A6699D9D-DA21-4F43-9AE6-C86022562F63}"/>
              </a:ext>
            </a:extLst>
          </p:cNvPr>
          <p:cNvSpPr txBox="1"/>
          <p:nvPr/>
        </p:nvSpPr>
        <p:spPr>
          <a:xfrm>
            <a:off x="5757596" y="0"/>
            <a:ext cx="3386404" cy="3046988"/>
          </a:xfrm>
          <a:prstGeom prst="rect">
            <a:avLst/>
          </a:prstGeom>
          <a:noFill/>
        </p:spPr>
        <p:txBody>
          <a:bodyPr wrap="square" rtlCol="0">
            <a:spAutoFit/>
          </a:bodyPr>
          <a:lstStyle/>
          <a:p>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Run0079:</a:t>
            </a:r>
          </a:p>
          <a:p>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10/31/2023, 26 hours</a:t>
            </a:r>
          </a:p>
          <a:p>
            <a:r>
              <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Rise 0.200 </a:t>
            </a:r>
            <a:r>
              <a:rPr lang="en-US" altLang="zh-CN" sz="16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Rise 0.112, 0.248 </a:t>
            </a:r>
            <a:r>
              <a:rPr lang="en-US" altLang="zh-CN" sz="16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LEGe Trigger Gap 0.104 </a:t>
            </a:r>
            <a:r>
              <a:rPr lang="en-US" altLang="zh-CN" sz="16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 Trigger Gap 0.304, 0.200 </a:t>
            </a:r>
            <a:r>
              <a:rPr lang="en-US" altLang="zh-CN" sz="16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Thresh 280, 2340,</a:t>
            </a:r>
            <a:r>
              <a:rPr lang="zh-CN" alt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800</a:t>
            </a:r>
          </a:p>
          <a:p>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6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6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CFD Scale 0</a:t>
            </a:r>
          </a:p>
          <a:p>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LEGe Fast Trigger Delay 0.328 </a:t>
            </a:r>
            <a:r>
              <a:rPr lang="en-US" altLang="zh-CN" sz="16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 Fast Trigger Delay 0.304 </a:t>
            </a:r>
            <a:r>
              <a:rPr lang="en-US" altLang="zh-CN" sz="16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91B6ED-4BF9-484B-9D88-8974EA2D77E3}"/>
              </a:ext>
            </a:extLst>
          </p:cNvPr>
          <p:cNvSpPr txBox="1"/>
          <p:nvPr/>
        </p:nvSpPr>
        <p:spPr>
          <a:xfrm>
            <a:off x="5757596" y="3429000"/>
            <a:ext cx="3386404" cy="3108543"/>
          </a:xfrm>
          <a:prstGeom prst="rect">
            <a:avLst/>
          </a:prstGeom>
          <a:noFill/>
        </p:spPr>
        <p:txBody>
          <a:bodyPr wrap="square" rtlCol="0">
            <a:spAutoFit/>
          </a:bodyPr>
          <a:lstStyle/>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Run0299:</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5/22/2024, 10 hours</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CFD Scale 7</a:t>
            </a:r>
          </a:p>
          <a:p>
            <a:r>
              <a:rPr lang="nb-NO"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Fast Trigger Delay 0.064 μs</a:t>
            </a:r>
          </a:p>
          <a:p>
            <a:r>
              <a:rPr lang="nb-NO"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Fast Trigger Delay 0.064 μs</a:t>
            </a:r>
          </a:p>
        </p:txBody>
      </p:sp>
    </p:spTree>
    <p:extLst>
      <p:ext uri="{BB962C8B-B14F-4D97-AF65-F5344CB8AC3E}">
        <p14:creationId xmlns:p14="http://schemas.microsoft.com/office/powerpoint/2010/main" val="88223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BD2BF2-5465-426A-BB56-5F09860DE2CD}"/>
              </a:ext>
            </a:extLst>
          </p:cNvPr>
          <p:cNvPicPr>
            <a:picLocks noChangeAspect="1"/>
          </p:cNvPicPr>
          <p:nvPr/>
        </p:nvPicPr>
        <p:blipFill>
          <a:blip r:embed="rId2"/>
          <a:stretch>
            <a:fillRect/>
          </a:stretch>
        </p:blipFill>
        <p:spPr>
          <a:xfrm>
            <a:off x="3025801" y="3267635"/>
            <a:ext cx="6118199" cy="3590366"/>
          </a:xfrm>
          <a:prstGeom prst="rect">
            <a:avLst/>
          </a:prstGeom>
        </p:spPr>
      </p:pic>
      <p:pic>
        <p:nvPicPr>
          <p:cNvPr id="3" name="Picture 2">
            <a:extLst>
              <a:ext uri="{FF2B5EF4-FFF2-40B4-BE49-F238E27FC236}">
                <a16:creationId xmlns:a16="http://schemas.microsoft.com/office/drawing/2014/main" id="{A1969EE0-BF75-44FB-A6DD-4A0A692D267C}"/>
              </a:ext>
            </a:extLst>
          </p:cNvPr>
          <p:cNvPicPr>
            <a:picLocks noChangeAspect="1"/>
          </p:cNvPicPr>
          <p:nvPr/>
        </p:nvPicPr>
        <p:blipFill>
          <a:blip r:embed="rId3"/>
          <a:stretch>
            <a:fillRect/>
          </a:stretch>
        </p:blipFill>
        <p:spPr>
          <a:xfrm>
            <a:off x="1" y="-1"/>
            <a:ext cx="6427694" cy="3788108"/>
          </a:xfrm>
          <a:prstGeom prst="rect">
            <a:avLst/>
          </a:prstGeom>
        </p:spPr>
      </p:pic>
      <p:sp>
        <p:nvSpPr>
          <p:cNvPr id="4" name="TextBox 3">
            <a:extLst>
              <a:ext uri="{FF2B5EF4-FFF2-40B4-BE49-F238E27FC236}">
                <a16:creationId xmlns:a16="http://schemas.microsoft.com/office/drawing/2014/main" id="{5BFE35BC-4B8C-4252-A3D3-F54F2848825A}"/>
              </a:ext>
            </a:extLst>
          </p:cNvPr>
          <p:cNvSpPr txBox="1"/>
          <p:nvPr/>
        </p:nvSpPr>
        <p:spPr>
          <a:xfrm>
            <a:off x="0" y="5042118"/>
            <a:ext cx="4572000" cy="1815882"/>
          </a:xfrm>
          <a:prstGeom prst="rect">
            <a:avLst/>
          </a:prstGeom>
          <a:noFill/>
        </p:spPr>
        <p:txBody>
          <a:bodyPr wrap="square">
            <a:spAutoFit/>
          </a:bodyPr>
          <a:lstStyle/>
          <a:p>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Trigger Thresh 2700,</a:t>
            </a:r>
            <a:r>
              <a:rPr lang="zh-CN" alt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1000</a:t>
            </a:r>
            <a:endPar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600"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MSD CFD Scale 7</a:t>
            </a:r>
          </a:p>
          <a:p>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Tree>
    <p:extLst>
      <p:ext uri="{BB962C8B-B14F-4D97-AF65-F5344CB8AC3E}">
        <p14:creationId xmlns:p14="http://schemas.microsoft.com/office/powerpoint/2010/main" val="54493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6539DA-E909-4374-95CF-8F7D37260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 y="0"/>
            <a:ext cx="6603624" cy="3429000"/>
          </a:xfrm>
          <a:prstGeom prst="rect">
            <a:avLst/>
          </a:prstGeom>
        </p:spPr>
      </p:pic>
      <p:pic>
        <p:nvPicPr>
          <p:cNvPr id="4" name="Picture 3">
            <a:extLst>
              <a:ext uri="{FF2B5EF4-FFF2-40B4-BE49-F238E27FC236}">
                <a16:creationId xmlns:a16="http://schemas.microsoft.com/office/drawing/2014/main" id="{6D7E1007-8DD7-48FD-B5CA-2169AE26EF03}"/>
              </a:ext>
            </a:extLst>
          </p:cNvPr>
          <p:cNvPicPr>
            <a:picLocks noChangeAspect="1"/>
          </p:cNvPicPr>
          <p:nvPr/>
        </p:nvPicPr>
        <p:blipFill>
          <a:blip r:embed="rId4"/>
          <a:stretch>
            <a:fillRect/>
          </a:stretch>
        </p:blipFill>
        <p:spPr>
          <a:xfrm>
            <a:off x="0" y="3429000"/>
            <a:ext cx="6609286" cy="3429000"/>
          </a:xfrm>
          <a:prstGeom prst="rect">
            <a:avLst/>
          </a:prstGeom>
        </p:spPr>
      </p:pic>
      <p:sp>
        <p:nvSpPr>
          <p:cNvPr id="8" name="TextBox 7">
            <a:extLst>
              <a:ext uri="{FF2B5EF4-FFF2-40B4-BE49-F238E27FC236}">
                <a16:creationId xmlns:a16="http://schemas.microsoft.com/office/drawing/2014/main" id="{9498421C-BD77-4F6B-AF37-41C312DC7CC7}"/>
              </a:ext>
            </a:extLst>
          </p:cNvPr>
          <p:cNvSpPr txBox="1"/>
          <p:nvPr/>
        </p:nvSpPr>
        <p:spPr>
          <a:xfrm>
            <a:off x="6605507" y="14288"/>
            <a:ext cx="2109868" cy="1015663"/>
          </a:xfrm>
          <a:prstGeom prst="rect">
            <a:avLst/>
          </a:prstGeom>
          <a:noFill/>
        </p:spPr>
        <p:txBody>
          <a:bodyPr wrap="square">
            <a:spAutoFit/>
          </a:bodyPr>
          <a:lstStyle/>
          <a:p>
            <a:r>
              <a:rPr lang="en-US" sz="2000" b="0" i="0" u="none" strike="noStrike" dirty="0">
                <a:solidFill>
                  <a:srgbClr val="C00000"/>
                </a:solidFill>
                <a:effectLst/>
                <a:latin typeface="Cambria" panose="02040503050406030204" pitchFamily="18" charset="0"/>
                <a:ea typeface="Cambria" panose="02040503050406030204" pitchFamily="18" charset="0"/>
              </a:rPr>
              <a:t>10/31/2023</a:t>
            </a:r>
          </a:p>
          <a:p>
            <a:r>
              <a:rPr lang="en-US" sz="2000" b="0" i="0" u="none" strike="noStrike" dirty="0">
                <a:solidFill>
                  <a:srgbClr val="C00000"/>
                </a:solidFill>
                <a:effectLst/>
                <a:latin typeface="Cambria" panose="02040503050406030204" pitchFamily="18" charset="0"/>
                <a:ea typeface="Cambria" panose="02040503050406030204" pitchFamily="18" charset="0"/>
              </a:rPr>
              <a:t>Run 79</a:t>
            </a:r>
          </a:p>
          <a:p>
            <a:r>
              <a:rPr lang="en-US" sz="2000" dirty="0">
                <a:solidFill>
                  <a:srgbClr val="C00000"/>
                </a:solidFill>
                <a:latin typeface="Cambria" panose="02040503050406030204" pitchFamily="18" charset="0"/>
                <a:ea typeface="Cambria" panose="02040503050406030204" pitchFamily="18" charset="0"/>
              </a:rPr>
              <a:t>26 hours</a:t>
            </a:r>
          </a:p>
        </p:txBody>
      </p:sp>
      <p:sp>
        <p:nvSpPr>
          <p:cNvPr id="9" name="TextBox 8">
            <a:extLst>
              <a:ext uri="{FF2B5EF4-FFF2-40B4-BE49-F238E27FC236}">
                <a16:creationId xmlns:a16="http://schemas.microsoft.com/office/drawing/2014/main" id="{B3C9CE51-1966-491A-BC52-695BC5531E5A}"/>
              </a:ext>
            </a:extLst>
          </p:cNvPr>
          <p:cNvSpPr txBox="1"/>
          <p:nvPr/>
        </p:nvSpPr>
        <p:spPr>
          <a:xfrm>
            <a:off x="6605507" y="3443288"/>
            <a:ext cx="2109868" cy="1015663"/>
          </a:xfrm>
          <a:prstGeom prst="rect">
            <a:avLst/>
          </a:prstGeom>
          <a:noFill/>
        </p:spPr>
        <p:txBody>
          <a:bodyPr wrap="square">
            <a:spAutoFit/>
          </a:bodyPr>
          <a:lstStyle/>
          <a:p>
            <a:r>
              <a:rPr lang="en-US" sz="2000" b="0" i="0" u="none" strike="noStrike" dirty="0">
                <a:solidFill>
                  <a:srgbClr val="3366FF"/>
                </a:solidFill>
                <a:effectLst/>
                <a:latin typeface="Cambria" panose="02040503050406030204" pitchFamily="18" charset="0"/>
                <a:ea typeface="Cambria" panose="02040503050406030204" pitchFamily="18" charset="0"/>
              </a:rPr>
              <a:t>5/22/2024</a:t>
            </a:r>
          </a:p>
          <a:p>
            <a:r>
              <a:rPr lang="en-US" sz="2000" b="0" i="0" u="none" strike="noStrike" dirty="0">
                <a:solidFill>
                  <a:srgbClr val="3366FF"/>
                </a:solidFill>
                <a:effectLst/>
                <a:latin typeface="Cambria" panose="02040503050406030204" pitchFamily="18" charset="0"/>
                <a:ea typeface="Cambria" panose="02040503050406030204" pitchFamily="18" charset="0"/>
              </a:rPr>
              <a:t>Run </a:t>
            </a:r>
            <a:r>
              <a:rPr lang="en-US" sz="2000" dirty="0">
                <a:solidFill>
                  <a:srgbClr val="3366FF"/>
                </a:solidFill>
                <a:latin typeface="Cambria" panose="02040503050406030204" pitchFamily="18" charset="0"/>
                <a:ea typeface="Cambria" panose="02040503050406030204" pitchFamily="18" charset="0"/>
              </a:rPr>
              <a:t>299</a:t>
            </a:r>
            <a:endParaRPr lang="en-US" sz="2000" b="0" i="0" u="none" strike="noStrike" dirty="0">
              <a:solidFill>
                <a:srgbClr val="3366FF"/>
              </a:solidFill>
              <a:effectLst/>
              <a:latin typeface="Cambria" panose="02040503050406030204" pitchFamily="18" charset="0"/>
              <a:ea typeface="Cambria" panose="02040503050406030204" pitchFamily="18" charset="0"/>
            </a:endParaRPr>
          </a:p>
          <a:p>
            <a:r>
              <a:rPr lang="en-US" sz="2000" dirty="0">
                <a:solidFill>
                  <a:srgbClr val="3366FF"/>
                </a:solidFill>
                <a:latin typeface="Cambria" panose="02040503050406030204" pitchFamily="18" charset="0"/>
                <a:ea typeface="Cambria" panose="02040503050406030204" pitchFamily="18" charset="0"/>
              </a:rPr>
              <a:t>10 hours</a:t>
            </a:r>
          </a:p>
        </p:txBody>
      </p:sp>
      <p:sp>
        <p:nvSpPr>
          <p:cNvPr id="10" name="TextBox 9">
            <a:extLst>
              <a:ext uri="{FF2B5EF4-FFF2-40B4-BE49-F238E27FC236}">
                <a16:creationId xmlns:a16="http://schemas.microsoft.com/office/drawing/2014/main" id="{45545D5C-9827-4F9D-A926-2B2A175B9020}"/>
              </a:ext>
            </a:extLst>
          </p:cNvPr>
          <p:cNvSpPr txBox="1"/>
          <p:nvPr/>
        </p:nvSpPr>
        <p:spPr>
          <a:xfrm>
            <a:off x="1385101" y="152787"/>
            <a:ext cx="1907125" cy="369332"/>
          </a:xfrm>
          <a:prstGeom prst="rect">
            <a:avLst/>
          </a:prstGeom>
          <a:noFill/>
        </p:spPr>
        <p:txBody>
          <a:bodyPr wrap="none" rtlCol="0">
            <a:spAutoFit/>
          </a:bodyPr>
          <a:lstStyle/>
          <a:p>
            <a:r>
              <a:rPr lang="en-US" dirty="0">
                <a:solidFill>
                  <a:srgbClr val="C00000"/>
                </a:solidFill>
                <a:latin typeface="Cambria" panose="02040503050406030204" pitchFamily="18" charset="0"/>
                <a:ea typeface="Cambria" panose="02040503050406030204" pitchFamily="18" charset="0"/>
              </a:rPr>
              <a:t>Fit range: 10*</a:t>
            </a:r>
            <a:r>
              <a:rPr lang="en-US" i="1" dirty="0">
                <a:solidFill>
                  <a:srgbClr val="C00000"/>
                </a:solidFill>
                <a:latin typeface="Cambria" panose="02040503050406030204" pitchFamily="18" charset="0"/>
                <a:ea typeface="Cambria" panose="02040503050406030204" pitchFamily="18" charset="0"/>
              </a:rPr>
              <a:t>T</a:t>
            </a:r>
            <a:r>
              <a:rPr lang="en-US" baseline="-25000" dirty="0">
                <a:solidFill>
                  <a:srgbClr val="C00000"/>
                </a:solidFill>
                <a:latin typeface="Cambria" panose="02040503050406030204" pitchFamily="18" charset="0"/>
                <a:ea typeface="Cambria" panose="02040503050406030204" pitchFamily="18" charset="0"/>
              </a:rPr>
              <a:t>1/2</a:t>
            </a:r>
          </a:p>
        </p:txBody>
      </p:sp>
      <p:sp>
        <p:nvSpPr>
          <p:cNvPr id="11" name="TextBox 10">
            <a:extLst>
              <a:ext uri="{FF2B5EF4-FFF2-40B4-BE49-F238E27FC236}">
                <a16:creationId xmlns:a16="http://schemas.microsoft.com/office/drawing/2014/main" id="{32BA3691-D89B-4F0A-878E-B617B674935E}"/>
              </a:ext>
            </a:extLst>
          </p:cNvPr>
          <p:cNvSpPr txBox="1"/>
          <p:nvPr/>
        </p:nvSpPr>
        <p:spPr>
          <a:xfrm>
            <a:off x="1385101" y="3581787"/>
            <a:ext cx="1907125" cy="369332"/>
          </a:xfrm>
          <a:prstGeom prst="rect">
            <a:avLst/>
          </a:prstGeom>
          <a:noFill/>
        </p:spPr>
        <p:txBody>
          <a:bodyPr wrap="none" rtlCol="0">
            <a:spAutoFit/>
          </a:bodyPr>
          <a:lstStyle/>
          <a:p>
            <a:r>
              <a:rPr lang="en-US" dirty="0">
                <a:solidFill>
                  <a:srgbClr val="3366FF"/>
                </a:solidFill>
                <a:latin typeface="Cambria" panose="02040503050406030204" pitchFamily="18" charset="0"/>
                <a:ea typeface="Cambria" panose="02040503050406030204" pitchFamily="18" charset="0"/>
              </a:rPr>
              <a:t>Fit range: 10*</a:t>
            </a:r>
            <a:r>
              <a:rPr lang="en-US" i="1" dirty="0">
                <a:solidFill>
                  <a:srgbClr val="3366FF"/>
                </a:solidFill>
                <a:latin typeface="Cambria" panose="02040503050406030204" pitchFamily="18" charset="0"/>
                <a:ea typeface="Cambria" panose="02040503050406030204" pitchFamily="18" charset="0"/>
              </a:rPr>
              <a:t>T</a:t>
            </a:r>
            <a:r>
              <a:rPr lang="en-US" baseline="-25000" dirty="0">
                <a:solidFill>
                  <a:srgbClr val="3366FF"/>
                </a:solidFill>
                <a:latin typeface="Cambria" panose="02040503050406030204" pitchFamily="18" charset="0"/>
                <a:ea typeface="Cambria" panose="02040503050406030204" pitchFamily="18" charset="0"/>
              </a:rPr>
              <a:t>1/2</a:t>
            </a:r>
          </a:p>
        </p:txBody>
      </p:sp>
    </p:spTree>
    <p:extLst>
      <p:ext uri="{BB962C8B-B14F-4D97-AF65-F5344CB8AC3E}">
        <p14:creationId xmlns:p14="http://schemas.microsoft.com/office/powerpoint/2010/main" val="186256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E9ECFA-7AD9-46F4-8BEF-3CF8EBC62F88}"/>
              </a:ext>
            </a:extLst>
          </p:cNvPr>
          <p:cNvPicPr>
            <a:picLocks noChangeAspect="1"/>
          </p:cNvPicPr>
          <p:nvPr/>
        </p:nvPicPr>
        <p:blipFill>
          <a:blip r:embed="rId2"/>
          <a:stretch>
            <a:fillRect/>
          </a:stretch>
        </p:blipFill>
        <p:spPr>
          <a:xfrm>
            <a:off x="0" y="3429000"/>
            <a:ext cx="6605508" cy="3429000"/>
          </a:xfrm>
          <a:prstGeom prst="rect">
            <a:avLst/>
          </a:prstGeom>
        </p:spPr>
      </p:pic>
      <p:pic>
        <p:nvPicPr>
          <p:cNvPr id="4" name="Picture 3">
            <a:extLst>
              <a:ext uri="{FF2B5EF4-FFF2-40B4-BE49-F238E27FC236}">
                <a16:creationId xmlns:a16="http://schemas.microsoft.com/office/drawing/2014/main" id="{2751C305-7FEB-4DB6-82BD-4E86D98A0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 y="0"/>
            <a:ext cx="6603622" cy="3429000"/>
          </a:xfrm>
          <a:prstGeom prst="rect">
            <a:avLst/>
          </a:prstGeom>
        </p:spPr>
      </p:pic>
      <p:sp>
        <p:nvSpPr>
          <p:cNvPr id="5" name="TextBox 4">
            <a:extLst>
              <a:ext uri="{FF2B5EF4-FFF2-40B4-BE49-F238E27FC236}">
                <a16:creationId xmlns:a16="http://schemas.microsoft.com/office/drawing/2014/main" id="{1CC1B09F-07FA-4457-83D2-CE64D6BB5BD0}"/>
              </a:ext>
            </a:extLst>
          </p:cNvPr>
          <p:cNvSpPr txBox="1"/>
          <p:nvPr/>
        </p:nvSpPr>
        <p:spPr>
          <a:xfrm>
            <a:off x="6605507" y="14288"/>
            <a:ext cx="2109868" cy="1015663"/>
          </a:xfrm>
          <a:prstGeom prst="rect">
            <a:avLst/>
          </a:prstGeom>
          <a:noFill/>
        </p:spPr>
        <p:txBody>
          <a:bodyPr wrap="square">
            <a:spAutoFit/>
          </a:bodyPr>
          <a:lstStyle/>
          <a:p>
            <a:r>
              <a:rPr lang="en-US" sz="2000" b="0" i="0" u="none" strike="noStrike" dirty="0">
                <a:solidFill>
                  <a:srgbClr val="C00000"/>
                </a:solidFill>
                <a:effectLst/>
                <a:latin typeface="Cambria" panose="02040503050406030204" pitchFamily="18" charset="0"/>
                <a:ea typeface="Cambria" panose="02040503050406030204" pitchFamily="18" charset="0"/>
              </a:rPr>
              <a:t>10/31/2023</a:t>
            </a:r>
          </a:p>
          <a:p>
            <a:r>
              <a:rPr lang="en-US" sz="2000" b="0" i="0" u="none" strike="noStrike" dirty="0">
                <a:solidFill>
                  <a:srgbClr val="C00000"/>
                </a:solidFill>
                <a:effectLst/>
                <a:latin typeface="Cambria" panose="02040503050406030204" pitchFamily="18" charset="0"/>
                <a:ea typeface="Cambria" panose="02040503050406030204" pitchFamily="18" charset="0"/>
              </a:rPr>
              <a:t>Run 79</a:t>
            </a:r>
          </a:p>
          <a:p>
            <a:r>
              <a:rPr lang="en-US" sz="2000" dirty="0">
                <a:solidFill>
                  <a:srgbClr val="C00000"/>
                </a:solidFill>
                <a:latin typeface="Cambria" panose="02040503050406030204" pitchFamily="18" charset="0"/>
                <a:ea typeface="Cambria" panose="02040503050406030204" pitchFamily="18" charset="0"/>
              </a:rPr>
              <a:t>26 hours</a:t>
            </a:r>
          </a:p>
        </p:txBody>
      </p:sp>
      <p:sp>
        <p:nvSpPr>
          <p:cNvPr id="6" name="TextBox 5">
            <a:extLst>
              <a:ext uri="{FF2B5EF4-FFF2-40B4-BE49-F238E27FC236}">
                <a16:creationId xmlns:a16="http://schemas.microsoft.com/office/drawing/2014/main" id="{8A0E3D12-ABCD-46F5-9C0C-D1498E0B4241}"/>
              </a:ext>
            </a:extLst>
          </p:cNvPr>
          <p:cNvSpPr txBox="1"/>
          <p:nvPr/>
        </p:nvSpPr>
        <p:spPr>
          <a:xfrm>
            <a:off x="6605507" y="3443288"/>
            <a:ext cx="2109868" cy="1015663"/>
          </a:xfrm>
          <a:prstGeom prst="rect">
            <a:avLst/>
          </a:prstGeom>
          <a:noFill/>
        </p:spPr>
        <p:txBody>
          <a:bodyPr wrap="square">
            <a:spAutoFit/>
          </a:bodyPr>
          <a:lstStyle/>
          <a:p>
            <a:r>
              <a:rPr lang="en-US" sz="2000" b="0" i="0" u="none" strike="noStrike" dirty="0">
                <a:solidFill>
                  <a:srgbClr val="3366FF"/>
                </a:solidFill>
                <a:effectLst/>
                <a:latin typeface="Cambria" panose="02040503050406030204" pitchFamily="18" charset="0"/>
                <a:ea typeface="Cambria" panose="02040503050406030204" pitchFamily="18" charset="0"/>
              </a:rPr>
              <a:t>5/22/2024</a:t>
            </a:r>
          </a:p>
          <a:p>
            <a:r>
              <a:rPr lang="en-US" sz="2000" b="0" i="0" u="none" strike="noStrike" dirty="0">
                <a:solidFill>
                  <a:srgbClr val="3366FF"/>
                </a:solidFill>
                <a:effectLst/>
                <a:latin typeface="Cambria" panose="02040503050406030204" pitchFamily="18" charset="0"/>
                <a:ea typeface="Cambria" panose="02040503050406030204" pitchFamily="18" charset="0"/>
              </a:rPr>
              <a:t>Run </a:t>
            </a:r>
            <a:r>
              <a:rPr lang="en-US" sz="2000" dirty="0">
                <a:solidFill>
                  <a:srgbClr val="3366FF"/>
                </a:solidFill>
                <a:latin typeface="Cambria" panose="02040503050406030204" pitchFamily="18" charset="0"/>
                <a:ea typeface="Cambria" panose="02040503050406030204" pitchFamily="18" charset="0"/>
              </a:rPr>
              <a:t>299</a:t>
            </a:r>
            <a:endParaRPr lang="en-US" sz="2000" b="0" i="0" u="none" strike="noStrike" dirty="0">
              <a:solidFill>
                <a:srgbClr val="3366FF"/>
              </a:solidFill>
              <a:effectLst/>
              <a:latin typeface="Cambria" panose="02040503050406030204" pitchFamily="18" charset="0"/>
              <a:ea typeface="Cambria" panose="02040503050406030204" pitchFamily="18" charset="0"/>
            </a:endParaRPr>
          </a:p>
          <a:p>
            <a:r>
              <a:rPr lang="en-US" sz="2000" dirty="0">
                <a:solidFill>
                  <a:srgbClr val="3366FF"/>
                </a:solidFill>
                <a:latin typeface="Cambria" panose="02040503050406030204" pitchFamily="18" charset="0"/>
                <a:ea typeface="Cambria" panose="02040503050406030204" pitchFamily="18" charset="0"/>
              </a:rPr>
              <a:t>10 hours</a:t>
            </a:r>
          </a:p>
        </p:txBody>
      </p:sp>
      <p:sp>
        <p:nvSpPr>
          <p:cNvPr id="7" name="TextBox 6">
            <a:extLst>
              <a:ext uri="{FF2B5EF4-FFF2-40B4-BE49-F238E27FC236}">
                <a16:creationId xmlns:a16="http://schemas.microsoft.com/office/drawing/2014/main" id="{D64DC8B8-554C-4F5A-AFC6-972C778679F4}"/>
              </a:ext>
            </a:extLst>
          </p:cNvPr>
          <p:cNvSpPr txBox="1"/>
          <p:nvPr/>
        </p:nvSpPr>
        <p:spPr>
          <a:xfrm>
            <a:off x="1385101" y="152787"/>
            <a:ext cx="1907125" cy="369332"/>
          </a:xfrm>
          <a:prstGeom prst="rect">
            <a:avLst/>
          </a:prstGeom>
          <a:noFill/>
        </p:spPr>
        <p:txBody>
          <a:bodyPr wrap="none" rtlCol="0">
            <a:spAutoFit/>
          </a:bodyPr>
          <a:lstStyle/>
          <a:p>
            <a:r>
              <a:rPr lang="en-US" dirty="0">
                <a:solidFill>
                  <a:srgbClr val="C00000"/>
                </a:solidFill>
                <a:latin typeface="Cambria" panose="02040503050406030204" pitchFamily="18" charset="0"/>
                <a:ea typeface="Cambria" panose="02040503050406030204" pitchFamily="18" charset="0"/>
              </a:rPr>
              <a:t>Fit range: 10*</a:t>
            </a:r>
            <a:r>
              <a:rPr lang="en-US" i="1" dirty="0">
                <a:solidFill>
                  <a:srgbClr val="C00000"/>
                </a:solidFill>
                <a:latin typeface="Cambria" panose="02040503050406030204" pitchFamily="18" charset="0"/>
                <a:ea typeface="Cambria" panose="02040503050406030204" pitchFamily="18" charset="0"/>
              </a:rPr>
              <a:t>T</a:t>
            </a:r>
            <a:r>
              <a:rPr lang="en-US" baseline="-25000" dirty="0">
                <a:solidFill>
                  <a:srgbClr val="C00000"/>
                </a:solidFill>
                <a:latin typeface="Cambria" panose="02040503050406030204" pitchFamily="18" charset="0"/>
                <a:ea typeface="Cambria" panose="02040503050406030204" pitchFamily="18" charset="0"/>
              </a:rPr>
              <a:t>1/2</a:t>
            </a:r>
          </a:p>
        </p:txBody>
      </p:sp>
      <p:sp>
        <p:nvSpPr>
          <p:cNvPr id="8" name="TextBox 7">
            <a:extLst>
              <a:ext uri="{FF2B5EF4-FFF2-40B4-BE49-F238E27FC236}">
                <a16:creationId xmlns:a16="http://schemas.microsoft.com/office/drawing/2014/main" id="{E7E29883-EF11-491B-B24B-D6893DA69DD4}"/>
              </a:ext>
            </a:extLst>
          </p:cNvPr>
          <p:cNvSpPr txBox="1"/>
          <p:nvPr/>
        </p:nvSpPr>
        <p:spPr>
          <a:xfrm>
            <a:off x="1385101" y="3581787"/>
            <a:ext cx="1907125" cy="369332"/>
          </a:xfrm>
          <a:prstGeom prst="rect">
            <a:avLst/>
          </a:prstGeom>
          <a:noFill/>
        </p:spPr>
        <p:txBody>
          <a:bodyPr wrap="none" rtlCol="0">
            <a:spAutoFit/>
          </a:bodyPr>
          <a:lstStyle/>
          <a:p>
            <a:r>
              <a:rPr lang="en-US" dirty="0">
                <a:solidFill>
                  <a:srgbClr val="3366FF"/>
                </a:solidFill>
                <a:latin typeface="Cambria" panose="02040503050406030204" pitchFamily="18" charset="0"/>
                <a:ea typeface="Cambria" panose="02040503050406030204" pitchFamily="18" charset="0"/>
              </a:rPr>
              <a:t>Fit range: 10*</a:t>
            </a:r>
            <a:r>
              <a:rPr lang="en-US" i="1" dirty="0">
                <a:solidFill>
                  <a:srgbClr val="3366FF"/>
                </a:solidFill>
                <a:latin typeface="Cambria" panose="02040503050406030204" pitchFamily="18" charset="0"/>
                <a:ea typeface="Cambria" panose="02040503050406030204" pitchFamily="18" charset="0"/>
              </a:rPr>
              <a:t>T</a:t>
            </a:r>
            <a:r>
              <a:rPr lang="en-US" baseline="-25000" dirty="0">
                <a:solidFill>
                  <a:srgbClr val="3366FF"/>
                </a:solidFill>
                <a:latin typeface="Cambria" panose="02040503050406030204" pitchFamily="18" charset="0"/>
                <a:ea typeface="Cambria" panose="02040503050406030204" pitchFamily="18" charset="0"/>
              </a:rPr>
              <a:t>1/2</a:t>
            </a:r>
          </a:p>
        </p:txBody>
      </p:sp>
    </p:spTree>
    <p:extLst>
      <p:ext uri="{BB962C8B-B14F-4D97-AF65-F5344CB8AC3E}">
        <p14:creationId xmlns:p14="http://schemas.microsoft.com/office/powerpoint/2010/main" val="187300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6622F1-AF8F-4F0B-BD91-358096CBF379}"/>
              </a:ext>
            </a:extLst>
          </p:cNvPr>
          <p:cNvSpPr txBox="1"/>
          <p:nvPr/>
        </p:nvSpPr>
        <p:spPr>
          <a:xfrm>
            <a:off x="0" y="0"/>
            <a:ext cx="4572000" cy="5232202"/>
          </a:xfrm>
          <a:prstGeom prst="rect">
            <a:avLst/>
          </a:prstGeom>
          <a:noFill/>
        </p:spPr>
        <p:txBody>
          <a:bodyPr wrap="square" rtlCol="0">
            <a:spAutoFit/>
          </a:bodyPr>
          <a:lstStyle/>
          <a:p>
            <a:r>
              <a:rPr lang="en-US" sz="2200" dirty="0">
                <a:latin typeface="Cambria" panose="02040503050406030204" pitchFamily="18" charset="0"/>
                <a:ea typeface="Cambria" panose="02040503050406030204" pitchFamily="18" charset="0"/>
                <a:cs typeface="Times New Roman" panose="02020603050405020304" pitchFamily="18" charset="0"/>
              </a:rPr>
              <a:t>Half-life of </a:t>
            </a:r>
            <a:r>
              <a:rPr lang="en-US" sz="2200" baseline="30000" dirty="0">
                <a:latin typeface="Cambria" panose="02040503050406030204" pitchFamily="18" charset="0"/>
                <a:ea typeface="Cambria" panose="02040503050406030204" pitchFamily="18" charset="0"/>
                <a:cs typeface="Times New Roman" panose="02020603050405020304" pitchFamily="18" charset="0"/>
              </a:rPr>
              <a:t>237</a:t>
            </a:r>
            <a:r>
              <a:rPr lang="en-US" sz="2200" dirty="0">
                <a:latin typeface="Cambria" panose="02040503050406030204" pitchFamily="18" charset="0"/>
                <a:ea typeface="Cambria" panose="02040503050406030204" pitchFamily="18" charset="0"/>
                <a:cs typeface="Times New Roman" panose="02020603050405020304" pitchFamily="18" charset="0"/>
              </a:rPr>
              <a:t>Np 59.5-keV state</a:t>
            </a:r>
            <a:r>
              <a:rPr lang="en-US" altLang="zh-CN" sz="2200" dirty="0">
                <a:latin typeface="Cambria" panose="02040503050406030204" pitchFamily="18" charset="0"/>
                <a:ea typeface="Cambria" panose="02040503050406030204" pitchFamily="18" charset="0"/>
                <a:cs typeface="Times New Roman" panose="02020603050405020304" pitchFamily="18" charset="0"/>
              </a:rPr>
              <a:t>:</a:t>
            </a:r>
          </a:p>
          <a:p>
            <a:r>
              <a:rPr lang="nn-NO" sz="24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MSD12: 68.4(9) ns 2023</a:t>
            </a:r>
          </a:p>
          <a:p>
            <a:r>
              <a:rPr lang="nn-NO" sz="24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MSD26: 68.0(6) ns 2023</a:t>
            </a:r>
          </a:p>
          <a:p>
            <a:endParaRPr lang="en-US" sz="24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Run0079:</a:t>
            </a: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10/31/2023, 26 hours</a:t>
            </a:r>
          </a:p>
          <a:p>
            <a:r>
              <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LEGe </a:t>
            </a:r>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Rise 0.200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 </a:t>
            </a:r>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Rise 0.112, 0.248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LEGe Trigger Gap 0.104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a:t>
            </a:r>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 Trigger Gap 0.304, 0.200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Trigger Thresh 280, 2340,</a:t>
            </a:r>
            <a:r>
              <a:rPr lang="zh-CN" alt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800</a:t>
            </a: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CFD Scale 0</a:t>
            </a: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LEGe Fast Trigger Delay 0.328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rPr>
              <a:t>MSD Fast Trigger Delay 0.304 </a:t>
            </a:r>
            <a:r>
              <a:rPr lang="en-US" altLang="zh-CN" sz="2000" dirty="0" err="1">
                <a:solidFill>
                  <a:srgbClr val="009900"/>
                </a:solidFill>
                <a:latin typeface="Cambria" panose="02040503050406030204" pitchFamily="18" charset="0"/>
                <a:ea typeface="Cambria" panose="02040503050406030204" pitchFamily="18" charset="0"/>
                <a:cs typeface="Times New Roman" panose="02020603050405020304" pitchFamily="18" charset="0"/>
              </a:rPr>
              <a:t>μs</a:t>
            </a:r>
            <a:endParaRPr lang="en-US" sz="20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7BCAF3F-83E0-445F-815F-0BCC9A6F1A94}"/>
              </a:ext>
            </a:extLst>
          </p:cNvPr>
          <p:cNvSpPr txBox="1"/>
          <p:nvPr/>
        </p:nvSpPr>
        <p:spPr>
          <a:xfrm>
            <a:off x="4572000" y="0"/>
            <a:ext cx="4572000" cy="5232202"/>
          </a:xfrm>
          <a:prstGeom prst="rect">
            <a:avLst/>
          </a:prstGeom>
          <a:noFill/>
        </p:spPr>
        <p:txBody>
          <a:bodyPr wrap="square" rtlCol="0">
            <a:spAutoFit/>
          </a:bodyPr>
          <a:lstStyle/>
          <a:p>
            <a:r>
              <a:rPr lang="en-US" sz="2200" dirty="0">
                <a:latin typeface="Cambria" panose="02040503050406030204" pitchFamily="18" charset="0"/>
                <a:ea typeface="Cambria" panose="02040503050406030204" pitchFamily="18" charset="0"/>
                <a:cs typeface="Times New Roman" panose="02020603050405020304" pitchFamily="18" charset="0"/>
              </a:rPr>
              <a:t>Half-life of </a:t>
            </a:r>
            <a:r>
              <a:rPr lang="en-US" sz="2200" baseline="30000" dirty="0">
                <a:latin typeface="Cambria" panose="02040503050406030204" pitchFamily="18" charset="0"/>
                <a:ea typeface="Cambria" panose="02040503050406030204" pitchFamily="18" charset="0"/>
                <a:cs typeface="Times New Roman" panose="02020603050405020304" pitchFamily="18" charset="0"/>
              </a:rPr>
              <a:t>237</a:t>
            </a:r>
            <a:r>
              <a:rPr lang="en-US" sz="2200" dirty="0">
                <a:latin typeface="Cambria" panose="02040503050406030204" pitchFamily="18" charset="0"/>
                <a:ea typeface="Cambria" panose="02040503050406030204" pitchFamily="18" charset="0"/>
                <a:cs typeface="Times New Roman" panose="02020603050405020304" pitchFamily="18" charset="0"/>
              </a:rPr>
              <a:t>Np 59.5-keV state</a:t>
            </a:r>
            <a:r>
              <a:rPr lang="en-US" altLang="zh-CN" sz="2200" dirty="0">
                <a:latin typeface="Cambria" panose="02040503050406030204" pitchFamily="18" charset="0"/>
                <a:ea typeface="Cambria" panose="02040503050406030204" pitchFamily="18" charset="0"/>
                <a:cs typeface="Times New Roman" panose="02020603050405020304" pitchFamily="18" charset="0"/>
              </a:rPr>
              <a:t>:</a:t>
            </a:r>
          </a:p>
          <a:p>
            <a:r>
              <a:rPr lang="nn-NO" sz="24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 68.1(8) ns 2024</a:t>
            </a:r>
          </a:p>
          <a:p>
            <a:r>
              <a:rPr lang="nn-NO" sz="24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MSD26: 68.4(8) ns 2024</a:t>
            </a:r>
          </a:p>
          <a:p>
            <a:endParaRPr lang="en-US" sz="2400" dirty="0">
              <a:solidFill>
                <a:srgbClr val="0099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Run0299:</a:t>
            </a:r>
          </a:p>
          <a:p>
            <a:r>
              <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5/22/2024, 10 hours</a:t>
            </a:r>
          </a:p>
          <a:p>
            <a:r>
              <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20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20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20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20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p>
          <a:p>
            <a:r>
              <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CFD Delay 0.304 </a:t>
            </a:r>
            <a:r>
              <a:rPr lang="en-US" altLang="zh-CN" sz="20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20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CFD Scale 7</a:t>
            </a:r>
          </a:p>
          <a:p>
            <a:r>
              <a:rPr lang="nb-NO"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a:t>
            </a:r>
            <a:r>
              <a:rPr lang="en-US" altLang="zh-CN"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e</a:t>
            </a:r>
            <a:r>
              <a:rPr lang="nb-NO"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Fast Trigger Delay 0.080 μs</a:t>
            </a:r>
          </a:p>
          <a:p>
            <a:r>
              <a:rPr lang="nb-NO" sz="20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Fast Trigger Delay 0.080 μs</a:t>
            </a:r>
          </a:p>
        </p:txBody>
      </p:sp>
    </p:spTree>
    <p:extLst>
      <p:ext uri="{BB962C8B-B14F-4D97-AF65-F5344CB8AC3E}">
        <p14:creationId xmlns:p14="http://schemas.microsoft.com/office/powerpoint/2010/main" val="248079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1263DD-ECC0-4510-A7B7-19D59AF3D546}"/>
              </a:ext>
            </a:extLst>
          </p:cNvPr>
          <p:cNvPicPr>
            <a:picLocks noChangeAspect="1"/>
          </p:cNvPicPr>
          <p:nvPr/>
        </p:nvPicPr>
        <p:blipFill>
          <a:blip r:embed="rId2"/>
          <a:stretch>
            <a:fillRect/>
          </a:stretch>
        </p:blipFill>
        <p:spPr>
          <a:xfrm>
            <a:off x="578224" y="0"/>
            <a:ext cx="8565776" cy="5040897"/>
          </a:xfrm>
          <a:prstGeom prst="rect">
            <a:avLst/>
          </a:prstGeom>
        </p:spPr>
      </p:pic>
      <p:sp>
        <p:nvSpPr>
          <p:cNvPr id="4" name="TextBox 3">
            <a:extLst>
              <a:ext uri="{FF2B5EF4-FFF2-40B4-BE49-F238E27FC236}">
                <a16:creationId xmlns:a16="http://schemas.microsoft.com/office/drawing/2014/main" id="{AF694898-7EAD-4A48-BC76-E4B5C1812FEE}"/>
              </a:ext>
            </a:extLst>
          </p:cNvPr>
          <p:cNvSpPr txBox="1"/>
          <p:nvPr/>
        </p:nvSpPr>
        <p:spPr>
          <a:xfrm>
            <a:off x="0" y="5042118"/>
            <a:ext cx="4572000" cy="1815882"/>
          </a:xfrm>
          <a:prstGeom prst="rect">
            <a:avLst/>
          </a:prstGeom>
          <a:noFill/>
        </p:spPr>
        <p:txBody>
          <a:bodyPr wrap="square">
            <a:spAutoFit/>
          </a:bodyPr>
          <a:lstStyle/>
          <a:p>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Trigger Thresh 2700,</a:t>
            </a:r>
            <a:r>
              <a:rPr lang="zh-CN" alt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1000</a:t>
            </a:r>
            <a:endPar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600" dirty="0" err="1">
                <a:solidFill>
                  <a:schemeClr val="accent2"/>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MSD CFD Scale 7</a:t>
            </a:r>
          </a:p>
          <a:p>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Tree>
    <p:extLst>
      <p:ext uri="{BB962C8B-B14F-4D97-AF65-F5344CB8AC3E}">
        <p14:creationId xmlns:p14="http://schemas.microsoft.com/office/powerpoint/2010/main" val="67987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EF17B-65C4-4CC2-9C3D-6908BC71A48B}"/>
              </a:ext>
            </a:extLst>
          </p:cNvPr>
          <p:cNvPicPr>
            <a:picLocks noChangeAspect="1"/>
          </p:cNvPicPr>
          <p:nvPr/>
        </p:nvPicPr>
        <p:blipFill>
          <a:blip r:embed="rId3"/>
          <a:stretch>
            <a:fillRect/>
          </a:stretch>
        </p:blipFill>
        <p:spPr>
          <a:xfrm>
            <a:off x="0" y="0"/>
            <a:ext cx="5746848" cy="3429000"/>
          </a:xfrm>
          <a:prstGeom prst="rect">
            <a:avLst/>
          </a:prstGeom>
        </p:spPr>
      </p:pic>
      <p:sp>
        <p:nvSpPr>
          <p:cNvPr id="4" name="TextBox 3">
            <a:extLst>
              <a:ext uri="{FF2B5EF4-FFF2-40B4-BE49-F238E27FC236}">
                <a16:creationId xmlns:a16="http://schemas.microsoft.com/office/drawing/2014/main" id="{4BCE05CA-8100-44C3-8E2D-8DBE9628A2CA}"/>
              </a:ext>
            </a:extLst>
          </p:cNvPr>
          <p:cNvSpPr txBox="1"/>
          <p:nvPr/>
        </p:nvSpPr>
        <p:spPr>
          <a:xfrm>
            <a:off x="5746848" y="0"/>
            <a:ext cx="3267241" cy="2308324"/>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1000</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All LED</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5" name="TextBox 4">
            <a:extLst>
              <a:ext uri="{FF2B5EF4-FFF2-40B4-BE49-F238E27FC236}">
                <a16:creationId xmlns:a16="http://schemas.microsoft.com/office/drawing/2014/main" id="{D0C1AEC3-7911-4DD1-9C7F-9B6730552BE3}"/>
              </a:ext>
            </a:extLst>
          </p:cNvPr>
          <p:cNvSpPr txBox="1"/>
          <p:nvPr/>
        </p:nvSpPr>
        <p:spPr>
          <a:xfrm>
            <a:off x="5746848" y="3429000"/>
            <a:ext cx="3267241" cy="2800767"/>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Run0298</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LED</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pic>
        <p:nvPicPr>
          <p:cNvPr id="7" name="Picture 6">
            <a:extLst>
              <a:ext uri="{FF2B5EF4-FFF2-40B4-BE49-F238E27FC236}">
                <a16:creationId xmlns:a16="http://schemas.microsoft.com/office/drawing/2014/main" id="{17A00EEA-DC26-4C2B-AC5A-488851B0BE4A}"/>
              </a:ext>
            </a:extLst>
          </p:cNvPr>
          <p:cNvPicPr>
            <a:picLocks noChangeAspect="1"/>
          </p:cNvPicPr>
          <p:nvPr/>
        </p:nvPicPr>
        <p:blipFill>
          <a:blip r:embed="rId4"/>
          <a:stretch>
            <a:fillRect/>
          </a:stretch>
        </p:blipFill>
        <p:spPr>
          <a:xfrm>
            <a:off x="0" y="3429000"/>
            <a:ext cx="5746848" cy="3429000"/>
          </a:xfrm>
          <a:prstGeom prst="rect">
            <a:avLst/>
          </a:prstGeom>
        </p:spPr>
      </p:pic>
      <p:sp>
        <p:nvSpPr>
          <p:cNvPr id="2" name="TextBox 1">
            <a:extLst>
              <a:ext uri="{FF2B5EF4-FFF2-40B4-BE49-F238E27FC236}">
                <a16:creationId xmlns:a16="http://schemas.microsoft.com/office/drawing/2014/main" id="{5CAA9921-7846-48FD-8301-ACB472FBDD9B}"/>
              </a:ext>
            </a:extLst>
          </p:cNvPr>
          <p:cNvSpPr txBox="1"/>
          <p:nvPr/>
        </p:nvSpPr>
        <p:spPr>
          <a:xfrm>
            <a:off x="853440" y="3779520"/>
            <a:ext cx="1207959" cy="923330"/>
          </a:xfrm>
          <a:prstGeom prst="rect">
            <a:avLst/>
          </a:prstGeom>
          <a:noFill/>
        </p:spPr>
        <p:txBody>
          <a:bodyPr wrap="none" rtlCol="0">
            <a:spAutoFit/>
          </a:bodyPr>
          <a:lstStyle/>
          <a:p>
            <a:r>
              <a:rPr lang="en-US" altLang="zh-CN" dirty="0"/>
              <a:t>LEGe LED</a:t>
            </a:r>
          </a:p>
          <a:p>
            <a:r>
              <a:rPr lang="en-US" altLang="zh-CN" dirty="0"/>
              <a:t>MSD</a:t>
            </a:r>
          </a:p>
          <a:p>
            <a:r>
              <a:rPr lang="en-US" altLang="zh-CN" dirty="0">
                <a:solidFill>
                  <a:srgbClr val="00CC00"/>
                </a:solidFill>
              </a:rPr>
              <a:t>LED</a:t>
            </a:r>
            <a:r>
              <a:rPr lang="en-US" altLang="zh-CN" dirty="0"/>
              <a:t> vs </a:t>
            </a:r>
            <a:r>
              <a:rPr lang="en-US" altLang="zh-CN" dirty="0">
                <a:solidFill>
                  <a:srgbClr val="C00000"/>
                </a:solidFill>
              </a:rPr>
              <a:t>CFD</a:t>
            </a:r>
          </a:p>
        </p:txBody>
      </p:sp>
    </p:spTree>
    <p:extLst>
      <p:ext uri="{BB962C8B-B14F-4D97-AF65-F5344CB8AC3E}">
        <p14:creationId xmlns:p14="http://schemas.microsoft.com/office/powerpoint/2010/main" val="146568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192688-A74F-4EC7-97EA-8D6190752F77}"/>
              </a:ext>
            </a:extLst>
          </p:cNvPr>
          <p:cNvPicPr>
            <a:picLocks noChangeAspect="1"/>
          </p:cNvPicPr>
          <p:nvPr/>
        </p:nvPicPr>
        <p:blipFill>
          <a:blip r:embed="rId3"/>
          <a:stretch>
            <a:fillRect/>
          </a:stretch>
        </p:blipFill>
        <p:spPr>
          <a:xfrm>
            <a:off x="0" y="0"/>
            <a:ext cx="9144000" cy="5455995"/>
          </a:xfrm>
          <a:prstGeom prst="rect">
            <a:avLst/>
          </a:prstGeom>
        </p:spPr>
      </p:pic>
      <p:sp>
        <p:nvSpPr>
          <p:cNvPr id="5" name="TextBox 4">
            <a:extLst>
              <a:ext uri="{FF2B5EF4-FFF2-40B4-BE49-F238E27FC236}">
                <a16:creationId xmlns:a16="http://schemas.microsoft.com/office/drawing/2014/main" id="{5FD8A1A3-D466-4ED1-86BB-25493B6DC8D9}"/>
              </a:ext>
            </a:extLst>
          </p:cNvPr>
          <p:cNvSpPr txBox="1"/>
          <p:nvPr/>
        </p:nvSpPr>
        <p:spPr>
          <a:xfrm>
            <a:off x="1315862" y="434897"/>
            <a:ext cx="3267241" cy="2308324"/>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1000</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All LED</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6" name="TextBox 5">
            <a:extLst>
              <a:ext uri="{FF2B5EF4-FFF2-40B4-BE49-F238E27FC236}">
                <a16:creationId xmlns:a16="http://schemas.microsoft.com/office/drawing/2014/main" id="{75EB688A-45D5-4DD7-9511-35FC19DEE727}"/>
              </a:ext>
            </a:extLst>
          </p:cNvPr>
          <p:cNvSpPr txBox="1"/>
          <p:nvPr/>
        </p:nvSpPr>
        <p:spPr>
          <a:xfrm>
            <a:off x="5386057" y="434897"/>
            <a:ext cx="3267241" cy="2800767"/>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Run0298</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1000</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LED</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8" name="TextBox 7">
            <a:extLst>
              <a:ext uri="{FF2B5EF4-FFF2-40B4-BE49-F238E27FC236}">
                <a16:creationId xmlns:a16="http://schemas.microsoft.com/office/drawing/2014/main" id="{95157B86-8599-424E-809A-3D3020F43BDD}"/>
              </a:ext>
            </a:extLst>
          </p:cNvPr>
          <p:cNvSpPr txBox="1"/>
          <p:nvPr/>
        </p:nvSpPr>
        <p:spPr>
          <a:xfrm>
            <a:off x="1315862" y="3776442"/>
            <a:ext cx="2548005" cy="646331"/>
          </a:xfrm>
          <a:prstGeom prst="rect">
            <a:avLst/>
          </a:prstGeom>
          <a:noFill/>
        </p:spPr>
        <p:txBody>
          <a:bodyPr wrap="none" rtlCol="0">
            <a:spAutoFit/>
          </a:bodyPr>
          <a:lstStyle/>
          <a:p>
            <a:r>
              <a:rPr lang="en-US" altLang="zh-CN" dirty="0">
                <a:solidFill>
                  <a:srgbClr val="00CC00"/>
                </a:solidFill>
              </a:rPr>
              <a:t>LED</a:t>
            </a:r>
            <a:r>
              <a:rPr lang="en-US" altLang="zh-CN" dirty="0"/>
              <a:t> vs </a:t>
            </a:r>
            <a:r>
              <a:rPr lang="en-US" altLang="zh-CN" dirty="0">
                <a:solidFill>
                  <a:srgbClr val="C00000"/>
                </a:solidFill>
              </a:rPr>
              <a:t>CFD</a:t>
            </a:r>
          </a:p>
          <a:p>
            <a:r>
              <a:rPr lang="en-US" altLang="zh-CN" dirty="0">
                <a:solidFill>
                  <a:srgbClr val="C00000"/>
                </a:solidFill>
              </a:rPr>
              <a:t>CFD seems slightly better</a:t>
            </a:r>
          </a:p>
        </p:txBody>
      </p:sp>
    </p:spTree>
    <p:extLst>
      <p:ext uri="{BB962C8B-B14F-4D97-AF65-F5344CB8AC3E}">
        <p14:creationId xmlns:p14="http://schemas.microsoft.com/office/powerpoint/2010/main" val="420072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92E15-2567-4411-8FCF-72AD9198661C}"/>
              </a:ext>
            </a:extLst>
          </p:cNvPr>
          <p:cNvPicPr>
            <a:picLocks noChangeAspect="1"/>
          </p:cNvPicPr>
          <p:nvPr/>
        </p:nvPicPr>
        <p:blipFill>
          <a:blip r:embed="rId3"/>
          <a:stretch>
            <a:fillRect/>
          </a:stretch>
        </p:blipFill>
        <p:spPr>
          <a:xfrm>
            <a:off x="0" y="0"/>
            <a:ext cx="5746849" cy="3429000"/>
          </a:xfrm>
          <a:prstGeom prst="rect">
            <a:avLst/>
          </a:prstGeom>
        </p:spPr>
      </p:pic>
      <p:sp>
        <p:nvSpPr>
          <p:cNvPr id="4" name="TextBox 3">
            <a:extLst>
              <a:ext uri="{FF2B5EF4-FFF2-40B4-BE49-F238E27FC236}">
                <a16:creationId xmlns:a16="http://schemas.microsoft.com/office/drawing/2014/main" id="{A0FB79D9-000C-4216-BA49-E1CD0E782787}"/>
              </a:ext>
            </a:extLst>
          </p:cNvPr>
          <p:cNvSpPr txBox="1"/>
          <p:nvPr/>
        </p:nvSpPr>
        <p:spPr>
          <a:xfrm>
            <a:off x="5746848" y="0"/>
            <a:ext cx="3267241" cy="2308324"/>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Run0295</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Rise 0.064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Rise 0.064, 0.112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Gap 0.952, 0.904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2400, 500</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All LED</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MSD12 1900 MSD26 3500</a:t>
            </a:r>
          </a:p>
        </p:txBody>
      </p:sp>
      <p:sp>
        <p:nvSpPr>
          <p:cNvPr id="5" name="TextBox 4">
            <a:extLst>
              <a:ext uri="{FF2B5EF4-FFF2-40B4-BE49-F238E27FC236}">
                <a16:creationId xmlns:a16="http://schemas.microsoft.com/office/drawing/2014/main" id="{4571E90F-A1AF-4849-B775-F3D9363D080D}"/>
              </a:ext>
            </a:extLst>
          </p:cNvPr>
          <p:cNvSpPr txBox="1"/>
          <p:nvPr/>
        </p:nvSpPr>
        <p:spPr>
          <a:xfrm>
            <a:off x="5746848" y="3429000"/>
            <a:ext cx="3267241" cy="2554545"/>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Run0296</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0.112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0.952,</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0.904</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2400,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500</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All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All 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pic>
        <p:nvPicPr>
          <p:cNvPr id="7" name="Picture 6">
            <a:extLst>
              <a:ext uri="{FF2B5EF4-FFF2-40B4-BE49-F238E27FC236}">
                <a16:creationId xmlns:a16="http://schemas.microsoft.com/office/drawing/2014/main" id="{71E0A97C-FA54-40FC-B67D-F953F755388E}"/>
              </a:ext>
            </a:extLst>
          </p:cNvPr>
          <p:cNvPicPr>
            <a:picLocks noChangeAspect="1"/>
          </p:cNvPicPr>
          <p:nvPr/>
        </p:nvPicPr>
        <p:blipFill>
          <a:blip r:embed="rId4"/>
          <a:stretch>
            <a:fillRect/>
          </a:stretch>
        </p:blipFill>
        <p:spPr>
          <a:xfrm>
            <a:off x="0" y="3429000"/>
            <a:ext cx="5746848" cy="3429000"/>
          </a:xfrm>
          <a:prstGeom prst="rect">
            <a:avLst/>
          </a:prstGeom>
        </p:spPr>
      </p:pic>
      <p:sp>
        <p:nvSpPr>
          <p:cNvPr id="6" name="TextBox 5">
            <a:extLst>
              <a:ext uri="{FF2B5EF4-FFF2-40B4-BE49-F238E27FC236}">
                <a16:creationId xmlns:a16="http://schemas.microsoft.com/office/drawing/2014/main" id="{97AB9E2D-13C6-49FB-902C-FE7B88496B76}"/>
              </a:ext>
            </a:extLst>
          </p:cNvPr>
          <p:cNvSpPr txBox="1"/>
          <p:nvPr/>
        </p:nvSpPr>
        <p:spPr>
          <a:xfrm>
            <a:off x="767222" y="3736776"/>
            <a:ext cx="1207959" cy="646331"/>
          </a:xfrm>
          <a:prstGeom prst="rect">
            <a:avLst/>
          </a:prstGeom>
          <a:noFill/>
        </p:spPr>
        <p:txBody>
          <a:bodyPr wrap="none" rtlCol="0">
            <a:spAutoFit/>
          </a:bodyPr>
          <a:lstStyle/>
          <a:p>
            <a:r>
              <a:rPr lang="en-US" altLang="zh-CN" dirty="0"/>
              <a:t>All</a:t>
            </a:r>
          </a:p>
          <a:p>
            <a:r>
              <a:rPr lang="en-US" altLang="zh-CN" dirty="0">
                <a:solidFill>
                  <a:srgbClr val="00CC00"/>
                </a:solidFill>
              </a:rPr>
              <a:t>LED</a:t>
            </a:r>
            <a:r>
              <a:rPr lang="en-US" altLang="zh-CN" dirty="0"/>
              <a:t> vs </a:t>
            </a:r>
            <a:r>
              <a:rPr lang="en-US" altLang="zh-CN" dirty="0">
                <a:solidFill>
                  <a:srgbClr val="C00000"/>
                </a:solidFill>
              </a:rPr>
              <a:t>CFD</a:t>
            </a:r>
          </a:p>
        </p:txBody>
      </p:sp>
    </p:spTree>
    <p:extLst>
      <p:ext uri="{BB962C8B-B14F-4D97-AF65-F5344CB8AC3E}">
        <p14:creationId xmlns:p14="http://schemas.microsoft.com/office/powerpoint/2010/main" val="76492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7CBBF-F4D3-4130-AB83-1BB7CF5B290E}"/>
              </a:ext>
            </a:extLst>
          </p:cNvPr>
          <p:cNvPicPr>
            <a:picLocks noChangeAspect="1"/>
          </p:cNvPicPr>
          <p:nvPr/>
        </p:nvPicPr>
        <p:blipFill>
          <a:blip r:embed="rId3"/>
          <a:stretch>
            <a:fillRect/>
          </a:stretch>
        </p:blipFill>
        <p:spPr>
          <a:xfrm>
            <a:off x="0" y="0"/>
            <a:ext cx="9144000" cy="5455995"/>
          </a:xfrm>
          <a:prstGeom prst="rect">
            <a:avLst/>
          </a:prstGeom>
        </p:spPr>
      </p:pic>
      <p:sp>
        <p:nvSpPr>
          <p:cNvPr id="4" name="TextBox 3">
            <a:extLst>
              <a:ext uri="{FF2B5EF4-FFF2-40B4-BE49-F238E27FC236}">
                <a16:creationId xmlns:a16="http://schemas.microsoft.com/office/drawing/2014/main" id="{5C7206FE-FA9C-4412-AF6D-0FB085180A49}"/>
              </a:ext>
            </a:extLst>
          </p:cNvPr>
          <p:cNvSpPr txBox="1"/>
          <p:nvPr/>
        </p:nvSpPr>
        <p:spPr>
          <a:xfrm>
            <a:off x="1304759" y="419673"/>
            <a:ext cx="3267241" cy="2308324"/>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Run0295</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Rise 0.064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Rise 0.064, 0.112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Trigger Gap 0.952, 0.904 </a:t>
            </a:r>
            <a:r>
              <a:rPr lang="el-GR"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μ</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s</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2400, 500</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All LED</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MSD12 1900 MSD26 3500</a:t>
            </a:r>
          </a:p>
        </p:txBody>
      </p:sp>
      <p:sp>
        <p:nvSpPr>
          <p:cNvPr id="5" name="TextBox 4">
            <a:extLst>
              <a:ext uri="{FF2B5EF4-FFF2-40B4-BE49-F238E27FC236}">
                <a16:creationId xmlns:a16="http://schemas.microsoft.com/office/drawing/2014/main" id="{58CFEED6-6839-48CC-9BB3-51BDD2A45A45}"/>
              </a:ext>
            </a:extLst>
          </p:cNvPr>
          <p:cNvSpPr txBox="1"/>
          <p:nvPr/>
        </p:nvSpPr>
        <p:spPr>
          <a:xfrm>
            <a:off x="5468068" y="419673"/>
            <a:ext cx="3267241" cy="2554545"/>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Run0296</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0.112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0.952,</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0.904</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2400,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500</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All CFD Delay 0.304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All CFD Scale 7</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6" name="TextBox 5">
            <a:extLst>
              <a:ext uri="{FF2B5EF4-FFF2-40B4-BE49-F238E27FC236}">
                <a16:creationId xmlns:a16="http://schemas.microsoft.com/office/drawing/2014/main" id="{F95986D1-B942-4D00-ABB0-A53A15254D6B}"/>
              </a:ext>
            </a:extLst>
          </p:cNvPr>
          <p:cNvSpPr txBox="1"/>
          <p:nvPr/>
        </p:nvSpPr>
        <p:spPr>
          <a:xfrm>
            <a:off x="1315862" y="3776442"/>
            <a:ext cx="2548005" cy="646331"/>
          </a:xfrm>
          <a:prstGeom prst="rect">
            <a:avLst/>
          </a:prstGeom>
          <a:noFill/>
        </p:spPr>
        <p:txBody>
          <a:bodyPr wrap="none" rtlCol="0">
            <a:spAutoFit/>
          </a:bodyPr>
          <a:lstStyle/>
          <a:p>
            <a:r>
              <a:rPr lang="en-US" altLang="zh-CN" dirty="0">
                <a:solidFill>
                  <a:srgbClr val="00CC00"/>
                </a:solidFill>
              </a:rPr>
              <a:t>LED</a:t>
            </a:r>
            <a:r>
              <a:rPr lang="en-US" altLang="zh-CN" dirty="0"/>
              <a:t> vs </a:t>
            </a:r>
            <a:r>
              <a:rPr lang="en-US" altLang="zh-CN" dirty="0">
                <a:solidFill>
                  <a:srgbClr val="C00000"/>
                </a:solidFill>
              </a:rPr>
              <a:t>CFD</a:t>
            </a:r>
          </a:p>
          <a:p>
            <a:r>
              <a:rPr lang="en-US" altLang="zh-CN" dirty="0">
                <a:solidFill>
                  <a:srgbClr val="C00000"/>
                </a:solidFill>
              </a:rPr>
              <a:t>CFD seems slightly better</a:t>
            </a:r>
          </a:p>
        </p:txBody>
      </p:sp>
    </p:spTree>
    <p:extLst>
      <p:ext uri="{BB962C8B-B14F-4D97-AF65-F5344CB8AC3E}">
        <p14:creationId xmlns:p14="http://schemas.microsoft.com/office/powerpoint/2010/main" val="238879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8DD4E0-0B81-4F48-9980-F792C05FEFCA}"/>
              </a:ext>
            </a:extLst>
          </p:cNvPr>
          <p:cNvPicPr>
            <a:picLocks noChangeAspect="1"/>
          </p:cNvPicPr>
          <p:nvPr/>
        </p:nvPicPr>
        <p:blipFill>
          <a:blip r:embed="rId3"/>
          <a:stretch>
            <a:fillRect/>
          </a:stretch>
        </p:blipFill>
        <p:spPr>
          <a:xfrm>
            <a:off x="0" y="3429000"/>
            <a:ext cx="5746848" cy="3429000"/>
          </a:xfrm>
          <a:prstGeom prst="rect">
            <a:avLst/>
          </a:prstGeom>
        </p:spPr>
      </p:pic>
      <p:pic>
        <p:nvPicPr>
          <p:cNvPr id="5" name="Picture 4">
            <a:extLst>
              <a:ext uri="{FF2B5EF4-FFF2-40B4-BE49-F238E27FC236}">
                <a16:creationId xmlns:a16="http://schemas.microsoft.com/office/drawing/2014/main" id="{EAE9253D-6836-4315-A755-9C4928BD00E4}"/>
              </a:ext>
            </a:extLst>
          </p:cNvPr>
          <p:cNvPicPr>
            <a:picLocks noChangeAspect="1"/>
          </p:cNvPicPr>
          <p:nvPr/>
        </p:nvPicPr>
        <p:blipFill>
          <a:blip r:embed="rId4"/>
          <a:stretch>
            <a:fillRect/>
          </a:stretch>
        </p:blipFill>
        <p:spPr>
          <a:xfrm>
            <a:off x="0" y="0"/>
            <a:ext cx="5746848" cy="3429000"/>
          </a:xfrm>
          <a:prstGeom prst="rect">
            <a:avLst/>
          </a:prstGeom>
        </p:spPr>
      </p:pic>
      <p:sp>
        <p:nvSpPr>
          <p:cNvPr id="6" name="TextBox 5">
            <a:extLst>
              <a:ext uri="{FF2B5EF4-FFF2-40B4-BE49-F238E27FC236}">
                <a16:creationId xmlns:a16="http://schemas.microsoft.com/office/drawing/2014/main" id="{33591986-8EC7-49A3-A9CE-7157FA5A4D67}"/>
              </a:ext>
            </a:extLst>
          </p:cNvPr>
          <p:cNvSpPr txBox="1"/>
          <p:nvPr/>
        </p:nvSpPr>
        <p:spPr>
          <a:xfrm>
            <a:off x="5746848" y="0"/>
            <a:ext cx="3267241" cy="2308324"/>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1000</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All LED</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7" name="TextBox 6">
            <a:extLst>
              <a:ext uri="{FF2B5EF4-FFF2-40B4-BE49-F238E27FC236}">
                <a16:creationId xmlns:a16="http://schemas.microsoft.com/office/drawing/2014/main" id="{7686ED94-98BA-4968-84D9-FA0DBED40687}"/>
              </a:ext>
            </a:extLst>
          </p:cNvPr>
          <p:cNvSpPr txBox="1"/>
          <p:nvPr/>
        </p:nvSpPr>
        <p:spPr>
          <a:xfrm>
            <a:off x="5746848" y="3429000"/>
            <a:ext cx="3267241" cy="2308324"/>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Run0295</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0.112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0.952,</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0.904</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2400,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500</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All LED</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MSD12 1900 MSD26 3500</a:t>
            </a:r>
          </a:p>
        </p:txBody>
      </p:sp>
      <p:sp>
        <p:nvSpPr>
          <p:cNvPr id="8" name="TextBox 7">
            <a:extLst>
              <a:ext uri="{FF2B5EF4-FFF2-40B4-BE49-F238E27FC236}">
                <a16:creationId xmlns:a16="http://schemas.microsoft.com/office/drawing/2014/main" id="{47ADE2DA-E0D4-4D40-B41D-AB7AF39E7954}"/>
              </a:ext>
            </a:extLst>
          </p:cNvPr>
          <p:cNvSpPr txBox="1"/>
          <p:nvPr/>
        </p:nvSpPr>
        <p:spPr>
          <a:xfrm>
            <a:off x="846661" y="3715482"/>
            <a:ext cx="2211499" cy="923330"/>
          </a:xfrm>
          <a:prstGeom prst="rect">
            <a:avLst/>
          </a:prstGeom>
          <a:noFill/>
        </p:spPr>
        <p:txBody>
          <a:bodyPr wrap="square" rtlCol="0">
            <a:spAutoFit/>
          </a:bodyPr>
          <a:lstStyle/>
          <a:p>
            <a:r>
              <a:rPr lang="en-US" altLang="zh-CN" dirty="0">
                <a:solidFill>
                  <a:srgbClr val="C00000"/>
                </a:solidFill>
              </a:rPr>
              <a:t>A bit longer Trigger Rise seems no difference.</a:t>
            </a:r>
          </a:p>
        </p:txBody>
      </p:sp>
    </p:spTree>
    <p:extLst>
      <p:ext uri="{BB962C8B-B14F-4D97-AF65-F5344CB8AC3E}">
        <p14:creationId xmlns:p14="http://schemas.microsoft.com/office/powerpoint/2010/main" val="55322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800896-9D65-4030-AA2F-5C84953AA053}"/>
              </a:ext>
            </a:extLst>
          </p:cNvPr>
          <p:cNvPicPr>
            <a:picLocks noChangeAspect="1"/>
          </p:cNvPicPr>
          <p:nvPr/>
        </p:nvPicPr>
        <p:blipFill>
          <a:blip r:embed="rId3"/>
          <a:stretch>
            <a:fillRect/>
          </a:stretch>
        </p:blipFill>
        <p:spPr>
          <a:xfrm>
            <a:off x="11103" y="0"/>
            <a:ext cx="9144000" cy="5455995"/>
          </a:xfrm>
          <a:prstGeom prst="rect">
            <a:avLst/>
          </a:prstGeom>
        </p:spPr>
      </p:pic>
      <p:sp>
        <p:nvSpPr>
          <p:cNvPr id="4" name="TextBox 3">
            <a:extLst>
              <a:ext uri="{FF2B5EF4-FFF2-40B4-BE49-F238E27FC236}">
                <a16:creationId xmlns:a16="http://schemas.microsoft.com/office/drawing/2014/main" id="{4D748FBF-624F-4D45-AD54-AE3663F38B60}"/>
              </a:ext>
            </a:extLst>
          </p:cNvPr>
          <p:cNvSpPr txBox="1"/>
          <p:nvPr/>
        </p:nvSpPr>
        <p:spPr>
          <a:xfrm>
            <a:off x="1315862" y="434897"/>
            <a:ext cx="3267241" cy="2308324"/>
          </a:xfrm>
          <a:prstGeom prst="rect">
            <a:avLst/>
          </a:prstGeom>
          <a:noFill/>
        </p:spPr>
        <p:txBody>
          <a:bodyPr wrap="none">
            <a:spAutoFit/>
          </a:bodyPr>
          <a:lstStyle/>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Run0297</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Rise 0.016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Trigger Gap 1.000 </a:t>
            </a:r>
            <a:r>
              <a:rPr lang="en-US" altLang="zh-CN" sz="1600" dirty="0" err="1">
                <a:solidFill>
                  <a:srgbClr val="00CC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Trigger Thresh 350, 2700,</a:t>
            </a:r>
            <a:r>
              <a:rPr lang="zh-CN" alt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1000</a:t>
            </a:r>
            <a:endPar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All LED</a:t>
            </a:r>
          </a:p>
          <a:p>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LEGe 59 </a:t>
            </a:r>
            <a:r>
              <a:rPr lang="en-US" altLang="zh-CN"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MSD12</a:t>
            </a:r>
            <a:r>
              <a:rPr lang="en-US" sz="1600" dirty="0">
                <a:solidFill>
                  <a:srgbClr val="00CC00"/>
                </a:solidFill>
                <a:latin typeface="Cambria" panose="02040503050406030204" pitchFamily="18" charset="0"/>
                <a:ea typeface="Cambria" panose="02040503050406030204" pitchFamily="18" charset="0"/>
                <a:cs typeface="Times New Roman" panose="02020603050405020304" pitchFamily="18" charset="0"/>
              </a:rPr>
              <a:t> 1900 MSD26 3500</a:t>
            </a:r>
          </a:p>
        </p:txBody>
      </p:sp>
      <p:sp>
        <p:nvSpPr>
          <p:cNvPr id="5" name="TextBox 4">
            <a:extLst>
              <a:ext uri="{FF2B5EF4-FFF2-40B4-BE49-F238E27FC236}">
                <a16:creationId xmlns:a16="http://schemas.microsoft.com/office/drawing/2014/main" id="{BF3AB9C7-C180-439C-89FA-2366640C8454}"/>
              </a:ext>
            </a:extLst>
          </p:cNvPr>
          <p:cNvSpPr txBox="1"/>
          <p:nvPr/>
        </p:nvSpPr>
        <p:spPr>
          <a:xfrm>
            <a:off x="5586779" y="434897"/>
            <a:ext cx="3267241" cy="2308324"/>
          </a:xfrm>
          <a:prstGeom prst="rect">
            <a:avLst/>
          </a:prstGeom>
          <a:noFill/>
        </p:spPr>
        <p:txBody>
          <a:bodyPr wrap="none">
            <a:spAutoFit/>
          </a:bodyPr>
          <a:lstStyle/>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Run0295</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241Am</a:t>
            </a: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 </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Rise 0.064, 0.112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Trigger Gap 0.952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MSD</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Trigger Gap 0.952,</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0.904</a:t>
            </a:r>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μs</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Trigger Thresh 350, 2400,</a:t>
            </a:r>
            <a:r>
              <a:rPr lang="zh-CN" alt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500</a:t>
            </a:r>
            <a:endPar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All LED</a:t>
            </a:r>
          </a:p>
          <a:p>
            <a:r>
              <a:rPr lang="en-US" sz="1600" dirty="0">
                <a:solidFill>
                  <a:srgbClr val="C00000"/>
                </a:solidFill>
                <a:latin typeface="Cambria" panose="02040503050406030204" pitchFamily="18" charset="0"/>
                <a:ea typeface="Cambria" panose="02040503050406030204" pitchFamily="18" charset="0"/>
                <a:cs typeface="Times New Roman" panose="02020603050405020304" pitchFamily="18" charset="0"/>
              </a:rPr>
              <a:t>LEGe 59 MSD12 1900 MSD26 3500</a:t>
            </a:r>
          </a:p>
        </p:txBody>
      </p:sp>
      <p:sp>
        <p:nvSpPr>
          <p:cNvPr id="6" name="TextBox 5">
            <a:extLst>
              <a:ext uri="{FF2B5EF4-FFF2-40B4-BE49-F238E27FC236}">
                <a16:creationId xmlns:a16="http://schemas.microsoft.com/office/drawing/2014/main" id="{2C726CAC-76BA-4982-9CE0-931A4D83E9C6}"/>
              </a:ext>
            </a:extLst>
          </p:cNvPr>
          <p:cNvSpPr txBox="1"/>
          <p:nvPr/>
        </p:nvSpPr>
        <p:spPr>
          <a:xfrm>
            <a:off x="1315862" y="3522442"/>
            <a:ext cx="2211499" cy="646331"/>
          </a:xfrm>
          <a:prstGeom prst="rect">
            <a:avLst/>
          </a:prstGeom>
          <a:noFill/>
        </p:spPr>
        <p:txBody>
          <a:bodyPr wrap="square" rtlCol="0">
            <a:spAutoFit/>
          </a:bodyPr>
          <a:lstStyle/>
          <a:p>
            <a:r>
              <a:rPr lang="en-US" altLang="zh-CN" dirty="0">
                <a:solidFill>
                  <a:srgbClr val="C00000"/>
                </a:solidFill>
              </a:rPr>
              <a:t>A bit longer Trigger Rise seems worse.</a:t>
            </a:r>
          </a:p>
        </p:txBody>
      </p:sp>
    </p:spTree>
    <p:extLst>
      <p:ext uri="{BB962C8B-B14F-4D97-AF65-F5344CB8AC3E}">
        <p14:creationId xmlns:p14="http://schemas.microsoft.com/office/powerpoint/2010/main" val="12973040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19755</Words>
  <Application>Microsoft Office PowerPoint</Application>
  <PresentationFormat>On-screen Show (4:3)</PresentationFormat>
  <Paragraphs>1745</Paragraphs>
  <Slides>22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vt:lpstr>
      <vt:lpstr>Office Theme</vt:lpstr>
      <vt:lpstr>241Am MSD-LEGe Coincidence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241Am MSD-LEGe Coincidence Tests</dc:title>
  <dc:creator>lijie sun</dc:creator>
  <cp:lastModifiedBy>lijie sun</cp:lastModifiedBy>
  <cp:revision>2</cp:revision>
  <dcterms:created xsi:type="dcterms:W3CDTF">2024-05-23T03:45:06Z</dcterms:created>
  <dcterms:modified xsi:type="dcterms:W3CDTF">2024-05-23T03:46:48Z</dcterms:modified>
</cp:coreProperties>
</file>