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536" r:id="rId3"/>
    <p:sldId id="537" r:id="rId4"/>
    <p:sldId id="541" r:id="rId5"/>
    <p:sldId id="538" r:id="rId6"/>
    <p:sldId id="539" r:id="rId7"/>
    <p:sldId id="540" r:id="rId8"/>
    <p:sldId id="542" r:id="rId9"/>
    <p:sldId id="53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AB23D-A7D4-CEC7-E4F1-96E0E69779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7B9229-E5BB-D754-5924-347FDFA0EB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61EC02-AAED-817A-F770-FE9C0E766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25C9-C868-417A-9EA5-A288056FB112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861A1-E8D9-9101-A797-71936EA36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72048-4738-9823-9149-3F8948040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FC161-ACE0-4184-822E-0096BF329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755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56832-C8F6-895B-58A9-7A2C8CDA1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9DFC2F-3C07-82A4-75A8-6462980434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4952A-3A53-512E-94B6-A0E70A897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25C9-C868-417A-9EA5-A288056FB112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1F6A2-2FE9-537E-2EBA-2DF525339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43D97-D2E1-C857-75E2-CEE9BAD39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FC161-ACE0-4184-822E-0096BF329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684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CC07E1-99BD-AB89-A48E-B9AC671CAC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92553F-6188-7E7E-3906-4727344CCF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5FD30-0919-30E7-52D0-716863FF5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25C9-C868-417A-9EA5-A288056FB112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73D87C-6864-4E41-C0FA-07722E98F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EA8F8-0BFF-2E57-8BB2-304D94A05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FC161-ACE0-4184-822E-0096BF329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883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6DED3-4766-C7D0-F81D-A6514E72C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0CABE-A3EF-C8D1-3C76-724269F71C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7B754-4077-48B3-1917-1265AE8EF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25C9-C868-417A-9EA5-A288056FB112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793B98-E178-E758-5D14-02AB52F26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2EA06-5BBC-4C82-7F3C-A8348AABA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FC161-ACE0-4184-822E-0096BF329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753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2A231-D6E2-6B9D-619A-90EB67F2D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A89E95-56C3-67E2-FAF0-006BE1A80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19ACDE-5343-4424-51DC-417D8E327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25C9-C868-417A-9EA5-A288056FB112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189705-F067-E7BB-5FCA-C85C73E6D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616A9E-5923-0061-BBCE-71A83F561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FC161-ACE0-4184-822E-0096BF329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396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C325F-8095-A344-E677-292729558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AE14C-483A-4953-134E-8CDD34C55D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C3BEC8-609C-515B-2F32-A633B82650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C320E2-F847-598E-DE62-5992CBF41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25C9-C868-417A-9EA5-A288056FB112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CF45AA-AACF-B51B-5B08-AEF12BB84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03F73-7EC6-0237-9373-447756077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FC161-ACE0-4184-822E-0096BF329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592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88017-392A-6548-D5F4-96800C3A4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BE2957-3CDB-E014-40E7-1680AE3EC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89E731-690B-2588-D87C-BBEA6D493B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ACAAC6-B62F-385C-94F7-63B327BCC6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6CE143-EC92-4E85-3411-1DF0C45EF6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84C142-A557-1831-A471-97944EA9B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25C9-C868-417A-9EA5-A288056FB112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D722BC-5D3C-6CBD-DAF1-9E621DC7E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490B0F-74E2-1CD1-9771-41D67E33B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FC161-ACE0-4184-822E-0096BF329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561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C658E-67C0-ADAC-A464-5F40F9E17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D585D7-1749-3189-1496-BB21F348D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25C9-C868-417A-9EA5-A288056FB112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802D63-3A94-3814-173C-85293E815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17B30F-41E9-7C7C-D93F-113CC4199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FC161-ACE0-4184-822E-0096BF329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173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5D9D5F-01B2-3D86-4187-D06C28EAE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25C9-C868-417A-9EA5-A288056FB112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77E4D0-14F2-D639-D8EE-549705230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A81DB0-A5CB-633C-B183-912C321F9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FC161-ACE0-4184-822E-0096BF329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624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1220A-14BF-9596-D885-2EEE5D031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4625E-6454-C46C-3ABB-15EEDD098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CDAA90-949C-676E-E9B6-8BCAAA85F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ADC070-2D17-3D5D-FF73-EC2D00648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25C9-C868-417A-9EA5-A288056FB112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8D1893-D26B-2865-E19B-916A32AA9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AE880C-14C2-CB86-179D-5EBB425D8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FC161-ACE0-4184-822E-0096BF329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577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38CFD-FDE0-6F4A-414C-D4F962B50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14511B-7394-B819-44E4-28B982B33B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6B29B9-37D9-1120-2B3B-BEAC7563CA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B6CA3C-87A4-3DEF-1659-A4208CE9B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625C9-C868-417A-9EA5-A288056FB112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C95927-85E7-2C6D-5E1F-8E7E3486D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7FE733-6AB5-4D54-7EEF-B07152799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FC161-ACE0-4184-822E-0096BF329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430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9994F7-E835-AF79-000B-6F5261F05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32694F-9074-D736-44E1-D734C0A2F9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5A8D1-37BA-348E-785F-71FA59F242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1625C9-C868-417A-9EA5-A288056FB112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74FF45-44F0-CC47-7E6A-7AD4DED2A6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57CDF-923F-B822-A4CA-D40B8F3E54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FFC161-ACE0-4184-822E-0096BF329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466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72670-FFC7-9F5D-C5D2-C9FCE581FD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01 September 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0AA00E-22BC-2AFC-7660-74E6ABD7E1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235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0F440-43D2-C29B-70A8-0EE9594C0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It looks like the fit results do not change past the initial guess. Is this from </a:t>
            </a:r>
            <a:r>
              <a:rPr lang="en-US" dirty="0" err="1"/>
              <a:t>ftol</a:t>
            </a:r>
            <a:r>
              <a:rPr lang="en-US" dirty="0"/>
              <a:t> or </a:t>
            </a:r>
            <a:r>
              <a:rPr lang="en-US" dirty="0" err="1"/>
              <a:t>ll</a:t>
            </a:r>
            <a:r>
              <a:rPr lang="en-US" dirty="0"/>
              <a:t> calc or changes to det? Could be from bounds?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B9BD59-BFF1-2AA3-7B66-73A55B1D58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5285" y="2790257"/>
            <a:ext cx="5401429" cy="406774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CCB49-5890-0753-1C28-8028887EA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638" y="1690688"/>
            <a:ext cx="10515600" cy="4351338"/>
          </a:xfrm>
        </p:spPr>
        <p:txBody>
          <a:bodyPr/>
          <a:lstStyle/>
          <a:p>
            <a:r>
              <a:rPr lang="en-US" dirty="0"/>
              <a:t>Plotting z0 and z1 fit results – I think this shows a trend where particles who are further away from each other take longer to fit on average, which makes sense to me</a:t>
            </a:r>
          </a:p>
        </p:txBody>
      </p:sp>
    </p:spTree>
    <p:extLst>
      <p:ext uri="{BB962C8B-B14F-4D97-AF65-F5344CB8AC3E}">
        <p14:creationId xmlns:p14="http://schemas.microsoft.com/office/powerpoint/2010/main" val="855098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818EA-1788-2F07-65CE-5AC1EB5D9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on Event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B4BF64-C4C9-A78C-869B-40B721E23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6667"/>
            <a:ext cx="10643558" cy="4351338"/>
          </a:xfrm>
        </p:spPr>
        <p:txBody>
          <a:bodyPr/>
          <a:lstStyle/>
          <a:p>
            <a:r>
              <a:rPr lang="en-US" dirty="0"/>
              <a:t>First the minimizer explores near the guess, then tests the bounds I set, with predictable results (</a:t>
            </a:r>
            <a:r>
              <a:rPr lang="en-US" dirty="0" err="1"/>
              <a:t>ll</a:t>
            </a:r>
            <a:r>
              <a:rPr lang="en-US" dirty="0"/>
              <a:t> is much better near the initial guess)</a:t>
            </a:r>
          </a:p>
          <a:p>
            <a:r>
              <a:rPr lang="en-US" dirty="0"/>
              <a:t>Then I get </a:t>
            </a:r>
            <a:r>
              <a:rPr lang="en-US" dirty="0" err="1"/>
              <a:t>infs</a:t>
            </a:r>
            <a:r>
              <a:rPr lang="en-US" dirty="0"/>
              <a:t> as </a:t>
            </a:r>
            <a:r>
              <a:rPr lang="en-US" dirty="0" err="1"/>
              <a:t>ll</a:t>
            </a:r>
            <a:r>
              <a:rPr lang="en-US" dirty="0"/>
              <a:t> after a runtime warning</a:t>
            </a:r>
          </a:p>
          <a:p>
            <a:r>
              <a:rPr lang="en-US" dirty="0"/>
              <a:t>Then it goes back to the initial guess and explores around there AGAIN</a:t>
            </a:r>
          </a:p>
          <a:p>
            <a:r>
              <a:rPr lang="en-US" dirty="0"/>
              <a:t>Then it exits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A4E0735-7C2A-8CB0-1D76-F7BBCBF6BB2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976"/>
          <a:stretch>
            <a:fillRect/>
          </a:stretch>
        </p:blipFill>
        <p:spPr>
          <a:xfrm>
            <a:off x="710242" y="3660238"/>
            <a:ext cx="6805888" cy="319776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2269BB9-CFA7-EF06-2CC3-B5CEECB1D6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5736" y="4830792"/>
            <a:ext cx="4666264" cy="202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57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A6109-E73F-3047-6499-B4C1F3B3D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A9192-9C1F-2478-2B58-0C009382A2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B4CB9D-A4AA-3E98-E015-62B94D6E5B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1604" y="0"/>
            <a:ext cx="6060396" cy="451713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BF77B37-8302-A18F-BE37-C4B60E8F11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"/>
            <a:ext cx="6536448" cy="2418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461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66D05-2CED-F87E-AC2C-44CECDD3D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A1586-2569-4CC4-FD9A-843026E6A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DBC885-3234-A940-480B-F6CBC0A702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7872" y="0"/>
            <a:ext cx="87362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201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AADB8-E85E-F973-F2C6-7AC03CE31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03DA0-DCB1-4C2F-B65A-C804BC66F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5D0BBF-BBE6-7874-7B75-8D4D66BD03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3166" y="0"/>
            <a:ext cx="808566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341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869CF-2211-6953-5C4E-3DE9A3C01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A7553-EBAF-F347-FF66-27136008A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71A951-6A87-23DC-48D5-4BA38921D2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2700" y="0"/>
            <a:ext cx="70866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820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4EC4BFC-65D7-8475-C260-39B53CA21D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351744"/>
            <a:ext cx="10591800" cy="52991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DFAB1AC-7240-B972-4660-E11050764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Gated on 550 keV gamma in both North and South Ge</a:t>
            </a:r>
          </a:p>
        </p:txBody>
      </p:sp>
    </p:spTree>
    <p:extLst>
      <p:ext uri="{BB962C8B-B14F-4D97-AF65-F5344CB8AC3E}">
        <p14:creationId xmlns:p14="http://schemas.microsoft.com/office/powerpoint/2010/main" val="15242588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F5912-3448-3880-3A0A-F255B965A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BF775-ECF8-33FE-902E-3EDD8130B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EF5018-80E2-CC74-718E-ED197E6726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06174"/>
            <a:ext cx="12192000" cy="6051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7048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137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01 September 25</vt:lpstr>
      <vt:lpstr>It looks like the fit results do not change past the initial guess. Is this from ftol or ll calc or changes to det? Could be from bounds?</vt:lpstr>
      <vt:lpstr>Testing on Event 4</vt:lpstr>
      <vt:lpstr>PowerPoint Presentation</vt:lpstr>
      <vt:lpstr>PowerPoint Presentation</vt:lpstr>
      <vt:lpstr>PowerPoint Presentation</vt:lpstr>
      <vt:lpstr>PowerPoint Presentation</vt:lpstr>
      <vt:lpstr>Gated on 550 keV gamma in both North and South Ge</vt:lpstr>
      <vt:lpstr>PowerPoint Presentation</vt:lpstr>
    </vt:vector>
  </TitlesOfParts>
  <Company>MSU - FRIB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Dopfer, Joseph</dc:creator>
  <cp:lastModifiedBy>Dopfer, Joseph</cp:lastModifiedBy>
  <cp:revision>3</cp:revision>
  <dcterms:created xsi:type="dcterms:W3CDTF">2025-09-05T15:45:21Z</dcterms:created>
  <dcterms:modified xsi:type="dcterms:W3CDTF">2025-09-05T15:54:21Z</dcterms:modified>
</cp:coreProperties>
</file>