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688" r:id="rId3"/>
    <p:sldId id="3689" r:id="rId4"/>
    <p:sldId id="3690" r:id="rId5"/>
    <p:sldId id="3691" r:id="rId6"/>
    <p:sldId id="3692" r:id="rId7"/>
    <p:sldId id="3693" r:id="rId8"/>
    <p:sldId id="3695" r:id="rId9"/>
    <p:sldId id="369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75A7C-9B33-430D-B8CC-32DEA1D7D56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673BA-598C-4AF6-9330-583C4BCF7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5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TFile</a:t>
            </a:r>
            <a:r>
              <a:rPr lang="en-US" dirty="0"/>
              <a:t> *_file0 = </a:t>
            </a:r>
            <a:r>
              <a:rPr lang="en-US" dirty="0" err="1"/>
              <a:t>TFile</a:t>
            </a:r>
            <a:r>
              <a:rPr lang="en-US" dirty="0"/>
              <a:t>::Open("run-0802_cal.root");</a:t>
            </a:r>
          </a:p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1300, 800);//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(0.04);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(0.16);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endParaRPr lang="en-US" dirty="0"/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600,-1500,1500);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(3);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("Time difference North #minus South (ns)");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5 ns");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(0.95);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(-300,600);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(0,700);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(0.015);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(kRed+1);</a:t>
            </a:r>
          </a:p>
          <a:p>
            <a:r>
              <a:rPr lang="en-US" dirty="0"/>
              <a:t>tree-&gt;Draw("</a:t>
            </a:r>
            <a:r>
              <a:rPr lang="en-US" dirty="0" err="1"/>
              <a:t>north_t-south_t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south_e</a:t>
            </a:r>
            <a:r>
              <a:rPr lang="en-US" dirty="0"/>
              <a:t>&gt;119&amp;&amp;</a:t>
            </a:r>
            <a:r>
              <a:rPr lang="en-US" dirty="0" err="1"/>
              <a:t>south_e</a:t>
            </a:r>
            <a:r>
              <a:rPr lang="en-US" dirty="0"/>
              <a:t>&lt;1420&amp;&amp;</a:t>
            </a:r>
            <a:r>
              <a:rPr lang="en-US" dirty="0" err="1"/>
              <a:t>north_e</a:t>
            </a:r>
            <a:r>
              <a:rPr lang="en-US" dirty="0"/>
              <a:t>&gt;119&amp;&amp;</a:t>
            </a:r>
            <a:r>
              <a:rPr lang="en-US" dirty="0" err="1"/>
              <a:t>north_e</a:t>
            </a:r>
            <a:r>
              <a:rPr lang="en-US" dirty="0"/>
              <a:t>&lt;1420",""); // second decay - first decay</a:t>
            </a:r>
          </a:p>
          <a:p>
            <a:r>
              <a:rPr lang="en-US" dirty="0" err="1"/>
              <a:t>htimestamps</a:t>
            </a:r>
            <a:r>
              <a:rPr lang="en-US" dirty="0"/>
              <a:t>-&gt;Sumw2(</a:t>
            </a:r>
            <a:r>
              <a:rPr lang="en-US" dirty="0" err="1"/>
              <a:t>kFALSE</a:t>
            </a:r>
            <a:r>
              <a:rPr lang="en-US" dirty="0"/>
              <a:t>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SetBinErrorOption</a:t>
            </a:r>
            <a:r>
              <a:rPr lang="en-US" dirty="0"/>
              <a:t>(TH1::</a:t>
            </a:r>
            <a:r>
              <a:rPr lang="en-US" dirty="0" err="1"/>
              <a:t>kPoisson</a:t>
            </a:r>
            <a:r>
              <a:rPr lang="en-US" dirty="0"/>
              <a:t>);//TH1::</a:t>
            </a:r>
            <a:r>
              <a:rPr lang="en-US" dirty="0" err="1"/>
              <a:t>kNormal</a:t>
            </a:r>
            <a:r>
              <a:rPr lang="en-US" dirty="0"/>
              <a:t> or TH1::</a:t>
            </a:r>
            <a:r>
              <a:rPr lang="en-US" dirty="0" err="1"/>
              <a:t>kPoisson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2776-8BC1-45B5-AF1A-C4418966F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4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1300, 800);//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(0.04);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(0.16);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endParaRPr lang="en-US" dirty="0"/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1000,-10000,10000);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(3);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("Time difference Mesh #minus North (ns)");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20 ns");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(0.95);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(-300,600);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(0,700);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(0.015);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(kAzure+2);</a:t>
            </a:r>
          </a:p>
          <a:p>
            <a:r>
              <a:rPr lang="en-US" dirty="0"/>
              <a:t>tree-&gt;Draw("</a:t>
            </a:r>
            <a:r>
              <a:rPr lang="en-US" dirty="0" err="1"/>
              <a:t>mesh_t-north_t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mesh_e</a:t>
            </a:r>
            <a:r>
              <a:rPr lang="en-US" dirty="0"/>
              <a:t>&gt;10&amp;&amp;</a:t>
            </a:r>
            <a:r>
              <a:rPr lang="en-US" dirty="0" err="1"/>
              <a:t>mesh_e</a:t>
            </a:r>
            <a:r>
              <a:rPr lang="en-US" dirty="0"/>
              <a:t>&lt;70000&amp;&amp;</a:t>
            </a:r>
            <a:r>
              <a:rPr lang="en-US" dirty="0" err="1"/>
              <a:t>north_e</a:t>
            </a:r>
            <a:r>
              <a:rPr lang="en-US" dirty="0"/>
              <a:t>&gt;40&amp;&amp;</a:t>
            </a:r>
            <a:r>
              <a:rPr lang="en-US" dirty="0" err="1"/>
              <a:t>north_e</a:t>
            </a:r>
            <a:r>
              <a:rPr lang="en-US" dirty="0"/>
              <a:t>&lt;3000",""); // second decay - first decay</a:t>
            </a:r>
          </a:p>
          <a:p>
            <a:r>
              <a:rPr lang="en-US" dirty="0" err="1"/>
              <a:t>htimestamps</a:t>
            </a:r>
            <a:r>
              <a:rPr lang="en-US" dirty="0"/>
              <a:t>-&gt;Sumw2(</a:t>
            </a:r>
            <a:r>
              <a:rPr lang="en-US" dirty="0" err="1"/>
              <a:t>kFALSE</a:t>
            </a:r>
            <a:r>
              <a:rPr lang="en-US" dirty="0"/>
              <a:t>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SetBinErrorOption</a:t>
            </a:r>
            <a:r>
              <a:rPr lang="en-US" dirty="0"/>
              <a:t>(TH1::</a:t>
            </a:r>
            <a:r>
              <a:rPr lang="en-US" dirty="0" err="1"/>
              <a:t>kPoisson</a:t>
            </a:r>
            <a:r>
              <a:rPr lang="en-US" dirty="0"/>
              <a:t>);//TH1::</a:t>
            </a:r>
            <a:r>
              <a:rPr lang="en-US" dirty="0" err="1"/>
              <a:t>kNormal</a:t>
            </a:r>
            <a:r>
              <a:rPr lang="en-US" dirty="0"/>
              <a:t> or TH1::</a:t>
            </a:r>
            <a:r>
              <a:rPr lang="en-US" dirty="0" err="1"/>
              <a:t>kPoisson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2776-8BC1-45B5-AF1A-C4418966F5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9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1300, 800);//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(0.04);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(0.16);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endParaRPr lang="en-US" dirty="0"/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1000,-10000,10000);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(3);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("Time difference </a:t>
            </a:r>
            <a:r>
              <a:rPr lang="en-US" dirty="0" err="1"/>
              <a:t>Mesh_Logic</a:t>
            </a:r>
            <a:r>
              <a:rPr lang="en-US" dirty="0"/>
              <a:t> #minus North (ns)");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20 ns");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(0.95);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(-300,600);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(0,700);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(0.015);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(kAzure+2);</a:t>
            </a:r>
          </a:p>
          <a:p>
            <a:r>
              <a:rPr lang="en-US" dirty="0"/>
              <a:t>tree-&gt;Draw("</a:t>
            </a:r>
            <a:r>
              <a:rPr lang="en-US" dirty="0" err="1"/>
              <a:t>mesh_logic_t-north_t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mesh_logic_e</a:t>
            </a:r>
            <a:r>
              <a:rPr lang="en-US" dirty="0"/>
              <a:t>&gt;10&amp;&amp;</a:t>
            </a:r>
            <a:r>
              <a:rPr lang="en-US" dirty="0" err="1"/>
              <a:t>mesh_logic_e</a:t>
            </a:r>
            <a:r>
              <a:rPr lang="en-US" dirty="0"/>
              <a:t>&lt;70000&amp;&amp;</a:t>
            </a:r>
            <a:r>
              <a:rPr lang="en-US" dirty="0" err="1"/>
              <a:t>north_e</a:t>
            </a:r>
            <a:r>
              <a:rPr lang="en-US" dirty="0"/>
              <a:t>&gt;40&amp;&amp;</a:t>
            </a:r>
            <a:r>
              <a:rPr lang="en-US" dirty="0" err="1"/>
              <a:t>north_e</a:t>
            </a:r>
            <a:r>
              <a:rPr lang="en-US" dirty="0"/>
              <a:t>&lt;3000",""); // second decay - first decay</a:t>
            </a:r>
          </a:p>
          <a:p>
            <a:r>
              <a:rPr lang="en-US" dirty="0" err="1"/>
              <a:t>htimestamps</a:t>
            </a:r>
            <a:r>
              <a:rPr lang="en-US" dirty="0"/>
              <a:t>-&gt;Sumw2(</a:t>
            </a:r>
            <a:r>
              <a:rPr lang="en-US" dirty="0" err="1"/>
              <a:t>kFALSE</a:t>
            </a:r>
            <a:r>
              <a:rPr lang="en-US" dirty="0"/>
              <a:t>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SetBinErrorOption</a:t>
            </a:r>
            <a:r>
              <a:rPr lang="en-US" dirty="0"/>
              <a:t>(TH1::</a:t>
            </a:r>
            <a:r>
              <a:rPr lang="en-US" dirty="0" err="1"/>
              <a:t>kPoisson</a:t>
            </a:r>
            <a:r>
              <a:rPr lang="en-US" dirty="0"/>
              <a:t>);//TH1::</a:t>
            </a:r>
            <a:r>
              <a:rPr lang="en-US" dirty="0" err="1"/>
              <a:t>kNormal</a:t>
            </a:r>
            <a:r>
              <a:rPr lang="en-US" dirty="0"/>
              <a:t> or TH1::</a:t>
            </a:r>
            <a:r>
              <a:rPr lang="en-US" dirty="0" err="1"/>
              <a:t>kPoisson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2776-8BC1-45B5-AF1A-C4418966F5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1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TCanvas</a:t>
            </a:r>
            <a:r>
              <a:rPr lang="en-US" dirty="0"/>
              <a:t>* </a:t>
            </a:r>
            <a:r>
              <a:rPr lang="en-US" dirty="0" err="1"/>
              <a:t>canvaspeak</a:t>
            </a:r>
            <a:r>
              <a:rPr lang="en-US" dirty="0"/>
              <a:t> = new </a:t>
            </a:r>
            <a:r>
              <a:rPr lang="en-US" dirty="0" err="1"/>
              <a:t>TCanvas</a:t>
            </a:r>
            <a:r>
              <a:rPr lang="en-US" dirty="0"/>
              <a:t>("</a:t>
            </a:r>
            <a:r>
              <a:rPr lang="en-US" dirty="0" err="1"/>
              <a:t>canvaspeak</a:t>
            </a:r>
            <a:r>
              <a:rPr lang="en-US" dirty="0"/>
              <a:t>", "</a:t>
            </a:r>
            <a:r>
              <a:rPr lang="en-US" dirty="0" err="1"/>
              <a:t>canvaspeak</a:t>
            </a:r>
            <a:r>
              <a:rPr lang="en-US" dirty="0"/>
              <a:t>", 1300, 800);//</a:t>
            </a:r>
          </a:p>
          <a:p>
            <a:r>
              <a:rPr lang="en-US" dirty="0" err="1"/>
              <a:t>canvaspeak</a:t>
            </a:r>
            <a:r>
              <a:rPr lang="en-US" dirty="0"/>
              <a:t>-&gt;cd();//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SetTopMargin</a:t>
            </a:r>
            <a:r>
              <a:rPr lang="en-US" dirty="0"/>
              <a:t>(0.03);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SetRightMargin</a:t>
            </a:r>
            <a:r>
              <a:rPr lang="en-US" dirty="0"/>
              <a:t>(0.04);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SetLeftMargin</a:t>
            </a:r>
            <a:r>
              <a:rPr lang="en-US" dirty="0"/>
              <a:t>(0.13);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SetBottomMargin</a:t>
            </a:r>
            <a:r>
              <a:rPr lang="en-US" dirty="0"/>
              <a:t>(0.16);</a:t>
            </a:r>
          </a:p>
          <a:p>
            <a:r>
              <a:rPr lang="en-US" dirty="0" err="1"/>
              <a:t>gStyle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r>
              <a:rPr lang="en-US" dirty="0" err="1"/>
              <a:t>canvaspeak</a:t>
            </a:r>
            <a:r>
              <a:rPr lang="en-US" dirty="0"/>
              <a:t>-&gt;</a:t>
            </a:r>
            <a:r>
              <a:rPr lang="en-US" dirty="0" err="1"/>
              <a:t>SetFrameLineWidth</a:t>
            </a:r>
            <a:r>
              <a:rPr lang="en-US" dirty="0"/>
              <a:t>(3);</a:t>
            </a:r>
          </a:p>
          <a:p>
            <a:endParaRPr lang="en-US" dirty="0"/>
          </a:p>
          <a:p>
            <a:r>
              <a:rPr lang="en-US" dirty="0"/>
              <a:t>TH1D* </a:t>
            </a:r>
            <a:r>
              <a:rPr lang="en-US" dirty="0" err="1"/>
              <a:t>htimestamps</a:t>
            </a:r>
            <a:r>
              <a:rPr lang="en-US" dirty="0"/>
              <a:t> = new TH1D("</a:t>
            </a:r>
            <a:r>
              <a:rPr lang="en-US" dirty="0" err="1"/>
              <a:t>htimestamps</a:t>
            </a:r>
            <a:r>
              <a:rPr lang="en-US" dirty="0"/>
              <a:t>", "</a:t>
            </a:r>
            <a:r>
              <a:rPr lang="en-US" dirty="0" err="1"/>
              <a:t>htimestamps</a:t>
            </a:r>
            <a:r>
              <a:rPr lang="en-US" dirty="0"/>
              <a:t>", 1000,-10000,10000);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SetLineWidth</a:t>
            </a:r>
            <a:r>
              <a:rPr lang="en-US" dirty="0"/>
              <a:t>(3);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Rebin</a:t>
            </a:r>
            <a:r>
              <a:rPr lang="en-US" dirty="0"/>
              <a:t>(1);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SetStats</a:t>
            </a:r>
            <a:r>
              <a:rPr lang="en-US" dirty="0"/>
              <a:t>(0);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SetTitle</a:t>
            </a:r>
            <a:r>
              <a:rPr lang="en-US" dirty="0"/>
              <a:t>("");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("Time difference </a:t>
            </a:r>
            <a:r>
              <a:rPr lang="en-US" dirty="0" err="1"/>
              <a:t>Mesh_Logic</a:t>
            </a:r>
            <a:r>
              <a:rPr lang="en-US" dirty="0"/>
              <a:t> #minus Mesh (ns)");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</a:t>
            </a:r>
            <a:r>
              <a:rPr lang="en-US" dirty="0"/>
              <a:t>("Counts per 20 ns");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CenterTitle</a:t>
            </a:r>
            <a:r>
              <a:rPr lang="en-US" dirty="0"/>
              <a:t>();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SetLabelSize</a:t>
            </a:r>
            <a:r>
              <a:rPr lang="en-US" dirty="0"/>
              <a:t>(0.06);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SetTitleFont</a:t>
            </a:r>
            <a:r>
              <a:rPr lang="en-US" dirty="0"/>
              <a:t>(132);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(1.1);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SetTitleOffset</a:t>
            </a:r>
            <a:r>
              <a:rPr lang="en-US" dirty="0"/>
              <a:t>(0.95);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SetTitleSize</a:t>
            </a:r>
            <a:r>
              <a:rPr lang="en-US" dirty="0"/>
              <a:t>(0.07);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(-300,600);</a:t>
            </a:r>
          </a:p>
          <a:p>
            <a:r>
              <a:rPr lang="en-US" dirty="0"/>
              <a:t>//</a:t>
            </a:r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SetRangeUser</a:t>
            </a:r>
            <a:r>
              <a:rPr lang="en-US" dirty="0"/>
              <a:t>(0,700);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GetXaxis</a:t>
            </a:r>
            <a:r>
              <a:rPr lang="en-US" dirty="0"/>
              <a:t>()-&gt;</a:t>
            </a:r>
            <a:r>
              <a:rPr lang="en-US" dirty="0" err="1"/>
              <a:t>SetNdivisions</a:t>
            </a:r>
            <a:r>
              <a:rPr lang="en-US" dirty="0"/>
              <a:t>(505);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GetYaxis</a:t>
            </a:r>
            <a:r>
              <a:rPr lang="en-US" dirty="0"/>
              <a:t>()-&gt;</a:t>
            </a:r>
            <a:r>
              <a:rPr lang="en-US" dirty="0" err="1"/>
              <a:t>SetTickLength</a:t>
            </a:r>
            <a:r>
              <a:rPr lang="en-US" dirty="0"/>
              <a:t>(0.015);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SetLineColor</a:t>
            </a:r>
            <a:r>
              <a:rPr lang="en-US" dirty="0"/>
              <a:t>(kGreen+2);</a:t>
            </a:r>
          </a:p>
          <a:p>
            <a:r>
              <a:rPr lang="en-US" dirty="0"/>
              <a:t>tree-&gt;Draw("</a:t>
            </a:r>
            <a:r>
              <a:rPr lang="en-US" dirty="0" err="1"/>
              <a:t>mesh_logic_t-mesh_t</a:t>
            </a:r>
            <a:r>
              <a:rPr lang="en-US" dirty="0"/>
              <a:t>&gt;&gt;</a:t>
            </a:r>
            <a:r>
              <a:rPr lang="en-US" dirty="0" err="1"/>
              <a:t>htimestamps</a:t>
            </a:r>
            <a:r>
              <a:rPr lang="en-US" dirty="0"/>
              <a:t>","</a:t>
            </a:r>
            <a:r>
              <a:rPr lang="en-US" dirty="0" err="1"/>
              <a:t>mesh_logic_e</a:t>
            </a:r>
            <a:r>
              <a:rPr lang="en-US" dirty="0"/>
              <a:t>&gt;10&amp;&amp;</a:t>
            </a:r>
            <a:r>
              <a:rPr lang="en-US" dirty="0" err="1"/>
              <a:t>mesh_logic_e</a:t>
            </a:r>
            <a:r>
              <a:rPr lang="en-US" dirty="0"/>
              <a:t>&lt;70000&amp;&amp;</a:t>
            </a:r>
            <a:r>
              <a:rPr lang="en-US" dirty="0" err="1"/>
              <a:t>mesh_e</a:t>
            </a:r>
            <a:r>
              <a:rPr lang="en-US" dirty="0"/>
              <a:t>&gt;10&amp;&amp;</a:t>
            </a:r>
            <a:r>
              <a:rPr lang="en-US" dirty="0" err="1"/>
              <a:t>mesh_e</a:t>
            </a:r>
            <a:r>
              <a:rPr lang="en-US" dirty="0"/>
              <a:t>&lt;70000",""); // second decay - first decay</a:t>
            </a:r>
          </a:p>
          <a:p>
            <a:r>
              <a:rPr lang="en-US" dirty="0" err="1"/>
              <a:t>htimestamps</a:t>
            </a:r>
            <a:r>
              <a:rPr lang="en-US" dirty="0"/>
              <a:t>-&gt;Sumw2(</a:t>
            </a:r>
            <a:r>
              <a:rPr lang="en-US" dirty="0" err="1"/>
              <a:t>kFALSE</a:t>
            </a:r>
            <a:r>
              <a:rPr lang="en-US" dirty="0"/>
              <a:t>);</a:t>
            </a:r>
          </a:p>
          <a:p>
            <a:r>
              <a:rPr lang="en-US" dirty="0" err="1"/>
              <a:t>htimestamps</a:t>
            </a:r>
            <a:r>
              <a:rPr lang="en-US" dirty="0"/>
              <a:t>-&gt;</a:t>
            </a:r>
            <a:r>
              <a:rPr lang="en-US" dirty="0" err="1"/>
              <a:t>SetBinErrorOption</a:t>
            </a:r>
            <a:r>
              <a:rPr lang="en-US" dirty="0"/>
              <a:t>(TH1::</a:t>
            </a:r>
            <a:r>
              <a:rPr lang="en-US" dirty="0" err="1"/>
              <a:t>kPoisson</a:t>
            </a:r>
            <a:r>
              <a:rPr lang="en-US" dirty="0"/>
              <a:t>);//TH1::</a:t>
            </a:r>
            <a:r>
              <a:rPr lang="en-US" dirty="0" err="1"/>
              <a:t>kNormal</a:t>
            </a:r>
            <a:r>
              <a:rPr lang="en-US" dirty="0"/>
              <a:t> or TH1::</a:t>
            </a:r>
            <a:r>
              <a:rPr lang="en-US" dirty="0" err="1"/>
              <a:t>kPoisson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02776-8BC1-45B5-AF1A-C4418966F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3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1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7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01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3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9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0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3FDC-1CE7-42D1-8F2A-FBEB6FCF3E4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5F44-5D6C-4352-B52F-222B753DC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2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6A32-C86E-4362-8BC3-FD5ECDA2DD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E24JOE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B89E3-FB73-4ECC-BDF5-D276B96AA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06052024</a:t>
            </a:r>
          </a:p>
        </p:txBody>
      </p:sp>
    </p:spTree>
    <p:extLst>
      <p:ext uri="{BB962C8B-B14F-4D97-AF65-F5344CB8AC3E}">
        <p14:creationId xmlns:p14="http://schemas.microsoft.com/office/powerpoint/2010/main" val="57509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5839E-2A25-450B-9AFA-11975342B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711" y="0"/>
            <a:ext cx="6198577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45F121-E94E-43E6-B09D-81590E4368F9}"/>
              </a:ext>
            </a:extLst>
          </p:cNvPr>
          <p:cNvCxnSpPr/>
          <p:nvPr/>
        </p:nvCxnSpPr>
        <p:spPr>
          <a:xfrm flipV="1">
            <a:off x="3434576" y="1505415"/>
            <a:ext cx="2419814" cy="17284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36BF3-8C94-44D0-92A4-06973FB70BB2}"/>
              </a:ext>
            </a:extLst>
          </p:cNvPr>
          <p:cNvCxnSpPr/>
          <p:nvPr/>
        </p:nvCxnSpPr>
        <p:spPr>
          <a:xfrm flipV="1">
            <a:off x="3434576" y="1680117"/>
            <a:ext cx="2419814" cy="17284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84B7BF-1429-4D59-A4C9-23583DA52CE3}"/>
              </a:ext>
            </a:extLst>
          </p:cNvPr>
          <p:cNvCxnSpPr/>
          <p:nvPr/>
        </p:nvCxnSpPr>
        <p:spPr>
          <a:xfrm flipV="1">
            <a:off x="3434576" y="1854819"/>
            <a:ext cx="2419814" cy="17284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77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F2EB39-72C6-42E4-A3F7-AA9B143D7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0"/>
            <a:ext cx="62738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B2934B-E121-44A3-AF43-7D7E41371D2D}"/>
              </a:ext>
            </a:extLst>
          </p:cNvPr>
          <p:cNvCxnSpPr>
            <a:cxnSpLocks/>
          </p:cNvCxnSpPr>
          <p:nvPr/>
        </p:nvCxnSpPr>
        <p:spPr>
          <a:xfrm flipV="1">
            <a:off x="3401122" y="1505416"/>
            <a:ext cx="2453268" cy="43043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C3121D-4B1A-48E1-9AC0-1EC392E309D8}"/>
              </a:ext>
            </a:extLst>
          </p:cNvPr>
          <p:cNvCxnSpPr>
            <a:cxnSpLocks/>
          </p:cNvCxnSpPr>
          <p:nvPr/>
        </p:nvCxnSpPr>
        <p:spPr>
          <a:xfrm flipV="1">
            <a:off x="3401122" y="1735875"/>
            <a:ext cx="2453268" cy="43043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935A6C-ADEF-4B2F-BD77-C92BC9AEBEB2}"/>
              </a:ext>
            </a:extLst>
          </p:cNvPr>
          <p:cNvCxnSpPr>
            <a:cxnSpLocks/>
          </p:cNvCxnSpPr>
          <p:nvPr/>
        </p:nvCxnSpPr>
        <p:spPr>
          <a:xfrm flipV="1">
            <a:off x="3401122" y="1962618"/>
            <a:ext cx="2453268" cy="43043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06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21726B-26CB-4149-87F6-C89744F0404B}"/>
              </a:ext>
            </a:extLst>
          </p:cNvPr>
          <p:cNvSpPr txBox="1"/>
          <p:nvPr/>
        </p:nvSpPr>
        <p:spPr>
          <a:xfrm>
            <a:off x="0" y="0"/>
            <a:ext cx="1950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run-0802 152Eu</a:t>
            </a:r>
          </a:p>
          <a:p>
            <a:r>
              <a:rPr lang="en-US" dirty="0"/>
              <a:t>1830 seconds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E90DA-6E8A-4690-BD61-F16F7F2E3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6762"/>
            <a:ext cx="9144000" cy="54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6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9DBA1E-3117-45F7-9F39-BAA3B82AADF7}"/>
              </a:ext>
            </a:extLst>
          </p:cNvPr>
          <p:cNvSpPr txBox="1"/>
          <p:nvPr/>
        </p:nvSpPr>
        <p:spPr>
          <a:xfrm>
            <a:off x="0" y="0"/>
            <a:ext cx="2369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run-0010</a:t>
            </a:r>
          </a:p>
          <a:p>
            <a:r>
              <a:rPr lang="en-US" dirty="0"/>
              <a:t>55363.274183 seconds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7E073-1EBF-4147-BB29-8C5EC150D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358"/>
            <a:ext cx="9144000" cy="54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401DC3-F401-45A6-A73A-33F3221F9FCA}"/>
              </a:ext>
            </a:extLst>
          </p:cNvPr>
          <p:cNvSpPr txBox="1"/>
          <p:nvPr/>
        </p:nvSpPr>
        <p:spPr>
          <a:xfrm>
            <a:off x="0" y="0"/>
            <a:ext cx="2369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run-0010</a:t>
            </a:r>
          </a:p>
          <a:p>
            <a:r>
              <a:rPr lang="en-US" dirty="0"/>
              <a:t>55363.274183 seconds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8B69C-3CF2-4F2E-B9F4-49C78CD4E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2489"/>
            <a:ext cx="9144000" cy="54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B4992-37E5-4FD3-B0FA-3CEFBC71B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777"/>
            <a:ext cx="9144000" cy="54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2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65A619-2DFC-4FF5-862A-A37290D43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911"/>
            <a:ext cx="9144000" cy="53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1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F38820-5391-45C5-9FD7-5548C754C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" y="538480"/>
            <a:ext cx="4572000" cy="2597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796826-73C2-4CC8-978F-6EBE4EC30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8" y="538480"/>
            <a:ext cx="4572000" cy="2612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F8AF74-67D8-4754-9AA0-EEF64E578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40760"/>
            <a:ext cx="4567238" cy="2628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BEA60E-CC91-4BF5-A843-833180F19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8" y="3429000"/>
            <a:ext cx="4572000" cy="26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1314</Words>
  <Application>Microsoft Office PowerPoint</Application>
  <PresentationFormat>On-screen Show (4:3)</PresentationFormat>
  <Paragraphs>157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E24JOE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E24JOE</dc:title>
  <dc:creator>lijie sun</dc:creator>
  <cp:lastModifiedBy>lijie sun</cp:lastModifiedBy>
  <cp:revision>2</cp:revision>
  <dcterms:created xsi:type="dcterms:W3CDTF">2024-06-06T03:48:34Z</dcterms:created>
  <dcterms:modified xsi:type="dcterms:W3CDTF">2024-06-06T04:00:45Z</dcterms:modified>
</cp:coreProperties>
</file>