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7" r:id="rId2"/>
    <p:sldId id="3036" r:id="rId3"/>
    <p:sldId id="303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0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6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8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8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8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2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3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1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0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5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6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74058-3C6A-4D37-8D86-604C5295DD1A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D915B-650A-4994-8DC7-EC5DB2580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7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CB4330-8315-4053-A847-606D93607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0"/>
            <a:ext cx="81438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95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3AEB02-DD03-43BA-B81C-EF074F0261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060"/>
          <a:stretch/>
        </p:blipFill>
        <p:spPr>
          <a:xfrm>
            <a:off x="0" y="3491949"/>
            <a:ext cx="9144000" cy="33660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CC3F9FE-5011-4EE8-8C7B-7BF8AC7FBD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060"/>
          <a:stretch/>
        </p:blipFill>
        <p:spPr>
          <a:xfrm>
            <a:off x="0" y="0"/>
            <a:ext cx="9144000" cy="33660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EDD006-83EA-4B29-9E89-7CD2DF4A85F0}"/>
              </a:ext>
            </a:extLst>
          </p:cNvPr>
          <p:cNvSpPr txBox="1"/>
          <p:nvPr/>
        </p:nvSpPr>
        <p:spPr>
          <a:xfrm>
            <a:off x="702366" y="437322"/>
            <a:ext cx="1003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Run 92</a:t>
            </a:r>
          </a:p>
          <a:p>
            <a:r>
              <a:rPr lang="en-US" dirty="0"/>
              <a:t>15 hours</a:t>
            </a:r>
          </a:p>
        </p:txBody>
      </p:sp>
    </p:spTree>
    <p:extLst>
      <p:ext uri="{BB962C8B-B14F-4D97-AF65-F5344CB8AC3E}">
        <p14:creationId xmlns:p14="http://schemas.microsoft.com/office/powerpoint/2010/main" val="257325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617E13-352D-46C8-8F4C-EC1584DED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58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68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2023-12-21T17:58:41Z</dcterms:created>
  <dcterms:modified xsi:type="dcterms:W3CDTF">2023-12-21T17:59:17Z</dcterms:modified>
</cp:coreProperties>
</file>