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3388" r:id="rId2"/>
    <p:sldId id="3297" r:id="rId3"/>
    <p:sldId id="3408" r:id="rId4"/>
    <p:sldId id="3406" r:id="rId5"/>
    <p:sldId id="3407" r:id="rId6"/>
    <p:sldId id="3410" r:id="rId7"/>
    <p:sldId id="3394" r:id="rId8"/>
    <p:sldId id="3401" r:id="rId9"/>
    <p:sldId id="3413" r:id="rId10"/>
    <p:sldId id="3423" r:id="rId11"/>
    <p:sldId id="3411" r:id="rId12"/>
    <p:sldId id="3412" r:id="rId13"/>
    <p:sldId id="3397" r:id="rId14"/>
    <p:sldId id="3416" r:id="rId15"/>
    <p:sldId id="3418" r:id="rId16"/>
    <p:sldId id="3419" r:id="rId17"/>
    <p:sldId id="3420" r:id="rId18"/>
    <p:sldId id="3300" r:id="rId19"/>
    <p:sldId id="3417" r:id="rId20"/>
    <p:sldId id="3422" r:id="rId21"/>
    <p:sldId id="3251" r:id="rId22"/>
    <p:sldId id="3427" r:id="rId23"/>
    <p:sldId id="3246" r:id="rId24"/>
    <p:sldId id="3425" r:id="rId25"/>
    <p:sldId id="3426"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9" autoAdjust="0"/>
    <p:restoredTop sz="94660"/>
  </p:normalViewPr>
  <p:slideViewPr>
    <p:cSldViewPr snapToGrid="0">
      <p:cViewPr varScale="1">
        <p:scale>
          <a:sx n="60" d="100"/>
          <a:sy n="60" d="100"/>
        </p:scale>
        <p:origin x="53" y="6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7E30B2-D2A7-479D-A609-C98CDE8E8B00}" type="datetimeFigureOut">
              <a:rPr lang="en-US" smtClean="0"/>
              <a:t>3/20/2024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F8AB85-D3E8-4476-9F1E-0E1E44D03753}" type="slidenum">
              <a:rPr lang="en-US" smtClean="0"/>
              <a:t>‹#›</a:t>
            </a:fld>
            <a:endParaRPr lang="en-US"/>
          </a:p>
        </p:txBody>
      </p:sp>
    </p:spTree>
    <p:extLst>
      <p:ext uri="{BB962C8B-B14F-4D97-AF65-F5344CB8AC3E}">
        <p14:creationId xmlns:p14="http://schemas.microsoft.com/office/powerpoint/2010/main" val="2742430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run0326_Pulser_Ch02479_1kHz_Random_1000nsWindow.root</a:t>
            </a:r>
          </a:p>
          <a:p>
            <a:endParaRPr lang="en-US" dirty="0"/>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3</a:t>
            </a:fld>
            <a:endParaRPr lang="zh-CN" altLang="en-US"/>
          </a:p>
        </p:txBody>
      </p:sp>
    </p:spTree>
    <p:extLst>
      <p:ext uri="{BB962C8B-B14F-4D97-AF65-F5344CB8AC3E}">
        <p14:creationId xmlns:p14="http://schemas.microsoft.com/office/powerpoint/2010/main" val="3562021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Best figure </a:t>
            </a:r>
            <a:r>
              <a:rPr lang="en-US" dirty="0" err="1"/>
              <a:t>xgamma</a:t>
            </a:r>
            <a:r>
              <a:rPr lang="en-US" dirty="0"/>
              <a:t>/</a:t>
            </a:r>
            <a:r>
              <a:rPr lang="en-US" altLang="zh-CN" dirty="0" err="1"/>
              <a:t>betagamma</a:t>
            </a:r>
            <a:r>
              <a:rPr lang="en-US" dirty="0"/>
              <a:t> coincidence spec 152Eu in Chamber XtRa LEGe </a:t>
            </a:r>
            <a:r>
              <a:rPr lang="en-US" altLang="zh-CN" dirty="0"/>
              <a:t>MSD26</a:t>
            </a:r>
            <a:endParaRPr lang="en-US" dirty="0"/>
          </a:p>
          <a:p>
            <a:endParaRPr lang="en-US" dirty="0"/>
          </a:p>
          <a:p>
            <a:r>
              <a:rPr lang="en-US" dirty="0" err="1"/>
              <a:t>TFile</a:t>
            </a:r>
            <a:r>
              <a:rPr lang="en-US" dirty="0"/>
              <a:t> *_file1 = </a:t>
            </a:r>
            <a:r>
              <a:rPr lang="en-US" dirty="0" err="1"/>
              <a:t>TFile</a:t>
            </a:r>
            <a:r>
              <a:rPr lang="en-US" dirty="0"/>
              <a:t>::Open("F:/e21010/pxct/run0228_0229_0230_LEGe_XtRa_MSD26_152Eu_Z2707_inChamber_vacuum_XtRa_12mm_away_window1us_XtRaCFDdelay_0.2us_for_efficiency_cal.root");</a:t>
            </a:r>
          </a:p>
          <a:p>
            <a:endParaRPr lang="en-US" dirty="0"/>
          </a:p>
          <a:p>
            <a:r>
              <a:rPr lang="en-US" dirty="0" err="1"/>
              <a:t>TCanvas</a:t>
            </a:r>
            <a:r>
              <a:rPr lang="en-US" dirty="0"/>
              <a:t>* </a:t>
            </a:r>
            <a:r>
              <a:rPr lang="en-US" dirty="0" err="1"/>
              <a:t>canvaspeak</a:t>
            </a:r>
            <a:r>
              <a:rPr lang="en-US" dirty="0"/>
              <a:t> = new </a:t>
            </a:r>
            <a:r>
              <a:rPr lang="en-US" dirty="0" err="1"/>
              <a:t>TCanvas</a:t>
            </a:r>
            <a:r>
              <a:rPr lang="en-US" dirty="0"/>
              <a:t>("</a:t>
            </a:r>
            <a:r>
              <a:rPr lang="en-US" dirty="0" err="1"/>
              <a:t>canvaspeak</a:t>
            </a:r>
            <a:r>
              <a:rPr lang="en-US" dirty="0"/>
              <a:t>", "</a:t>
            </a:r>
            <a:r>
              <a:rPr lang="en-US" dirty="0" err="1"/>
              <a:t>canvaspeak</a:t>
            </a:r>
            <a:r>
              <a:rPr lang="en-US" dirty="0"/>
              <a:t>", 1500, 400);</a:t>
            </a:r>
          </a:p>
          <a:p>
            <a:r>
              <a:rPr lang="en-US" dirty="0" err="1"/>
              <a:t>canvaspeak</a:t>
            </a:r>
            <a:r>
              <a:rPr lang="en-US" dirty="0"/>
              <a:t>-&gt;cd();//</a:t>
            </a:r>
          </a:p>
          <a:p>
            <a:r>
              <a:rPr lang="en-US" dirty="0" err="1"/>
              <a:t>canvaspeak</a:t>
            </a:r>
            <a:r>
              <a:rPr lang="en-US" dirty="0"/>
              <a:t>-&gt;</a:t>
            </a:r>
            <a:r>
              <a:rPr lang="en-US" dirty="0" err="1"/>
              <a:t>SetTopMargin</a:t>
            </a:r>
            <a:r>
              <a:rPr lang="en-US" dirty="0"/>
              <a:t>(0.038);</a:t>
            </a:r>
          </a:p>
          <a:p>
            <a:r>
              <a:rPr lang="en-US" dirty="0" err="1"/>
              <a:t>canvaspeak</a:t>
            </a:r>
            <a:r>
              <a:rPr lang="en-US" dirty="0"/>
              <a:t>-&gt;</a:t>
            </a:r>
            <a:r>
              <a:rPr lang="en-US" dirty="0" err="1"/>
              <a:t>SetRightMargin</a:t>
            </a:r>
            <a:r>
              <a:rPr lang="en-US" dirty="0"/>
              <a:t>(0.025);</a:t>
            </a:r>
          </a:p>
          <a:p>
            <a:r>
              <a:rPr lang="en-US" dirty="0" err="1"/>
              <a:t>canvaspeak</a:t>
            </a:r>
            <a:r>
              <a:rPr lang="en-US" dirty="0"/>
              <a:t>-&gt;</a:t>
            </a:r>
            <a:r>
              <a:rPr lang="en-US" dirty="0" err="1"/>
              <a:t>SetLeftMargin</a:t>
            </a:r>
            <a:r>
              <a:rPr lang="en-US" dirty="0"/>
              <a:t>(0.066);</a:t>
            </a:r>
          </a:p>
          <a:p>
            <a:r>
              <a:rPr lang="en-US" dirty="0" err="1"/>
              <a:t>canvaspeak</a:t>
            </a:r>
            <a:r>
              <a:rPr lang="en-US" dirty="0"/>
              <a:t>-&gt;</a:t>
            </a:r>
            <a:r>
              <a:rPr lang="en-US" dirty="0" err="1"/>
              <a:t>SetBottomMargin</a:t>
            </a:r>
            <a:r>
              <a:rPr lang="en-US" dirty="0"/>
              <a:t>(0.17);</a:t>
            </a:r>
          </a:p>
          <a:p>
            <a:r>
              <a:rPr lang="en-US" dirty="0" err="1"/>
              <a:t>gStyle</a:t>
            </a:r>
            <a:r>
              <a:rPr lang="en-US" dirty="0"/>
              <a:t>-&gt;</a:t>
            </a:r>
            <a:r>
              <a:rPr lang="en-US" dirty="0" err="1"/>
              <a:t>SetFrameLineWidth</a:t>
            </a:r>
            <a:r>
              <a:rPr lang="en-US" dirty="0"/>
              <a:t>(3);</a:t>
            </a:r>
          </a:p>
          <a:p>
            <a:r>
              <a:rPr lang="en-US" dirty="0" err="1"/>
              <a:t>canvaspeak</a:t>
            </a:r>
            <a:r>
              <a:rPr lang="en-US" dirty="0"/>
              <a:t>-&gt;</a:t>
            </a:r>
            <a:r>
              <a:rPr lang="en-US" dirty="0" err="1"/>
              <a:t>SetFrameLineWidth</a:t>
            </a:r>
            <a:r>
              <a:rPr lang="en-US" dirty="0"/>
              <a:t>(3);</a:t>
            </a:r>
          </a:p>
          <a:p>
            <a:endParaRPr lang="en-US" dirty="0"/>
          </a:p>
          <a:p>
            <a:r>
              <a:rPr lang="en-US" dirty="0" err="1"/>
              <a:t>gPad</a:t>
            </a:r>
            <a:r>
              <a:rPr lang="en-US" dirty="0"/>
              <a:t>-&gt;</a:t>
            </a:r>
            <a:r>
              <a:rPr lang="en-US" dirty="0" err="1"/>
              <a:t>SetLogy</a:t>
            </a:r>
            <a:r>
              <a:rPr lang="en-US" dirty="0"/>
              <a:t>();</a:t>
            </a:r>
          </a:p>
          <a:p>
            <a:r>
              <a:rPr lang="en-US" dirty="0" err="1"/>
              <a:t>hnorth_e</a:t>
            </a:r>
            <a:r>
              <a:rPr lang="en-US" dirty="0"/>
              <a:t>-&gt;</a:t>
            </a:r>
            <a:r>
              <a:rPr lang="en-US" dirty="0" err="1"/>
              <a:t>SetLineWidth</a:t>
            </a:r>
            <a:r>
              <a:rPr lang="en-US" dirty="0"/>
              <a:t>(3);</a:t>
            </a:r>
          </a:p>
          <a:p>
            <a:r>
              <a:rPr lang="en-US" dirty="0" err="1"/>
              <a:t>hnorth_e</a:t>
            </a:r>
            <a:r>
              <a:rPr lang="en-US" dirty="0"/>
              <a:t>-&gt;</a:t>
            </a:r>
            <a:r>
              <a:rPr lang="en-US" dirty="0" err="1"/>
              <a:t>Rebin</a:t>
            </a:r>
            <a:r>
              <a:rPr lang="en-US" dirty="0"/>
              <a:t>(4);</a:t>
            </a:r>
          </a:p>
          <a:p>
            <a:r>
              <a:rPr lang="en-US" dirty="0" err="1"/>
              <a:t>hnorth_e</a:t>
            </a:r>
            <a:r>
              <a:rPr lang="en-US" dirty="0"/>
              <a:t>-&gt;</a:t>
            </a:r>
            <a:r>
              <a:rPr lang="en-US" dirty="0" err="1"/>
              <a:t>SetLineColor</a:t>
            </a:r>
            <a:r>
              <a:rPr lang="en-US" dirty="0"/>
              <a:t>(1);</a:t>
            </a:r>
          </a:p>
          <a:p>
            <a:r>
              <a:rPr lang="en-US" dirty="0" err="1"/>
              <a:t>hnorth_e</a:t>
            </a:r>
            <a:r>
              <a:rPr lang="en-US" dirty="0"/>
              <a:t>-&gt;</a:t>
            </a:r>
            <a:r>
              <a:rPr lang="en-US" dirty="0" err="1"/>
              <a:t>SetStats</a:t>
            </a:r>
            <a:r>
              <a:rPr lang="en-US" dirty="0"/>
              <a:t>(0);</a:t>
            </a:r>
          </a:p>
          <a:p>
            <a:r>
              <a:rPr lang="en-US" dirty="0" err="1"/>
              <a:t>hnorth_e</a:t>
            </a:r>
            <a:r>
              <a:rPr lang="en-US" dirty="0"/>
              <a:t>-&gt;</a:t>
            </a:r>
            <a:r>
              <a:rPr lang="en-US" dirty="0" err="1"/>
              <a:t>SetTitle</a:t>
            </a:r>
            <a:r>
              <a:rPr lang="en-US" dirty="0"/>
              <a:t>("");</a:t>
            </a:r>
          </a:p>
          <a:p>
            <a:r>
              <a:rPr lang="en-US" dirty="0" err="1"/>
              <a:t>hnorth_e</a:t>
            </a:r>
            <a:r>
              <a:rPr lang="en-US" dirty="0"/>
              <a:t>-&gt;</a:t>
            </a:r>
            <a:r>
              <a:rPr lang="en-US" dirty="0" err="1"/>
              <a:t>GetXaxis</a:t>
            </a:r>
            <a:r>
              <a:rPr lang="en-US" dirty="0"/>
              <a:t>()-&gt;</a:t>
            </a:r>
            <a:r>
              <a:rPr lang="en-US" dirty="0" err="1"/>
              <a:t>SetTitle</a:t>
            </a:r>
            <a:r>
              <a:rPr lang="en-US" dirty="0"/>
              <a:t>("Energy (keV)");</a:t>
            </a:r>
          </a:p>
          <a:p>
            <a:r>
              <a:rPr lang="en-US" dirty="0" err="1"/>
              <a:t>hnorth_e</a:t>
            </a:r>
            <a:r>
              <a:rPr lang="en-US" dirty="0"/>
              <a:t>-&gt;</a:t>
            </a:r>
            <a:r>
              <a:rPr lang="en-US" dirty="0" err="1"/>
              <a:t>GetYaxis</a:t>
            </a:r>
            <a:r>
              <a:rPr lang="en-US" dirty="0"/>
              <a:t>()-&gt;</a:t>
            </a:r>
            <a:r>
              <a:rPr lang="en-US" dirty="0" err="1"/>
              <a:t>SetTitle</a:t>
            </a:r>
            <a:r>
              <a:rPr lang="en-US" dirty="0"/>
              <a:t>("Counts per 152 eV");</a:t>
            </a:r>
          </a:p>
          <a:p>
            <a:r>
              <a:rPr lang="en-US" dirty="0" err="1"/>
              <a:t>hnorth_e</a:t>
            </a:r>
            <a:r>
              <a:rPr lang="en-US" dirty="0"/>
              <a:t>-&gt;</a:t>
            </a:r>
            <a:r>
              <a:rPr lang="en-US" dirty="0" err="1"/>
              <a:t>GetXaxis</a:t>
            </a:r>
            <a:r>
              <a:rPr lang="en-US" dirty="0"/>
              <a:t>()-&gt;</a:t>
            </a:r>
            <a:r>
              <a:rPr lang="en-US" dirty="0" err="1"/>
              <a:t>CenterTitle</a:t>
            </a:r>
            <a:r>
              <a:rPr lang="en-US" dirty="0"/>
              <a:t>();</a:t>
            </a:r>
          </a:p>
          <a:p>
            <a:r>
              <a:rPr lang="en-US" dirty="0" err="1"/>
              <a:t>hnorth_e</a:t>
            </a:r>
            <a:r>
              <a:rPr lang="en-US" dirty="0"/>
              <a:t>-&gt;</a:t>
            </a:r>
            <a:r>
              <a:rPr lang="en-US" dirty="0" err="1"/>
              <a:t>GetYaxis</a:t>
            </a:r>
            <a:r>
              <a:rPr lang="en-US" dirty="0"/>
              <a:t>()-&gt;</a:t>
            </a:r>
            <a:r>
              <a:rPr lang="en-US" dirty="0" err="1"/>
              <a:t>CenterTitle</a:t>
            </a:r>
            <a:r>
              <a:rPr lang="en-US" dirty="0"/>
              <a:t>();</a:t>
            </a:r>
          </a:p>
          <a:p>
            <a:r>
              <a:rPr lang="en-US" dirty="0" err="1"/>
              <a:t>hnorth_e</a:t>
            </a:r>
            <a:r>
              <a:rPr lang="en-US" dirty="0"/>
              <a:t>-&gt;</a:t>
            </a:r>
            <a:r>
              <a:rPr lang="en-US" dirty="0" err="1"/>
              <a:t>GetXaxis</a:t>
            </a:r>
            <a:r>
              <a:rPr lang="en-US" dirty="0"/>
              <a:t>()-&gt;</a:t>
            </a:r>
            <a:r>
              <a:rPr lang="en-US" dirty="0" err="1"/>
              <a:t>SetLabelFont</a:t>
            </a:r>
            <a:r>
              <a:rPr lang="en-US" dirty="0"/>
              <a:t>(132);</a:t>
            </a:r>
          </a:p>
          <a:p>
            <a:r>
              <a:rPr lang="en-US" dirty="0" err="1"/>
              <a:t>hnorth_e</a:t>
            </a:r>
            <a:r>
              <a:rPr lang="en-US" dirty="0"/>
              <a:t>-&gt;</a:t>
            </a:r>
            <a:r>
              <a:rPr lang="en-US" dirty="0" err="1"/>
              <a:t>GetYaxis</a:t>
            </a:r>
            <a:r>
              <a:rPr lang="en-US" dirty="0"/>
              <a:t>()-&gt;</a:t>
            </a:r>
            <a:r>
              <a:rPr lang="en-US" dirty="0" err="1"/>
              <a:t>SetLabelFont</a:t>
            </a:r>
            <a:r>
              <a:rPr lang="en-US" dirty="0"/>
              <a:t>(132);</a:t>
            </a:r>
          </a:p>
          <a:p>
            <a:r>
              <a:rPr lang="en-US" dirty="0" err="1"/>
              <a:t>hnorth_e</a:t>
            </a:r>
            <a:r>
              <a:rPr lang="en-US" dirty="0"/>
              <a:t>-&gt;</a:t>
            </a:r>
            <a:r>
              <a:rPr lang="en-US" dirty="0" err="1"/>
              <a:t>GetXaxis</a:t>
            </a:r>
            <a:r>
              <a:rPr lang="en-US" dirty="0"/>
              <a:t>()-&gt;</a:t>
            </a:r>
            <a:r>
              <a:rPr lang="en-US" dirty="0" err="1"/>
              <a:t>SetLabelSize</a:t>
            </a:r>
            <a:r>
              <a:rPr lang="en-US" dirty="0"/>
              <a:t>(0.07);</a:t>
            </a:r>
          </a:p>
          <a:p>
            <a:r>
              <a:rPr lang="en-US" dirty="0" err="1"/>
              <a:t>hnorth_e</a:t>
            </a:r>
            <a:r>
              <a:rPr lang="en-US" dirty="0"/>
              <a:t>-&gt;</a:t>
            </a:r>
            <a:r>
              <a:rPr lang="en-US" dirty="0" err="1"/>
              <a:t>GetYaxis</a:t>
            </a:r>
            <a:r>
              <a:rPr lang="en-US" dirty="0"/>
              <a:t>()-&gt;</a:t>
            </a:r>
            <a:r>
              <a:rPr lang="en-US" dirty="0" err="1"/>
              <a:t>SetLabelSize</a:t>
            </a:r>
            <a:r>
              <a:rPr lang="en-US" dirty="0"/>
              <a:t>(0.07);</a:t>
            </a:r>
          </a:p>
          <a:p>
            <a:r>
              <a:rPr lang="en-US" dirty="0" err="1"/>
              <a:t>hnorth_e</a:t>
            </a:r>
            <a:r>
              <a:rPr lang="en-US" dirty="0"/>
              <a:t>-&gt;</a:t>
            </a:r>
            <a:r>
              <a:rPr lang="en-US" dirty="0" err="1"/>
              <a:t>GetXaxis</a:t>
            </a:r>
            <a:r>
              <a:rPr lang="en-US" dirty="0"/>
              <a:t>()-&gt;</a:t>
            </a:r>
            <a:r>
              <a:rPr lang="en-US" dirty="0" err="1"/>
              <a:t>SetTitleFont</a:t>
            </a:r>
            <a:r>
              <a:rPr lang="en-US" dirty="0"/>
              <a:t>(132);</a:t>
            </a:r>
          </a:p>
          <a:p>
            <a:r>
              <a:rPr lang="en-US" dirty="0" err="1"/>
              <a:t>hnorth_e</a:t>
            </a:r>
            <a:r>
              <a:rPr lang="en-US" dirty="0"/>
              <a:t>-&gt;</a:t>
            </a:r>
            <a:r>
              <a:rPr lang="en-US" dirty="0" err="1"/>
              <a:t>GetYaxis</a:t>
            </a:r>
            <a:r>
              <a:rPr lang="en-US" dirty="0"/>
              <a:t>()-&gt;</a:t>
            </a:r>
            <a:r>
              <a:rPr lang="en-US" dirty="0" err="1"/>
              <a:t>SetTitleFont</a:t>
            </a:r>
            <a:r>
              <a:rPr lang="en-US" dirty="0"/>
              <a:t>(132);</a:t>
            </a:r>
          </a:p>
          <a:p>
            <a:r>
              <a:rPr lang="en-US" dirty="0" err="1"/>
              <a:t>hnorth_e</a:t>
            </a:r>
            <a:r>
              <a:rPr lang="en-US" dirty="0"/>
              <a:t>-&gt;</a:t>
            </a:r>
            <a:r>
              <a:rPr lang="en-US" dirty="0" err="1"/>
              <a:t>GetXaxis</a:t>
            </a:r>
            <a:r>
              <a:rPr lang="en-US" dirty="0"/>
              <a:t>()-&gt;</a:t>
            </a:r>
            <a:r>
              <a:rPr lang="en-US" dirty="0" err="1"/>
              <a:t>SetTitleOffset</a:t>
            </a:r>
            <a:r>
              <a:rPr lang="en-US" dirty="0"/>
              <a:t>(1.0);</a:t>
            </a:r>
          </a:p>
          <a:p>
            <a:r>
              <a:rPr lang="en-US" dirty="0" err="1"/>
              <a:t>hnorth_e</a:t>
            </a:r>
            <a:r>
              <a:rPr lang="en-US" dirty="0"/>
              <a:t>-&gt;</a:t>
            </a:r>
            <a:r>
              <a:rPr lang="en-US" dirty="0" err="1"/>
              <a:t>GetYaxis</a:t>
            </a:r>
            <a:r>
              <a:rPr lang="en-US" dirty="0"/>
              <a:t>()-&gt;</a:t>
            </a:r>
            <a:r>
              <a:rPr lang="en-US" dirty="0" err="1"/>
              <a:t>SetTitleOffset</a:t>
            </a:r>
            <a:r>
              <a:rPr lang="en-US" dirty="0"/>
              <a:t>(0.41);</a:t>
            </a:r>
          </a:p>
          <a:p>
            <a:r>
              <a:rPr lang="en-US" dirty="0" err="1"/>
              <a:t>hnorth_e</a:t>
            </a:r>
            <a:r>
              <a:rPr lang="en-US" dirty="0"/>
              <a:t>-&gt;</a:t>
            </a:r>
            <a:r>
              <a:rPr lang="en-US" dirty="0" err="1"/>
              <a:t>GetXaxis</a:t>
            </a:r>
            <a:r>
              <a:rPr lang="en-US" dirty="0"/>
              <a:t>()-&gt;</a:t>
            </a:r>
            <a:r>
              <a:rPr lang="en-US" dirty="0" err="1"/>
              <a:t>SetTitleSize</a:t>
            </a:r>
            <a:r>
              <a:rPr lang="en-US" dirty="0"/>
              <a:t>(0.08);</a:t>
            </a:r>
          </a:p>
          <a:p>
            <a:r>
              <a:rPr lang="en-US" dirty="0" err="1"/>
              <a:t>hnorth_e</a:t>
            </a:r>
            <a:r>
              <a:rPr lang="en-US" dirty="0"/>
              <a:t>-&gt;</a:t>
            </a:r>
            <a:r>
              <a:rPr lang="en-US" dirty="0" err="1"/>
              <a:t>GetYaxis</a:t>
            </a:r>
            <a:r>
              <a:rPr lang="en-US" dirty="0"/>
              <a:t>()-&gt;</a:t>
            </a:r>
            <a:r>
              <a:rPr lang="en-US" dirty="0" err="1"/>
              <a:t>SetTitleSize</a:t>
            </a:r>
            <a:r>
              <a:rPr lang="en-US" dirty="0"/>
              <a:t>(0.08);</a:t>
            </a:r>
          </a:p>
          <a:p>
            <a:r>
              <a:rPr lang="en-US" dirty="0" err="1"/>
              <a:t>hnorth_e</a:t>
            </a:r>
            <a:r>
              <a:rPr lang="en-US" dirty="0"/>
              <a:t>-&gt;</a:t>
            </a:r>
            <a:r>
              <a:rPr lang="en-US" dirty="0" err="1"/>
              <a:t>GetYaxis</a:t>
            </a:r>
            <a:r>
              <a:rPr lang="en-US" dirty="0"/>
              <a:t>()-&gt;</a:t>
            </a:r>
            <a:r>
              <a:rPr lang="en-US" dirty="0" err="1"/>
              <a:t>SetTickLength</a:t>
            </a:r>
            <a:r>
              <a:rPr lang="en-US" dirty="0"/>
              <a:t>(0.015);</a:t>
            </a:r>
          </a:p>
          <a:p>
            <a:r>
              <a:rPr lang="en-US" dirty="0" err="1"/>
              <a:t>hnorth_e</a:t>
            </a:r>
            <a:r>
              <a:rPr lang="en-US" dirty="0"/>
              <a:t>-&gt;</a:t>
            </a:r>
            <a:r>
              <a:rPr lang="en-US" dirty="0" err="1"/>
              <a:t>GetXaxis</a:t>
            </a:r>
            <a:r>
              <a:rPr lang="en-US" dirty="0"/>
              <a:t>()-&gt;</a:t>
            </a:r>
            <a:r>
              <a:rPr lang="en-US" dirty="0" err="1"/>
              <a:t>SetRangeUser</a:t>
            </a:r>
            <a:r>
              <a:rPr lang="en-US" dirty="0"/>
              <a:t>(0,2000);</a:t>
            </a:r>
          </a:p>
          <a:p>
            <a:r>
              <a:rPr lang="en-US" dirty="0" err="1"/>
              <a:t>hnorth_e</a:t>
            </a:r>
            <a:r>
              <a:rPr lang="en-US" dirty="0"/>
              <a:t>-&gt;Scale(0.2);</a:t>
            </a:r>
          </a:p>
          <a:p>
            <a:r>
              <a:rPr lang="en-US" dirty="0" err="1"/>
              <a:t>hnorth_e</a:t>
            </a:r>
            <a:r>
              <a:rPr lang="en-US" dirty="0"/>
              <a:t>-&gt;</a:t>
            </a:r>
            <a:r>
              <a:rPr lang="en-US" dirty="0" err="1"/>
              <a:t>GetYaxis</a:t>
            </a:r>
            <a:r>
              <a:rPr lang="en-US" dirty="0"/>
              <a:t>()-&gt;</a:t>
            </a:r>
            <a:r>
              <a:rPr lang="en-US" dirty="0" err="1"/>
              <a:t>SetRangeUser</a:t>
            </a:r>
            <a:r>
              <a:rPr lang="en-US" dirty="0"/>
              <a:t>(1,200000);</a:t>
            </a:r>
          </a:p>
          <a:p>
            <a:endParaRPr lang="en-US" dirty="0"/>
          </a:p>
          <a:p>
            <a:r>
              <a:rPr lang="en-US" dirty="0"/>
              <a:t>const </a:t>
            </a:r>
            <a:r>
              <a:rPr lang="en-US" dirty="0" err="1"/>
              <a:t>Int_t</a:t>
            </a:r>
            <a:r>
              <a:rPr lang="en-US" dirty="0"/>
              <a:t> </a:t>
            </a:r>
            <a:r>
              <a:rPr lang="en-US" dirty="0" err="1"/>
              <a:t>numBins</a:t>
            </a:r>
            <a:r>
              <a:rPr lang="en-US" dirty="0"/>
              <a:t> = </a:t>
            </a:r>
            <a:r>
              <a:rPr lang="en-US" dirty="0" err="1"/>
              <a:t>hnorth_e</a:t>
            </a:r>
            <a:r>
              <a:rPr lang="en-US" dirty="0"/>
              <a:t>-&gt;</a:t>
            </a:r>
            <a:r>
              <a:rPr lang="en-US" dirty="0" err="1"/>
              <a:t>GetNbinsX</a:t>
            </a:r>
            <a:r>
              <a:rPr lang="en-US" dirty="0"/>
              <a:t>();</a:t>
            </a:r>
          </a:p>
          <a:p>
            <a:r>
              <a:rPr lang="en-US" dirty="0"/>
              <a:t>const </a:t>
            </a:r>
            <a:r>
              <a:rPr lang="en-US" dirty="0" err="1"/>
              <a:t>Double_t</a:t>
            </a:r>
            <a:r>
              <a:rPr lang="en-US" dirty="0"/>
              <a:t> </a:t>
            </a:r>
            <a:r>
              <a:rPr lang="en-US" dirty="0" err="1"/>
              <a:t>xMin</a:t>
            </a:r>
            <a:r>
              <a:rPr lang="en-US" dirty="0"/>
              <a:t> = </a:t>
            </a:r>
            <a:r>
              <a:rPr lang="en-US" dirty="0" err="1"/>
              <a:t>hnorth_e</a:t>
            </a:r>
            <a:r>
              <a:rPr lang="en-US" dirty="0"/>
              <a:t>-&gt;</a:t>
            </a:r>
            <a:r>
              <a:rPr lang="en-US" dirty="0" err="1"/>
              <a:t>GetXaxis</a:t>
            </a:r>
            <a:r>
              <a:rPr lang="en-US" dirty="0"/>
              <a:t>()-&gt;</a:t>
            </a:r>
            <a:r>
              <a:rPr lang="en-US" dirty="0" err="1"/>
              <a:t>GetXmin</a:t>
            </a:r>
            <a:r>
              <a:rPr lang="en-US" dirty="0"/>
              <a:t>();</a:t>
            </a:r>
          </a:p>
          <a:p>
            <a:r>
              <a:rPr lang="en-US" dirty="0"/>
              <a:t>const </a:t>
            </a:r>
            <a:r>
              <a:rPr lang="en-US" dirty="0" err="1"/>
              <a:t>Double_t</a:t>
            </a:r>
            <a:r>
              <a:rPr lang="en-US" dirty="0"/>
              <a:t> </a:t>
            </a:r>
            <a:r>
              <a:rPr lang="en-US" dirty="0" err="1"/>
              <a:t>xMax</a:t>
            </a:r>
            <a:r>
              <a:rPr lang="en-US" dirty="0"/>
              <a:t> = </a:t>
            </a:r>
            <a:r>
              <a:rPr lang="en-US" dirty="0" err="1"/>
              <a:t>hnorth_e</a:t>
            </a:r>
            <a:r>
              <a:rPr lang="en-US" dirty="0"/>
              <a:t>-&gt;</a:t>
            </a:r>
            <a:r>
              <a:rPr lang="en-US" dirty="0" err="1"/>
              <a:t>GetXaxis</a:t>
            </a:r>
            <a:r>
              <a:rPr lang="en-US" dirty="0"/>
              <a:t>()-&gt;</a:t>
            </a:r>
            <a:r>
              <a:rPr lang="en-US" dirty="0" err="1"/>
              <a:t>GetXmax</a:t>
            </a:r>
            <a:r>
              <a:rPr lang="en-US" dirty="0"/>
              <a:t>();</a:t>
            </a:r>
          </a:p>
          <a:p>
            <a:endParaRPr lang="en-US" dirty="0"/>
          </a:p>
          <a:p>
            <a:r>
              <a:rPr lang="en-US" dirty="0"/>
              <a:t>TH1D* hnorth_e_t1bkg = new TH1D("hnorth_e_t1bkg", "hnorth_e_t1bkg", </a:t>
            </a:r>
            <a:r>
              <a:rPr lang="en-US" dirty="0" err="1"/>
              <a:t>numBins</a:t>
            </a:r>
            <a:r>
              <a:rPr lang="en-US" dirty="0"/>
              <a:t>, </a:t>
            </a:r>
            <a:r>
              <a:rPr lang="en-US" dirty="0" err="1"/>
              <a:t>xMin</a:t>
            </a:r>
            <a:r>
              <a:rPr lang="en-US" dirty="0"/>
              <a:t>, </a:t>
            </a:r>
            <a:r>
              <a:rPr lang="en-US" dirty="0" err="1"/>
              <a:t>xMax</a:t>
            </a:r>
            <a:r>
              <a:rPr lang="en-US" dirty="0"/>
              <a:t>);</a:t>
            </a:r>
          </a:p>
          <a:p>
            <a:r>
              <a:rPr lang="en-US" dirty="0"/>
              <a:t>TH1D* hnorth_e_t2bkg = new TH1D("hnorth_e_t2bkg", "hnorth_e_t2bkg", </a:t>
            </a:r>
            <a:r>
              <a:rPr lang="en-US" dirty="0" err="1"/>
              <a:t>numBins</a:t>
            </a:r>
            <a:r>
              <a:rPr lang="en-US" dirty="0"/>
              <a:t>, </a:t>
            </a:r>
            <a:r>
              <a:rPr lang="en-US" dirty="0" err="1"/>
              <a:t>xMin</a:t>
            </a:r>
            <a:r>
              <a:rPr lang="en-US" dirty="0"/>
              <a:t>, </a:t>
            </a:r>
            <a:r>
              <a:rPr lang="en-US" dirty="0" err="1"/>
              <a:t>xMax</a:t>
            </a:r>
            <a:r>
              <a:rPr lang="en-US" dirty="0"/>
              <a:t>);</a:t>
            </a:r>
          </a:p>
          <a:p>
            <a:r>
              <a:rPr lang="en-US" dirty="0"/>
              <a:t>TH1D* </a:t>
            </a:r>
            <a:r>
              <a:rPr lang="en-US" dirty="0" err="1"/>
              <a:t>hnorth_e_ebkg</a:t>
            </a:r>
            <a:r>
              <a:rPr lang="en-US" dirty="0"/>
              <a:t> = new TH1D("</a:t>
            </a:r>
            <a:r>
              <a:rPr lang="en-US" dirty="0" err="1"/>
              <a:t>hnorth_e_ebkg</a:t>
            </a:r>
            <a:r>
              <a:rPr lang="en-US" dirty="0"/>
              <a:t>", "</a:t>
            </a:r>
            <a:r>
              <a:rPr lang="en-US" dirty="0" err="1"/>
              <a:t>hnorth_e_ebkg</a:t>
            </a:r>
            <a:r>
              <a:rPr lang="en-US" dirty="0"/>
              <a:t>", </a:t>
            </a:r>
            <a:r>
              <a:rPr lang="en-US" dirty="0" err="1"/>
              <a:t>numBins</a:t>
            </a:r>
            <a:r>
              <a:rPr lang="en-US" dirty="0"/>
              <a:t>, </a:t>
            </a:r>
            <a:r>
              <a:rPr lang="en-US" dirty="0" err="1"/>
              <a:t>xMin</a:t>
            </a:r>
            <a:r>
              <a:rPr lang="en-US" dirty="0"/>
              <a:t>, </a:t>
            </a:r>
            <a:r>
              <a:rPr lang="en-US" dirty="0" err="1"/>
              <a:t>xMax</a:t>
            </a:r>
            <a:r>
              <a:rPr lang="en-US" dirty="0"/>
              <a:t>);</a:t>
            </a:r>
          </a:p>
          <a:p>
            <a:r>
              <a:rPr lang="en-US" dirty="0"/>
              <a:t>TH1D* </a:t>
            </a:r>
            <a:r>
              <a:rPr lang="en-US" dirty="0" err="1"/>
              <a:t>hnorth_e_pureKaKb</a:t>
            </a:r>
            <a:r>
              <a:rPr lang="en-US" dirty="0"/>
              <a:t> = new TH1D("</a:t>
            </a:r>
            <a:r>
              <a:rPr lang="en-US" dirty="0" err="1"/>
              <a:t>hnorth_e_pureKaKb</a:t>
            </a:r>
            <a:r>
              <a:rPr lang="en-US" dirty="0"/>
              <a:t>", "</a:t>
            </a:r>
            <a:r>
              <a:rPr lang="en-US" dirty="0" err="1"/>
              <a:t>hnorth_e_pureKaKb</a:t>
            </a:r>
            <a:r>
              <a:rPr lang="en-US" dirty="0"/>
              <a:t>", </a:t>
            </a:r>
            <a:r>
              <a:rPr lang="en-US" dirty="0" err="1"/>
              <a:t>numBins</a:t>
            </a:r>
            <a:r>
              <a:rPr lang="en-US" dirty="0"/>
              <a:t>, </a:t>
            </a:r>
            <a:r>
              <a:rPr lang="en-US" dirty="0" err="1"/>
              <a:t>xMin</a:t>
            </a:r>
            <a:r>
              <a:rPr lang="en-US" dirty="0"/>
              <a:t>, </a:t>
            </a:r>
            <a:r>
              <a:rPr lang="en-US" dirty="0" err="1"/>
              <a:t>xMax</a:t>
            </a:r>
            <a:r>
              <a:rPr lang="en-US" dirty="0"/>
              <a:t>);</a:t>
            </a:r>
          </a:p>
          <a:p>
            <a:r>
              <a:rPr lang="en-US" dirty="0"/>
              <a:t>TH1D* </a:t>
            </a:r>
            <a:r>
              <a:rPr lang="en-US" dirty="0" err="1"/>
              <a:t>hnorth_e_KaKbgated</a:t>
            </a:r>
            <a:r>
              <a:rPr lang="en-US" dirty="0"/>
              <a:t> = new TH1D("</a:t>
            </a:r>
            <a:r>
              <a:rPr lang="en-US" dirty="0" err="1"/>
              <a:t>hnorth_e_KaKbgated</a:t>
            </a:r>
            <a:r>
              <a:rPr lang="en-US" dirty="0"/>
              <a:t>", "</a:t>
            </a:r>
            <a:r>
              <a:rPr lang="en-US" dirty="0" err="1"/>
              <a:t>hnorth_e_KaKbgated</a:t>
            </a:r>
            <a:r>
              <a:rPr lang="en-US" dirty="0"/>
              <a:t>", </a:t>
            </a:r>
            <a:r>
              <a:rPr lang="en-US" dirty="0" err="1"/>
              <a:t>numBins</a:t>
            </a:r>
            <a:r>
              <a:rPr lang="en-US" dirty="0"/>
              <a:t>, </a:t>
            </a:r>
            <a:r>
              <a:rPr lang="en-US" dirty="0" err="1"/>
              <a:t>xMin</a:t>
            </a:r>
            <a:r>
              <a:rPr lang="en-US" dirty="0"/>
              <a:t>, </a:t>
            </a:r>
            <a:r>
              <a:rPr lang="en-US" dirty="0" err="1"/>
              <a:t>xMax</a:t>
            </a:r>
            <a:r>
              <a:rPr lang="en-US" dirty="0"/>
              <a:t>);</a:t>
            </a:r>
          </a:p>
          <a:p>
            <a:endParaRPr lang="en-US" dirty="0"/>
          </a:p>
          <a:p>
            <a:r>
              <a:rPr lang="en-US" dirty="0" err="1"/>
              <a:t>hnorth_e_KaKbgated</a:t>
            </a:r>
            <a:r>
              <a:rPr lang="en-US" dirty="0"/>
              <a:t>-&gt;</a:t>
            </a:r>
            <a:r>
              <a:rPr lang="en-US" dirty="0" err="1"/>
              <a:t>SetLineColor</a:t>
            </a:r>
            <a:r>
              <a:rPr lang="en-US" dirty="0"/>
              <a:t>(4);</a:t>
            </a:r>
          </a:p>
          <a:p>
            <a:r>
              <a:rPr lang="en-US" dirty="0"/>
              <a:t>tree-&gt;Draw("</a:t>
            </a:r>
            <a:r>
              <a:rPr lang="en-US" dirty="0" err="1"/>
              <a:t>north_e</a:t>
            </a:r>
            <a:r>
              <a:rPr lang="en-US" dirty="0"/>
              <a:t>&gt;&gt;hnorth_e_</a:t>
            </a:r>
            <a:r>
              <a:rPr lang="en-US" dirty="0" err="1"/>
              <a:t>KaKbgated</a:t>
            </a:r>
            <a:r>
              <a:rPr lang="en-US" dirty="0"/>
              <a:t>","</a:t>
            </a:r>
            <a:r>
              <a:rPr lang="en-US" dirty="0" err="1"/>
              <a:t>north_e</a:t>
            </a:r>
            <a:r>
              <a:rPr lang="en-US" dirty="0"/>
              <a:t>&gt;0&amp;&amp;</a:t>
            </a:r>
            <a:r>
              <a:rPr lang="en-US" dirty="0" err="1"/>
              <a:t>north_e</a:t>
            </a:r>
            <a:r>
              <a:rPr lang="en-US" dirty="0"/>
              <a:t>&lt;2000&amp;&amp;((</a:t>
            </a:r>
            <a:r>
              <a:rPr lang="en-US" dirty="0" err="1"/>
              <a:t>lege_e</a:t>
            </a:r>
            <a:r>
              <a:rPr lang="en-US" dirty="0"/>
              <a:t>&gt;38.8&amp;&amp;</a:t>
            </a:r>
            <a:r>
              <a:rPr lang="en-US" dirty="0" err="1"/>
              <a:t>lege_e</a:t>
            </a:r>
            <a:r>
              <a:rPr lang="en-US" dirty="0"/>
              <a:t>&lt;40.8)||(</a:t>
            </a:r>
            <a:r>
              <a:rPr lang="en-US" dirty="0" err="1"/>
              <a:t>lege_e</a:t>
            </a:r>
            <a:r>
              <a:rPr lang="en-US" dirty="0"/>
              <a:t>&gt;44.8&amp;&amp;</a:t>
            </a:r>
            <a:r>
              <a:rPr lang="en-US" dirty="0" err="1"/>
              <a:t>lege_e</a:t>
            </a:r>
            <a:r>
              <a:rPr lang="en-US" dirty="0"/>
              <a:t>&lt;47.2))&amp;&amp;</a:t>
            </a:r>
            <a:r>
              <a:rPr lang="en-US" dirty="0" err="1"/>
              <a:t>north_t-lege_t</a:t>
            </a:r>
            <a:r>
              <a:rPr lang="en-US" dirty="0"/>
              <a:t>&gt;-600&amp;&amp;</a:t>
            </a:r>
            <a:r>
              <a:rPr lang="en-US" dirty="0" err="1"/>
              <a:t>north_t-lege_t</a:t>
            </a:r>
            <a:r>
              <a:rPr lang="en-US" dirty="0"/>
              <a:t>&lt;350");</a:t>
            </a:r>
          </a:p>
          <a:p>
            <a:endParaRPr lang="en-US" dirty="0"/>
          </a:p>
          <a:p>
            <a:r>
              <a:rPr lang="en-US" dirty="0"/>
              <a:t>hnorth_e_t1bkg-&gt;</a:t>
            </a:r>
            <a:r>
              <a:rPr lang="en-US" dirty="0" err="1"/>
              <a:t>SetLineColor</a:t>
            </a:r>
            <a:r>
              <a:rPr lang="en-US" dirty="0"/>
              <a:t>(kGreen+1);</a:t>
            </a:r>
          </a:p>
          <a:p>
            <a:r>
              <a:rPr lang="en-US" dirty="0"/>
              <a:t>tree-&gt;Draw("</a:t>
            </a:r>
            <a:r>
              <a:rPr lang="en-US" dirty="0" err="1"/>
              <a:t>north_e</a:t>
            </a:r>
            <a:r>
              <a:rPr lang="en-US" dirty="0"/>
              <a:t>&gt;&gt;hnorth_e_t1bkg","north_e&gt;0&amp;&amp;</a:t>
            </a:r>
            <a:r>
              <a:rPr lang="en-US" dirty="0" err="1"/>
              <a:t>north_e</a:t>
            </a:r>
            <a:r>
              <a:rPr lang="en-US" dirty="0"/>
              <a:t>&lt;2000&amp;&amp;((</a:t>
            </a:r>
            <a:r>
              <a:rPr lang="en-US" dirty="0" err="1"/>
              <a:t>lege_e</a:t>
            </a:r>
            <a:r>
              <a:rPr lang="en-US" dirty="0"/>
              <a:t>&gt;38.8&amp;&amp;</a:t>
            </a:r>
            <a:r>
              <a:rPr lang="en-US" dirty="0" err="1"/>
              <a:t>lege_e</a:t>
            </a:r>
            <a:r>
              <a:rPr lang="en-US" dirty="0"/>
              <a:t>&lt;40.8)||(</a:t>
            </a:r>
            <a:r>
              <a:rPr lang="en-US" dirty="0" err="1"/>
              <a:t>lege_e</a:t>
            </a:r>
            <a:r>
              <a:rPr lang="en-US" dirty="0"/>
              <a:t>&gt;44.8&amp;&amp;</a:t>
            </a:r>
            <a:r>
              <a:rPr lang="en-US" dirty="0" err="1"/>
              <a:t>lege_e</a:t>
            </a:r>
            <a:r>
              <a:rPr lang="en-US" dirty="0"/>
              <a:t>&lt;47.2))&amp;&amp;</a:t>
            </a:r>
            <a:r>
              <a:rPr lang="en-US" dirty="0" err="1"/>
              <a:t>north_t-lege_t</a:t>
            </a:r>
            <a:r>
              <a:rPr lang="en-US" dirty="0"/>
              <a:t>&gt;400&amp;&amp;</a:t>
            </a:r>
            <a:r>
              <a:rPr lang="en-US" dirty="0" err="1"/>
              <a:t>north_t-lege_t</a:t>
            </a:r>
            <a:r>
              <a:rPr lang="en-US" dirty="0"/>
              <a:t>&lt;1000","");</a:t>
            </a:r>
          </a:p>
          <a:p>
            <a:endParaRPr lang="en-US" dirty="0"/>
          </a:p>
          <a:p>
            <a:r>
              <a:rPr lang="en-US" dirty="0"/>
              <a:t>hnorth_e_t2bkg-&gt;</a:t>
            </a:r>
            <a:r>
              <a:rPr lang="en-US" dirty="0" err="1"/>
              <a:t>SetLineColor</a:t>
            </a:r>
            <a:r>
              <a:rPr lang="en-US" dirty="0"/>
              <a:t>(kOrange+7);</a:t>
            </a:r>
          </a:p>
          <a:p>
            <a:r>
              <a:rPr lang="en-US" dirty="0"/>
              <a:t>tree-&gt;Draw("</a:t>
            </a:r>
            <a:r>
              <a:rPr lang="en-US" dirty="0" err="1"/>
              <a:t>north_e</a:t>
            </a:r>
            <a:r>
              <a:rPr lang="en-US" dirty="0"/>
              <a:t>&gt;&gt;hnorth_e_t2bkg","north_e&gt;0&amp;&amp;</a:t>
            </a:r>
            <a:r>
              <a:rPr lang="en-US" dirty="0" err="1"/>
              <a:t>north_e</a:t>
            </a:r>
            <a:r>
              <a:rPr lang="en-US" dirty="0"/>
              <a:t>&lt;2000&amp;&amp;((</a:t>
            </a:r>
            <a:r>
              <a:rPr lang="en-US" dirty="0" err="1"/>
              <a:t>lege_e</a:t>
            </a:r>
            <a:r>
              <a:rPr lang="en-US" dirty="0"/>
              <a:t>&gt;38.8&amp;&amp;</a:t>
            </a:r>
            <a:r>
              <a:rPr lang="en-US" dirty="0" err="1"/>
              <a:t>lege_e</a:t>
            </a:r>
            <a:r>
              <a:rPr lang="en-US" dirty="0"/>
              <a:t>&lt;40.8)||(</a:t>
            </a:r>
            <a:r>
              <a:rPr lang="en-US" dirty="0" err="1"/>
              <a:t>lege_e</a:t>
            </a:r>
            <a:r>
              <a:rPr lang="en-US" dirty="0"/>
              <a:t>&gt;44.8&amp;&amp;</a:t>
            </a:r>
            <a:r>
              <a:rPr lang="en-US" dirty="0" err="1"/>
              <a:t>lege_e</a:t>
            </a:r>
            <a:r>
              <a:rPr lang="en-US" dirty="0"/>
              <a:t>&lt;47.2))&amp;&amp;</a:t>
            </a:r>
            <a:r>
              <a:rPr lang="en-US" dirty="0" err="1"/>
              <a:t>north_t-lege_t</a:t>
            </a:r>
            <a:r>
              <a:rPr lang="en-US" dirty="0"/>
              <a:t>&gt;-1000&amp;&amp;</a:t>
            </a:r>
            <a:r>
              <a:rPr lang="en-US" dirty="0" err="1"/>
              <a:t>north_t-lege_t</a:t>
            </a:r>
            <a:r>
              <a:rPr lang="en-US" dirty="0"/>
              <a:t>&lt;-650","");</a:t>
            </a:r>
          </a:p>
          <a:p>
            <a:endParaRPr lang="en-US" dirty="0"/>
          </a:p>
          <a:p>
            <a:r>
              <a:rPr lang="en-US" dirty="0" err="1"/>
              <a:t>hnorth_e_ebkg</a:t>
            </a:r>
            <a:r>
              <a:rPr lang="en-US" dirty="0"/>
              <a:t>-&gt;</a:t>
            </a:r>
            <a:r>
              <a:rPr lang="en-US" dirty="0" err="1"/>
              <a:t>SetLineColor</a:t>
            </a:r>
            <a:r>
              <a:rPr lang="en-US" dirty="0"/>
              <a:t>(</a:t>
            </a:r>
            <a:r>
              <a:rPr lang="en-US" dirty="0" err="1"/>
              <a:t>kViolet</a:t>
            </a:r>
            <a:r>
              <a:rPr lang="en-US" dirty="0"/>
              <a:t>);</a:t>
            </a:r>
          </a:p>
          <a:p>
            <a:r>
              <a:rPr lang="en-US" dirty="0"/>
              <a:t>tree-&gt;Draw("</a:t>
            </a:r>
            <a:r>
              <a:rPr lang="en-US" dirty="0" err="1"/>
              <a:t>north_e</a:t>
            </a:r>
            <a:r>
              <a:rPr lang="en-US" dirty="0"/>
              <a:t>&gt;&gt;hnorth_e_</a:t>
            </a:r>
            <a:r>
              <a:rPr lang="en-US" dirty="0" err="1"/>
              <a:t>ebkg</a:t>
            </a:r>
            <a:r>
              <a:rPr lang="en-US" dirty="0"/>
              <a:t>","</a:t>
            </a:r>
            <a:r>
              <a:rPr lang="en-US" dirty="0" err="1"/>
              <a:t>north_e</a:t>
            </a:r>
            <a:r>
              <a:rPr lang="en-US" dirty="0"/>
              <a:t>&gt;0&amp;&amp;</a:t>
            </a:r>
            <a:r>
              <a:rPr lang="en-US" dirty="0" err="1"/>
              <a:t>north_e</a:t>
            </a:r>
            <a:r>
              <a:rPr lang="en-US" dirty="0"/>
              <a:t>&lt;2000&amp;&amp;</a:t>
            </a:r>
            <a:r>
              <a:rPr lang="en-US" dirty="0" err="1"/>
              <a:t>lege_e</a:t>
            </a:r>
            <a:r>
              <a:rPr lang="en-US" dirty="0"/>
              <a:t>&gt;60&amp;&amp;</a:t>
            </a:r>
            <a:r>
              <a:rPr lang="en-US" dirty="0" err="1"/>
              <a:t>lege_e</a:t>
            </a:r>
            <a:r>
              <a:rPr lang="en-US" dirty="0"/>
              <a:t>&lt;64.4&amp;&amp;</a:t>
            </a:r>
            <a:r>
              <a:rPr lang="en-US" dirty="0" err="1"/>
              <a:t>north_t-lege_t</a:t>
            </a:r>
            <a:r>
              <a:rPr lang="en-US" dirty="0"/>
              <a:t>&gt;-600&amp;&amp;</a:t>
            </a:r>
            <a:r>
              <a:rPr lang="en-US" dirty="0" err="1"/>
              <a:t>north_t-lege_t</a:t>
            </a:r>
            <a:r>
              <a:rPr lang="en-US" dirty="0"/>
              <a:t>&lt;350","");</a:t>
            </a:r>
          </a:p>
          <a:p>
            <a:endParaRPr lang="en-US" dirty="0"/>
          </a:p>
          <a:p>
            <a:r>
              <a:rPr lang="en-US" dirty="0" err="1"/>
              <a:t>hnorth_e_KaKbgated</a:t>
            </a:r>
            <a:r>
              <a:rPr lang="en-US" dirty="0"/>
              <a:t>-&gt;</a:t>
            </a:r>
            <a:r>
              <a:rPr lang="en-US" dirty="0" err="1"/>
              <a:t>SetLineWidth</a:t>
            </a:r>
            <a:r>
              <a:rPr lang="en-US" dirty="0"/>
              <a:t>(3);</a:t>
            </a:r>
          </a:p>
          <a:p>
            <a:r>
              <a:rPr lang="en-US" dirty="0" err="1"/>
              <a:t>hnorth_e_pureKaKb</a:t>
            </a:r>
            <a:r>
              <a:rPr lang="en-US" dirty="0"/>
              <a:t>-&gt;Add(hnorth_e_KaKbgated,hnorth_e_ebkg,1,-1);</a:t>
            </a:r>
          </a:p>
          <a:p>
            <a:r>
              <a:rPr lang="en-US" dirty="0" err="1"/>
              <a:t>hnorth_e_pureKaKb</a:t>
            </a:r>
            <a:r>
              <a:rPr lang="en-US" dirty="0"/>
              <a:t>-&gt;Add(hnorth_e_pureKaKb,hnorth_e_t1bkg,1,-1);</a:t>
            </a:r>
          </a:p>
          <a:p>
            <a:r>
              <a:rPr lang="en-US" dirty="0" err="1"/>
              <a:t>hnorth_e_pureKaKb</a:t>
            </a:r>
            <a:r>
              <a:rPr lang="en-US" dirty="0"/>
              <a:t>-&gt;Add(hnorth_e_pureKaKb,hnorth_e_t2bkg,1,-1);</a:t>
            </a:r>
          </a:p>
          <a:p>
            <a:r>
              <a:rPr lang="en-US" dirty="0" err="1"/>
              <a:t>hnorth_e_pureKaKb</a:t>
            </a:r>
            <a:r>
              <a:rPr lang="en-US" dirty="0"/>
              <a:t>-&gt;</a:t>
            </a:r>
            <a:r>
              <a:rPr lang="en-US" dirty="0" err="1"/>
              <a:t>SetLineColor</a:t>
            </a:r>
            <a:r>
              <a:rPr lang="en-US" dirty="0"/>
              <a:t>(2);</a:t>
            </a:r>
          </a:p>
          <a:p>
            <a:r>
              <a:rPr lang="en-US" dirty="0" err="1"/>
              <a:t>hnorth_e_pureKaKb</a:t>
            </a:r>
            <a:r>
              <a:rPr lang="en-US" dirty="0"/>
              <a:t>-&gt;</a:t>
            </a:r>
            <a:r>
              <a:rPr lang="en-US" dirty="0" err="1"/>
              <a:t>SetLineWidth</a:t>
            </a:r>
            <a:r>
              <a:rPr lang="en-US" dirty="0"/>
              <a:t>(2);</a:t>
            </a:r>
          </a:p>
          <a:p>
            <a:endParaRPr lang="en-US" dirty="0"/>
          </a:p>
          <a:p>
            <a:r>
              <a:rPr lang="en-US" dirty="0" err="1"/>
              <a:t>hnorth_e</a:t>
            </a:r>
            <a:r>
              <a:rPr lang="en-US" dirty="0"/>
              <a:t>-&gt;Draw("hist");</a:t>
            </a:r>
          </a:p>
          <a:p>
            <a:r>
              <a:rPr lang="en-US" dirty="0"/>
              <a:t>//</a:t>
            </a:r>
            <a:r>
              <a:rPr lang="en-US" dirty="0" err="1"/>
              <a:t>hnorth_e_KaKbgated</a:t>
            </a:r>
            <a:r>
              <a:rPr lang="en-US" dirty="0"/>
              <a:t>-&gt;Draw("same");</a:t>
            </a:r>
          </a:p>
          <a:p>
            <a:r>
              <a:rPr lang="en-US" dirty="0" err="1"/>
              <a:t>hnorth_e_pureKaKb</a:t>
            </a:r>
            <a:r>
              <a:rPr lang="en-US" dirty="0"/>
              <a:t>-&gt;Draw("same");</a:t>
            </a:r>
          </a:p>
          <a:p>
            <a:r>
              <a:rPr lang="en-US" dirty="0"/>
              <a:t>//hnorth_e_t1bkg-&gt;Draw("same");</a:t>
            </a:r>
          </a:p>
          <a:p>
            <a:r>
              <a:rPr lang="en-US" dirty="0"/>
              <a:t>//hnorth_e_t2bkg-&gt;Draw("same");</a:t>
            </a:r>
          </a:p>
          <a:p>
            <a:r>
              <a:rPr lang="en-US" dirty="0"/>
              <a:t>//</a:t>
            </a:r>
            <a:r>
              <a:rPr lang="en-US" dirty="0" err="1"/>
              <a:t>hnorth_e_ebkg</a:t>
            </a:r>
            <a:r>
              <a:rPr lang="en-US" dirty="0"/>
              <a:t>-&gt;Draw("same");</a:t>
            </a:r>
          </a:p>
          <a:p>
            <a:endParaRPr lang="en-US" dirty="0"/>
          </a:p>
          <a:p>
            <a:endParaRPr lang="en-US" dirty="0"/>
          </a:p>
          <a:p>
            <a:endParaRPr lang="en-US" dirty="0"/>
          </a:p>
          <a:p>
            <a:r>
              <a:rPr lang="en-US" dirty="0"/>
              <a:t>TH1D* hnorth_e_tbkg1 = new TH1D("hnorth_e_tbkg1", "hnorth_e_tbkg1", </a:t>
            </a:r>
            <a:r>
              <a:rPr lang="en-US" dirty="0" err="1"/>
              <a:t>numBins</a:t>
            </a:r>
            <a:r>
              <a:rPr lang="en-US" dirty="0"/>
              <a:t>, </a:t>
            </a:r>
            <a:r>
              <a:rPr lang="en-US" dirty="0" err="1"/>
              <a:t>xMin</a:t>
            </a:r>
            <a:r>
              <a:rPr lang="en-US" dirty="0"/>
              <a:t>, </a:t>
            </a:r>
            <a:r>
              <a:rPr lang="en-US" dirty="0" err="1"/>
              <a:t>xMax</a:t>
            </a:r>
            <a:r>
              <a:rPr lang="en-US" dirty="0"/>
              <a:t>);</a:t>
            </a:r>
          </a:p>
          <a:p>
            <a:r>
              <a:rPr lang="en-US" dirty="0"/>
              <a:t>TH1D* hnorth_e_tbkg2 = new TH1D("hnorth_e_tbkg2", "hnorth_e_tbkg2", </a:t>
            </a:r>
            <a:r>
              <a:rPr lang="en-US" dirty="0" err="1"/>
              <a:t>numBins</a:t>
            </a:r>
            <a:r>
              <a:rPr lang="en-US" dirty="0"/>
              <a:t>, </a:t>
            </a:r>
            <a:r>
              <a:rPr lang="en-US" dirty="0" err="1"/>
              <a:t>xMin</a:t>
            </a:r>
            <a:r>
              <a:rPr lang="en-US" dirty="0"/>
              <a:t>, </a:t>
            </a:r>
            <a:r>
              <a:rPr lang="en-US" dirty="0" err="1"/>
              <a:t>xMax</a:t>
            </a:r>
            <a:r>
              <a:rPr lang="en-US" dirty="0"/>
              <a:t>);</a:t>
            </a:r>
          </a:p>
          <a:p>
            <a:r>
              <a:rPr lang="en-US" dirty="0"/>
              <a:t>TH1D* </a:t>
            </a:r>
            <a:r>
              <a:rPr lang="en-US" dirty="0" err="1"/>
              <a:t>hnorth_e_purebeta</a:t>
            </a:r>
            <a:r>
              <a:rPr lang="en-US" dirty="0"/>
              <a:t> = new TH1D("</a:t>
            </a:r>
            <a:r>
              <a:rPr lang="en-US" dirty="0" err="1"/>
              <a:t>hnorth_e_purebeta</a:t>
            </a:r>
            <a:r>
              <a:rPr lang="en-US" dirty="0"/>
              <a:t>", "</a:t>
            </a:r>
            <a:r>
              <a:rPr lang="en-US" dirty="0" err="1"/>
              <a:t>hnorth_e_purebeta</a:t>
            </a:r>
            <a:r>
              <a:rPr lang="en-US" dirty="0"/>
              <a:t>", </a:t>
            </a:r>
            <a:r>
              <a:rPr lang="en-US" dirty="0" err="1"/>
              <a:t>numBins</a:t>
            </a:r>
            <a:r>
              <a:rPr lang="en-US" dirty="0"/>
              <a:t>, </a:t>
            </a:r>
            <a:r>
              <a:rPr lang="en-US" dirty="0" err="1"/>
              <a:t>xMin</a:t>
            </a:r>
            <a:r>
              <a:rPr lang="en-US" dirty="0"/>
              <a:t>, </a:t>
            </a:r>
            <a:r>
              <a:rPr lang="en-US" dirty="0" err="1"/>
              <a:t>xMax</a:t>
            </a:r>
            <a:r>
              <a:rPr lang="en-US" dirty="0"/>
              <a:t>);</a:t>
            </a:r>
          </a:p>
          <a:p>
            <a:r>
              <a:rPr lang="en-US" dirty="0"/>
              <a:t>TH1D* hnorth_e_betagated20 = new TH1D("hnorth_e_betagated20", "hnorth_e_betagated20", </a:t>
            </a:r>
            <a:r>
              <a:rPr lang="en-US" dirty="0" err="1"/>
              <a:t>numBins</a:t>
            </a:r>
            <a:r>
              <a:rPr lang="en-US" dirty="0"/>
              <a:t>, </a:t>
            </a:r>
            <a:r>
              <a:rPr lang="en-US" dirty="0" err="1"/>
              <a:t>xMin</a:t>
            </a:r>
            <a:r>
              <a:rPr lang="en-US" dirty="0"/>
              <a:t>, </a:t>
            </a:r>
            <a:r>
              <a:rPr lang="en-US" dirty="0" err="1"/>
              <a:t>xMax</a:t>
            </a:r>
            <a:r>
              <a:rPr lang="en-US" dirty="0"/>
              <a:t>);</a:t>
            </a:r>
          </a:p>
          <a:p>
            <a:r>
              <a:rPr lang="en-US" dirty="0"/>
              <a:t>TH1D* hnorth_e_betagated60 = new TH1D("hnorth_e_betagated60", "hnorth_e_betagated60", </a:t>
            </a:r>
            <a:r>
              <a:rPr lang="en-US" dirty="0" err="1"/>
              <a:t>numBins</a:t>
            </a:r>
            <a:r>
              <a:rPr lang="en-US" dirty="0"/>
              <a:t>, </a:t>
            </a:r>
            <a:r>
              <a:rPr lang="en-US" dirty="0" err="1"/>
              <a:t>xMin</a:t>
            </a:r>
            <a:r>
              <a:rPr lang="en-US" dirty="0"/>
              <a:t>, </a:t>
            </a:r>
            <a:r>
              <a:rPr lang="en-US" dirty="0" err="1"/>
              <a:t>xMax</a:t>
            </a:r>
            <a:r>
              <a:rPr lang="en-US" dirty="0"/>
              <a:t>);</a:t>
            </a:r>
          </a:p>
          <a:p>
            <a:r>
              <a:rPr lang="en-US" dirty="0"/>
              <a:t>TH1D* hnorth_e_betagated100 = new TH1D("hnorth_e_betagated100", "hnorth_e_betagated100", </a:t>
            </a:r>
            <a:r>
              <a:rPr lang="en-US" dirty="0" err="1"/>
              <a:t>numBins</a:t>
            </a:r>
            <a:r>
              <a:rPr lang="en-US" dirty="0"/>
              <a:t>, </a:t>
            </a:r>
            <a:r>
              <a:rPr lang="en-US" dirty="0" err="1"/>
              <a:t>xMin</a:t>
            </a:r>
            <a:r>
              <a:rPr lang="en-US" dirty="0"/>
              <a:t>, </a:t>
            </a:r>
            <a:r>
              <a:rPr lang="en-US" dirty="0" err="1"/>
              <a:t>xMax</a:t>
            </a:r>
            <a:r>
              <a:rPr lang="en-US" dirty="0"/>
              <a:t>);</a:t>
            </a:r>
          </a:p>
          <a:p>
            <a:endParaRPr lang="en-US" dirty="0"/>
          </a:p>
          <a:p>
            <a:r>
              <a:rPr lang="en-US" dirty="0"/>
              <a:t>//tree-&gt;Draw("</a:t>
            </a:r>
            <a:r>
              <a:rPr lang="en-US" dirty="0" err="1"/>
              <a:t>north_e</a:t>
            </a:r>
            <a:r>
              <a:rPr lang="en-US" dirty="0"/>
              <a:t>&gt;&gt;hnorth_e_betagated20","north_e&gt;0&amp;&amp;</a:t>
            </a:r>
            <a:r>
              <a:rPr lang="en-US" dirty="0" err="1"/>
              <a:t>north_e</a:t>
            </a:r>
            <a:r>
              <a:rPr lang="en-US" dirty="0"/>
              <a:t>&lt;2000&amp;&amp;msd26_e&gt;20&amp;&amp;msd26_e&lt;1400&amp;&amp;north_t-msd26_t&gt;-500&amp;&amp;north_t-msd26_t&lt;400","");</a:t>
            </a:r>
          </a:p>
          <a:p>
            <a:endParaRPr lang="en-US" dirty="0"/>
          </a:p>
          <a:p>
            <a:r>
              <a:rPr lang="en-US" dirty="0"/>
              <a:t>//tree-&gt;Draw("</a:t>
            </a:r>
            <a:r>
              <a:rPr lang="en-US" dirty="0" err="1"/>
              <a:t>north_e</a:t>
            </a:r>
            <a:r>
              <a:rPr lang="en-US" dirty="0"/>
              <a:t>&gt;&gt;hnorth_e_betagated60","north_e&gt;0&amp;&amp;</a:t>
            </a:r>
            <a:r>
              <a:rPr lang="en-US" dirty="0" err="1"/>
              <a:t>north_e</a:t>
            </a:r>
            <a:r>
              <a:rPr lang="en-US" dirty="0"/>
              <a:t>&lt;2000&amp;&amp;msd26_e&gt;60&amp;&amp;msd26_e&lt;1400&amp;&amp;north_t-msd26_t&gt;-500&amp;&amp;north_t-msd26_t&lt;400","");</a:t>
            </a:r>
          </a:p>
          <a:p>
            <a:endParaRPr lang="en-US" dirty="0"/>
          </a:p>
          <a:p>
            <a:r>
              <a:rPr lang="en-US" dirty="0"/>
              <a:t>tree-&gt;Draw("</a:t>
            </a:r>
            <a:r>
              <a:rPr lang="en-US" dirty="0" err="1"/>
              <a:t>north_e</a:t>
            </a:r>
            <a:r>
              <a:rPr lang="en-US" dirty="0"/>
              <a:t>&gt;&gt;hnorth_e_betagated100","north_e&gt;0&amp;&amp;</a:t>
            </a:r>
            <a:r>
              <a:rPr lang="en-US" dirty="0" err="1"/>
              <a:t>north_e</a:t>
            </a:r>
            <a:r>
              <a:rPr lang="en-US" dirty="0"/>
              <a:t>&lt;2000&amp;&amp;msd26_e&gt;100&amp;&amp;msd26_e&lt;1400&amp;&amp;north_t-msd26_t&gt;-500&amp;&amp;north_t-msd26_t&lt;400","");</a:t>
            </a:r>
          </a:p>
          <a:p>
            <a:endParaRPr lang="en-US" dirty="0"/>
          </a:p>
          <a:p>
            <a:r>
              <a:rPr lang="en-US" dirty="0"/>
              <a:t>tree-&gt;Draw("</a:t>
            </a:r>
            <a:r>
              <a:rPr lang="en-US" dirty="0" err="1"/>
              <a:t>north_e</a:t>
            </a:r>
            <a:r>
              <a:rPr lang="en-US" dirty="0"/>
              <a:t>&gt;&gt;hnorth_e_tbkg1","north_e&gt;0&amp;&amp;</a:t>
            </a:r>
            <a:r>
              <a:rPr lang="en-US" dirty="0" err="1"/>
              <a:t>north_e</a:t>
            </a:r>
            <a:r>
              <a:rPr lang="en-US" dirty="0"/>
              <a:t>&lt;2000&amp;&amp;msd26_e&gt;100&amp;&amp;msd26_e&lt;1400&amp;&amp;north_t-msd26_t&gt;-1000&amp;&amp;north_t-msd26_t&lt;-500","");</a:t>
            </a:r>
          </a:p>
          <a:p>
            <a:endParaRPr lang="en-US" dirty="0"/>
          </a:p>
          <a:p>
            <a:r>
              <a:rPr lang="en-US" dirty="0"/>
              <a:t>tree-&gt;Draw("</a:t>
            </a:r>
            <a:r>
              <a:rPr lang="en-US" dirty="0" err="1"/>
              <a:t>north_e</a:t>
            </a:r>
            <a:r>
              <a:rPr lang="en-US" dirty="0"/>
              <a:t>&gt;&gt;hnorth_e_tbkg2","north_e&gt;0&amp;&amp;</a:t>
            </a:r>
            <a:r>
              <a:rPr lang="en-US" dirty="0" err="1"/>
              <a:t>north_e</a:t>
            </a:r>
            <a:r>
              <a:rPr lang="en-US" dirty="0"/>
              <a:t>&lt;2000&amp;&amp;msd26_e&gt;100&amp;&amp;msd26_e&lt;1400&amp;&amp;north_t-msd26_t&gt;500&amp;&amp;north_t-msd26_t&lt;900","");</a:t>
            </a:r>
          </a:p>
          <a:p>
            <a:endParaRPr lang="en-US" dirty="0"/>
          </a:p>
          <a:p>
            <a:r>
              <a:rPr lang="en-US" dirty="0" err="1"/>
              <a:t>hnorth_e_purebeta</a:t>
            </a:r>
            <a:r>
              <a:rPr lang="en-US" dirty="0"/>
              <a:t>-&gt;Add(hnorth_e_betagated100,hnorth_e_tbkg1,1,-1);</a:t>
            </a:r>
          </a:p>
          <a:p>
            <a:r>
              <a:rPr lang="en-US" dirty="0" err="1"/>
              <a:t>hnorth_e_purebeta</a:t>
            </a:r>
            <a:r>
              <a:rPr lang="en-US" dirty="0"/>
              <a:t>-&gt;Add(hnorth_e_purebeta,hnorth_e_tbkg2,1,-1);</a:t>
            </a:r>
          </a:p>
          <a:p>
            <a:r>
              <a:rPr lang="en-US" dirty="0" err="1"/>
              <a:t>hnorth_e_purebeta</a:t>
            </a:r>
            <a:r>
              <a:rPr lang="en-US" dirty="0"/>
              <a:t>-&gt;</a:t>
            </a:r>
            <a:r>
              <a:rPr lang="en-US" dirty="0" err="1"/>
              <a:t>SetLineColor</a:t>
            </a:r>
            <a:r>
              <a:rPr lang="en-US" dirty="0"/>
              <a:t>(</a:t>
            </a:r>
            <a:r>
              <a:rPr lang="en-US" dirty="0" err="1"/>
              <a:t>kAzure</a:t>
            </a:r>
            <a:r>
              <a:rPr lang="en-US" dirty="0"/>
              <a:t>);</a:t>
            </a:r>
          </a:p>
          <a:p>
            <a:r>
              <a:rPr lang="en-US" dirty="0" err="1"/>
              <a:t>hnorth_e_purebeta</a:t>
            </a:r>
            <a:r>
              <a:rPr lang="en-US" dirty="0"/>
              <a:t>-&gt;</a:t>
            </a:r>
            <a:r>
              <a:rPr lang="en-US" dirty="0" err="1"/>
              <a:t>SetLineWidth</a:t>
            </a:r>
            <a:r>
              <a:rPr lang="en-US" dirty="0"/>
              <a:t>(2);</a:t>
            </a:r>
          </a:p>
          <a:p>
            <a:endParaRPr lang="en-US" dirty="0"/>
          </a:p>
          <a:p>
            <a:r>
              <a:rPr lang="en-US" dirty="0" err="1"/>
              <a:t>hnorth_e</a:t>
            </a:r>
            <a:r>
              <a:rPr lang="en-US" dirty="0"/>
              <a:t>-&gt;Draw("hist");</a:t>
            </a:r>
          </a:p>
          <a:p>
            <a:r>
              <a:rPr lang="en-US" dirty="0"/>
              <a:t>//</a:t>
            </a:r>
            <a:r>
              <a:rPr lang="en-US" dirty="0" err="1"/>
              <a:t>hnorth_e</a:t>
            </a:r>
            <a:r>
              <a:rPr lang="en-US" dirty="0"/>
              <a:t>-&gt;Scale(0.20);</a:t>
            </a:r>
          </a:p>
          <a:p>
            <a:r>
              <a:rPr lang="en-US" dirty="0" err="1"/>
              <a:t>hnorth_e_purebeta</a:t>
            </a:r>
            <a:r>
              <a:rPr lang="en-US" dirty="0"/>
              <a:t>-&gt;</a:t>
            </a:r>
            <a:r>
              <a:rPr lang="en-US" dirty="0" err="1"/>
              <a:t>Rebin</a:t>
            </a:r>
            <a:r>
              <a:rPr lang="en-US" dirty="0"/>
              <a:t>(1);</a:t>
            </a:r>
          </a:p>
          <a:p>
            <a:r>
              <a:rPr lang="en-US" dirty="0"/>
              <a:t>//hnorth_e_betagated20-&gt;Draw("same");</a:t>
            </a:r>
          </a:p>
          <a:p>
            <a:r>
              <a:rPr lang="en-US" dirty="0"/>
              <a:t>//hnorth_e_betagated60-&gt;Draw("same");</a:t>
            </a:r>
          </a:p>
          <a:p>
            <a:r>
              <a:rPr lang="en-US" dirty="0"/>
              <a:t>//hnorth_e_betagated100-&gt;Draw("same");</a:t>
            </a:r>
          </a:p>
          <a:p>
            <a:r>
              <a:rPr lang="en-US" dirty="0" err="1"/>
              <a:t>hnorth_e_purebeta</a:t>
            </a:r>
            <a:r>
              <a:rPr lang="en-US" dirty="0"/>
              <a:t>-&gt;Draw("same");</a:t>
            </a:r>
          </a:p>
          <a:p>
            <a:endParaRPr lang="en-US" dirty="0"/>
          </a:p>
          <a:p>
            <a:r>
              <a:rPr lang="en-US" dirty="0"/>
              <a:t>hmsd26_e-&gt;Draw();</a:t>
            </a:r>
          </a:p>
          <a:p>
            <a:r>
              <a:rPr lang="en-US" dirty="0"/>
              <a:t>tree-&gt;Draw("msd26_e","north_e&gt;120&amp;&amp;</a:t>
            </a:r>
            <a:r>
              <a:rPr lang="en-US" dirty="0" err="1"/>
              <a:t>north_e</a:t>
            </a:r>
            <a:r>
              <a:rPr lang="en-US" dirty="0"/>
              <a:t>&lt;124&amp;&amp;msd26_e&gt;0&amp;&amp;msd26_e&lt;2000&amp;&amp;north_t-msd26_t&gt;-500&amp;&amp;north_t-msd26_t&lt;400","same");</a:t>
            </a:r>
          </a:p>
          <a:p>
            <a:r>
              <a:rPr lang="en-US" dirty="0"/>
              <a:t>tree-&gt;Draw("msd26_e","north_e&gt;243&amp;&amp;</a:t>
            </a:r>
            <a:r>
              <a:rPr lang="en-US" dirty="0" err="1"/>
              <a:t>north_e</a:t>
            </a:r>
            <a:r>
              <a:rPr lang="en-US" dirty="0"/>
              <a:t>&lt;246&amp;&amp;msd26_e&gt;0&amp;&amp;msd26_e&lt;2000&amp;&amp;north_t-msd26_t&gt;-500&amp;&amp;north_t-msd26_t&lt;400","same");</a:t>
            </a:r>
          </a:p>
          <a:p>
            <a:r>
              <a:rPr lang="en-US" dirty="0"/>
              <a:t>tree-&gt;Draw("msd26_e","north_e&gt;342&amp;&amp;</a:t>
            </a:r>
            <a:r>
              <a:rPr lang="en-US" dirty="0" err="1"/>
              <a:t>north_e</a:t>
            </a:r>
            <a:r>
              <a:rPr lang="en-US" dirty="0"/>
              <a:t>&lt;346&amp;&amp;msd26_e&gt;0&amp;&amp;msd26_e&lt;2000&amp;&amp;north_t-msd26_t&gt;-500&amp;&amp;north_t-msd26_t&lt;400","same");</a:t>
            </a:r>
          </a:p>
          <a:p>
            <a:endParaRPr lang="en-US" dirty="0"/>
          </a:p>
          <a:p>
            <a:endParaRPr lang="en-US" dirty="0"/>
          </a:p>
          <a:p>
            <a:endParaRPr lang="en-US" dirty="0"/>
          </a:p>
          <a:p>
            <a:r>
              <a:rPr lang="en-US" dirty="0" err="1"/>
              <a:t>hnorth_e</a:t>
            </a:r>
            <a:r>
              <a:rPr lang="en-US" dirty="0"/>
              <a:t>-&gt;</a:t>
            </a:r>
            <a:r>
              <a:rPr lang="en-US" dirty="0" err="1"/>
              <a:t>GetXaxis</a:t>
            </a:r>
            <a:r>
              <a:rPr lang="en-US" dirty="0"/>
              <a:t>()-&gt;</a:t>
            </a:r>
            <a:r>
              <a:rPr lang="en-US" dirty="0" err="1"/>
              <a:t>SetRangeUser</a:t>
            </a:r>
            <a:r>
              <a:rPr lang="en-US" dirty="0"/>
              <a:t>(100,400);</a:t>
            </a:r>
          </a:p>
          <a:p>
            <a:r>
              <a:rPr lang="en-US" dirty="0" err="1"/>
              <a:t>hnorth_e</a:t>
            </a:r>
            <a:r>
              <a:rPr lang="en-US" dirty="0"/>
              <a:t>-&gt;</a:t>
            </a:r>
            <a:r>
              <a:rPr lang="en-US" dirty="0" err="1"/>
              <a:t>GetYaxis</a:t>
            </a:r>
            <a:r>
              <a:rPr lang="en-US" dirty="0"/>
              <a:t>()-&gt;</a:t>
            </a:r>
            <a:r>
              <a:rPr lang="en-US" dirty="0" err="1"/>
              <a:t>SetRangeUser</a:t>
            </a:r>
            <a:r>
              <a:rPr lang="en-US" dirty="0"/>
              <a:t>(10,3e6);</a:t>
            </a:r>
          </a:p>
          <a:p>
            <a:r>
              <a:rPr lang="en-US" dirty="0" err="1"/>
              <a:t>gPad</a:t>
            </a:r>
            <a:r>
              <a:rPr lang="en-US" dirty="0"/>
              <a:t>-&gt;</a:t>
            </a:r>
            <a:r>
              <a:rPr lang="en-US" dirty="0" err="1"/>
              <a:t>RedrawAxis</a:t>
            </a:r>
            <a:r>
              <a:rPr lang="en-US" dirty="0"/>
              <a:t>();</a:t>
            </a:r>
          </a:p>
          <a:p>
            <a:r>
              <a:rPr lang="en-US" dirty="0" err="1"/>
              <a:t>canvaspeak</a:t>
            </a:r>
            <a:r>
              <a:rPr lang="en-US" dirty="0"/>
              <a:t>-&gt;</a:t>
            </a:r>
            <a:r>
              <a:rPr lang="en-US" dirty="0" err="1"/>
              <a:t>SaveAs</a:t>
            </a:r>
            <a:r>
              <a:rPr lang="en-US" dirty="0"/>
              <a:t>("F:/e21010/pxct/xgamma_coincidence_152Eu_inChamber_run0228_0229_0230_100-400keV.png");</a:t>
            </a:r>
          </a:p>
          <a:p>
            <a:endParaRPr lang="en-US" dirty="0"/>
          </a:p>
          <a:p>
            <a:r>
              <a:rPr lang="en-US" dirty="0" err="1"/>
              <a:t>hnorth_e</a:t>
            </a:r>
            <a:r>
              <a:rPr lang="en-US" dirty="0"/>
              <a:t>-&gt;</a:t>
            </a:r>
            <a:r>
              <a:rPr lang="en-US" dirty="0" err="1"/>
              <a:t>GetXaxis</a:t>
            </a:r>
            <a:r>
              <a:rPr lang="en-US" dirty="0"/>
              <a:t>()-&gt;</a:t>
            </a:r>
            <a:r>
              <a:rPr lang="en-US" dirty="0" err="1"/>
              <a:t>SetRangeUser</a:t>
            </a:r>
            <a:r>
              <a:rPr lang="en-US" dirty="0"/>
              <a:t>(400,700);</a:t>
            </a:r>
          </a:p>
          <a:p>
            <a:r>
              <a:rPr lang="en-US" dirty="0" err="1"/>
              <a:t>hnorth_e</a:t>
            </a:r>
            <a:r>
              <a:rPr lang="en-US" dirty="0"/>
              <a:t>-&gt;</a:t>
            </a:r>
            <a:r>
              <a:rPr lang="en-US" dirty="0" err="1"/>
              <a:t>GetYaxis</a:t>
            </a:r>
            <a:r>
              <a:rPr lang="en-US" dirty="0"/>
              <a:t>()-&gt;</a:t>
            </a:r>
            <a:r>
              <a:rPr lang="en-US" dirty="0" err="1"/>
              <a:t>SetRangeUser</a:t>
            </a:r>
            <a:r>
              <a:rPr lang="en-US" dirty="0"/>
              <a:t>(10,5e4);</a:t>
            </a:r>
          </a:p>
          <a:p>
            <a:r>
              <a:rPr lang="en-US" dirty="0" err="1"/>
              <a:t>gPad</a:t>
            </a:r>
            <a:r>
              <a:rPr lang="en-US" dirty="0"/>
              <a:t>-&gt;</a:t>
            </a:r>
            <a:r>
              <a:rPr lang="en-US" dirty="0" err="1"/>
              <a:t>RedrawAxis</a:t>
            </a:r>
            <a:r>
              <a:rPr lang="en-US" dirty="0"/>
              <a:t>();</a:t>
            </a:r>
          </a:p>
          <a:p>
            <a:r>
              <a:rPr lang="en-US" dirty="0" err="1"/>
              <a:t>canvaspeak</a:t>
            </a:r>
            <a:r>
              <a:rPr lang="en-US" dirty="0"/>
              <a:t>-&gt;</a:t>
            </a:r>
            <a:r>
              <a:rPr lang="en-US" dirty="0" err="1"/>
              <a:t>SaveAs</a:t>
            </a:r>
            <a:r>
              <a:rPr lang="en-US" dirty="0"/>
              <a:t>("F:/e21010/pxct/xgamma_coincidence_152Eu_inChamber_run0228_0229_0230_400-700keV.png");</a:t>
            </a:r>
          </a:p>
          <a:p>
            <a:endParaRPr lang="en-US" dirty="0"/>
          </a:p>
          <a:p>
            <a:r>
              <a:rPr lang="en-US" dirty="0" err="1"/>
              <a:t>hnorth_e</a:t>
            </a:r>
            <a:r>
              <a:rPr lang="en-US" dirty="0"/>
              <a:t>-&gt;</a:t>
            </a:r>
            <a:r>
              <a:rPr lang="en-US" dirty="0" err="1"/>
              <a:t>GetXaxis</a:t>
            </a:r>
            <a:r>
              <a:rPr lang="en-US" dirty="0"/>
              <a:t>()-&gt;</a:t>
            </a:r>
            <a:r>
              <a:rPr lang="en-US" dirty="0" err="1"/>
              <a:t>SetRangeUser</a:t>
            </a:r>
            <a:r>
              <a:rPr lang="en-US" dirty="0"/>
              <a:t>(700,1000);</a:t>
            </a:r>
          </a:p>
          <a:p>
            <a:r>
              <a:rPr lang="en-US" dirty="0" err="1"/>
              <a:t>hnorth_e</a:t>
            </a:r>
            <a:r>
              <a:rPr lang="en-US" dirty="0"/>
              <a:t>-&gt;</a:t>
            </a:r>
            <a:r>
              <a:rPr lang="en-US" dirty="0" err="1"/>
              <a:t>GetYaxis</a:t>
            </a:r>
            <a:r>
              <a:rPr lang="en-US" dirty="0"/>
              <a:t>()-&gt;</a:t>
            </a:r>
            <a:r>
              <a:rPr lang="en-US" dirty="0" err="1"/>
              <a:t>SetRangeUser</a:t>
            </a:r>
            <a:r>
              <a:rPr lang="en-US" dirty="0"/>
              <a:t>(10,1e5);</a:t>
            </a:r>
          </a:p>
          <a:p>
            <a:r>
              <a:rPr lang="en-US" dirty="0" err="1"/>
              <a:t>gPad</a:t>
            </a:r>
            <a:r>
              <a:rPr lang="en-US" dirty="0"/>
              <a:t>-&gt;</a:t>
            </a:r>
            <a:r>
              <a:rPr lang="en-US" dirty="0" err="1"/>
              <a:t>RedrawAxis</a:t>
            </a:r>
            <a:r>
              <a:rPr lang="en-US" dirty="0"/>
              <a:t>();</a:t>
            </a:r>
          </a:p>
          <a:p>
            <a:r>
              <a:rPr lang="en-US" dirty="0" err="1"/>
              <a:t>canvaspeak</a:t>
            </a:r>
            <a:r>
              <a:rPr lang="en-US" dirty="0"/>
              <a:t>-&gt;</a:t>
            </a:r>
            <a:r>
              <a:rPr lang="en-US" dirty="0" err="1"/>
              <a:t>SaveAs</a:t>
            </a:r>
            <a:r>
              <a:rPr lang="en-US" dirty="0"/>
              <a:t>("F:/e21010/pxct/xgamma_coincidence_152Eu_inChamber_run0228_0229_0230_700-1000keV.png");</a:t>
            </a:r>
          </a:p>
          <a:p>
            <a:endParaRPr lang="en-US" dirty="0"/>
          </a:p>
          <a:p>
            <a:r>
              <a:rPr lang="en-US" dirty="0" err="1"/>
              <a:t>hnorth_e</a:t>
            </a:r>
            <a:r>
              <a:rPr lang="en-US" dirty="0"/>
              <a:t>-&gt;</a:t>
            </a:r>
            <a:r>
              <a:rPr lang="en-US" dirty="0" err="1"/>
              <a:t>GetXaxis</a:t>
            </a:r>
            <a:r>
              <a:rPr lang="en-US" dirty="0"/>
              <a:t>()-&gt;</a:t>
            </a:r>
            <a:r>
              <a:rPr lang="en-US" dirty="0" err="1"/>
              <a:t>SetRangeUser</a:t>
            </a:r>
            <a:r>
              <a:rPr lang="en-US" dirty="0"/>
              <a:t>(1000,1300);</a:t>
            </a:r>
          </a:p>
          <a:p>
            <a:r>
              <a:rPr lang="en-US" dirty="0" err="1"/>
              <a:t>hnorth_e</a:t>
            </a:r>
            <a:r>
              <a:rPr lang="en-US" dirty="0"/>
              <a:t>-&gt;</a:t>
            </a:r>
            <a:r>
              <a:rPr lang="en-US" dirty="0" err="1"/>
              <a:t>GetYaxis</a:t>
            </a:r>
            <a:r>
              <a:rPr lang="en-US" dirty="0"/>
              <a:t>()-&gt;</a:t>
            </a:r>
            <a:r>
              <a:rPr lang="en-US" dirty="0" err="1"/>
              <a:t>SetRangeUser</a:t>
            </a:r>
            <a:r>
              <a:rPr lang="en-US" dirty="0"/>
              <a:t>(4,1e5);</a:t>
            </a:r>
          </a:p>
          <a:p>
            <a:r>
              <a:rPr lang="en-US" dirty="0" err="1"/>
              <a:t>gPad</a:t>
            </a:r>
            <a:r>
              <a:rPr lang="en-US" dirty="0"/>
              <a:t>-&gt;</a:t>
            </a:r>
            <a:r>
              <a:rPr lang="en-US" dirty="0" err="1"/>
              <a:t>RedrawAxis</a:t>
            </a:r>
            <a:r>
              <a:rPr lang="en-US" dirty="0"/>
              <a:t>();</a:t>
            </a:r>
          </a:p>
          <a:p>
            <a:r>
              <a:rPr lang="en-US" dirty="0" err="1"/>
              <a:t>canvaspeak</a:t>
            </a:r>
            <a:r>
              <a:rPr lang="en-US" dirty="0"/>
              <a:t>-&gt;</a:t>
            </a:r>
            <a:r>
              <a:rPr lang="en-US" dirty="0" err="1"/>
              <a:t>SaveAs</a:t>
            </a:r>
            <a:r>
              <a:rPr lang="en-US" dirty="0"/>
              <a:t>("F:/e21010/pxct/xgamma_coincidence_152Eu_inChamber_run0228_0229_0230_1000-1300keV.png");</a:t>
            </a:r>
          </a:p>
          <a:p>
            <a:endParaRPr lang="en-US" dirty="0"/>
          </a:p>
          <a:p>
            <a:r>
              <a:rPr lang="en-US" dirty="0" err="1"/>
              <a:t>hnorth_e</a:t>
            </a:r>
            <a:r>
              <a:rPr lang="en-US" dirty="0"/>
              <a:t>-&gt;</a:t>
            </a:r>
            <a:r>
              <a:rPr lang="en-US" dirty="0" err="1"/>
              <a:t>GetXaxis</a:t>
            </a:r>
            <a:r>
              <a:rPr lang="en-US" dirty="0"/>
              <a:t>()-&gt;</a:t>
            </a:r>
            <a:r>
              <a:rPr lang="en-US" dirty="0" err="1"/>
              <a:t>SetRangeUser</a:t>
            </a:r>
            <a:r>
              <a:rPr lang="en-US" dirty="0"/>
              <a:t>(1300,1600);</a:t>
            </a:r>
          </a:p>
          <a:p>
            <a:r>
              <a:rPr lang="en-US" dirty="0" err="1"/>
              <a:t>hnorth_e</a:t>
            </a:r>
            <a:r>
              <a:rPr lang="en-US" dirty="0"/>
              <a:t>-&gt;</a:t>
            </a:r>
            <a:r>
              <a:rPr lang="en-US" dirty="0" err="1"/>
              <a:t>GetYaxis</a:t>
            </a:r>
            <a:r>
              <a:rPr lang="en-US" dirty="0"/>
              <a:t>()-&gt;</a:t>
            </a:r>
            <a:r>
              <a:rPr lang="en-US" dirty="0" err="1"/>
              <a:t>SetRangeUser</a:t>
            </a:r>
            <a:r>
              <a:rPr lang="en-US" dirty="0"/>
              <a:t>(1,5e5);</a:t>
            </a:r>
          </a:p>
          <a:p>
            <a:r>
              <a:rPr lang="en-US" dirty="0" err="1"/>
              <a:t>gPad</a:t>
            </a:r>
            <a:r>
              <a:rPr lang="en-US" dirty="0"/>
              <a:t>-&gt;</a:t>
            </a:r>
            <a:r>
              <a:rPr lang="en-US" dirty="0" err="1"/>
              <a:t>RedrawAxis</a:t>
            </a:r>
            <a:r>
              <a:rPr lang="en-US" dirty="0"/>
              <a:t>();</a:t>
            </a:r>
          </a:p>
          <a:p>
            <a:r>
              <a:rPr lang="en-US" dirty="0" err="1"/>
              <a:t>canvaspeak</a:t>
            </a:r>
            <a:r>
              <a:rPr lang="en-US" dirty="0"/>
              <a:t>-&gt;</a:t>
            </a:r>
            <a:r>
              <a:rPr lang="en-US" dirty="0" err="1"/>
              <a:t>SaveAs</a:t>
            </a:r>
            <a:r>
              <a:rPr lang="en-US" dirty="0"/>
              <a:t>("F:/e21010/pxct/xgamma_coincidence_152Eu_inChamber_run0228_0229_0230_1300-1600keV.png");</a:t>
            </a:r>
          </a:p>
          <a:p>
            <a:endParaRPr lang="en-US" dirty="0"/>
          </a:p>
          <a:p>
            <a:endParaRPr lang="en-US" dirty="0" err="1"/>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16</a:t>
            </a:fld>
            <a:endParaRPr lang="zh-CN" altLang="en-US"/>
          </a:p>
        </p:txBody>
      </p:sp>
    </p:spTree>
    <p:extLst>
      <p:ext uri="{BB962C8B-B14F-4D97-AF65-F5344CB8AC3E}">
        <p14:creationId xmlns:p14="http://schemas.microsoft.com/office/powerpoint/2010/main" val="3580546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TFile</a:t>
            </a:r>
            <a:r>
              <a:rPr lang="en-US" dirty="0"/>
              <a:t> *_file1 = </a:t>
            </a:r>
            <a:r>
              <a:rPr lang="en-US" dirty="0" err="1"/>
              <a:t>TFile</a:t>
            </a:r>
            <a:r>
              <a:rPr lang="en-US" dirty="0"/>
              <a:t>::Open("F:/e21010/pxct/run0203_LEGe_XtRa_MSD26_152Eu_Z2707_inChamber_vacuum_XtRa_12mm_away_window1.5us_CFDdelay_adjusted_cal.root");</a:t>
            </a:r>
          </a:p>
          <a:p>
            <a:endParaRPr lang="en-US" dirty="0"/>
          </a:p>
          <a:p>
            <a:r>
              <a:rPr lang="en-US" dirty="0" err="1"/>
              <a:t>TCanvas</a:t>
            </a:r>
            <a:r>
              <a:rPr lang="en-US" dirty="0"/>
              <a:t>* </a:t>
            </a:r>
            <a:r>
              <a:rPr lang="en-US" dirty="0" err="1"/>
              <a:t>canvaspeak</a:t>
            </a:r>
            <a:r>
              <a:rPr lang="en-US" dirty="0"/>
              <a:t> = new </a:t>
            </a:r>
            <a:r>
              <a:rPr lang="en-US" dirty="0" err="1"/>
              <a:t>TCanvas</a:t>
            </a:r>
            <a:r>
              <a:rPr lang="en-US" dirty="0"/>
              <a:t>("MSD", "MSD", 1300, 800);//</a:t>
            </a:r>
            <a:endParaRPr lang="zh-CN" altLang="en-US" dirty="0"/>
          </a:p>
          <a:p>
            <a:r>
              <a:rPr lang="en-US" dirty="0" err="1"/>
              <a:t>canvaspeak</a:t>
            </a:r>
            <a:r>
              <a:rPr lang="en-US" dirty="0"/>
              <a:t>-&gt;cd();//</a:t>
            </a:r>
            <a:endParaRPr lang="zh-CN" altLang="en-US" dirty="0"/>
          </a:p>
          <a:p>
            <a:r>
              <a:rPr lang="en-US" dirty="0" err="1"/>
              <a:t>canvaspeak</a:t>
            </a:r>
            <a:r>
              <a:rPr lang="en-US" dirty="0"/>
              <a:t>-&gt;</a:t>
            </a:r>
            <a:r>
              <a:rPr lang="en-US" dirty="0" err="1"/>
              <a:t>SetTopMargin</a:t>
            </a:r>
            <a:r>
              <a:rPr lang="en-US" dirty="0"/>
              <a:t>(0.025);</a:t>
            </a:r>
          </a:p>
          <a:p>
            <a:r>
              <a:rPr lang="en-US" dirty="0" err="1"/>
              <a:t>canvaspeak</a:t>
            </a:r>
            <a:r>
              <a:rPr lang="en-US" dirty="0"/>
              <a:t>-&gt;</a:t>
            </a:r>
            <a:r>
              <a:rPr lang="en-US" dirty="0" err="1"/>
              <a:t>SetRightMargin</a:t>
            </a:r>
            <a:r>
              <a:rPr lang="en-US" dirty="0"/>
              <a:t>(0.04);</a:t>
            </a:r>
          </a:p>
          <a:p>
            <a:r>
              <a:rPr lang="en-US" dirty="0" err="1"/>
              <a:t>canvaspeak</a:t>
            </a:r>
            <a:r>
              <a:rPr lang="en-US" dirty="0"/>
              <a:t>-&gt;</a:t>
            </a:r>
            <a:r>
              <a:rPr lang="en-US" dirty="0" err="1"/>
              <a:t>SetLeftMargin</a:t>
            </a:r>
            <a:r>
              <a:rPr lang="en-US" dirty="0"/>
              <a:t>(0.15);</a:t>
            </a:r>
          </a:p>
          <a:p>
            <a:r>
              <a:rPr lang="en-US" dirty="0" err="1"/>
              <a:t>canvaspeak</a:t>
            </a:r>
            <a:r>
              <a:rPr lang="en-US" dirty="0"/>
              <a:t>-&gt;</a:t>
            </a:r>
            <a:r>
              <a:rPr lang="en-US" dirty="0" err="1"/>
              <a:t>SetBottomMargin</a:t>
            </a:r>
            <a:r>
              <a:rPr lang="en-US" dirty="0"/>
              <a:t>(0.15);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canvaspeak</a:t>
            </a:r>
            <a:r>
              <a:rPr lang="en-US" dirty="0"/>
              <a:t>-&gt;</a:t>
            </a:r>
            <a:r>
              <a:rPr lang="en-US" dirty="0" err="1"/>
              <a:t>SetFrameLineWidth</a:t>
            </a:r>
            <a:r>
              <a:rPr lang="en-US" dirty="0"/>
              <a:t>(2);</a:t>
            </a:r>
          </a:p>
          <a:p>
            <a:r>
              <a:rPr lang="en-US" dirty="0"/>
              <a:t>hmsd26_e-&gt;</a:t>
            </a:r>
            <a:r>
              <a:rPr lang="en-US" dirty="0" err="1"/>
              <a:t>SetLineWidth</a:t>
            </a:r>
            <a:r>
              <a:rPr lang="en-US" dirty="0"/>
              <a:t>(2);</a:t>
            </a:r>
          </a:p>
          <a:p>
            <a:r>
              <a:rPr lang="en-US" dirty="0"/>
              <a:t>hmsd26_e-&gt;</a:t>
            </a:r>
            <a:r>
              <a:rPr lang="en-US" dirty="0" err="1"/>
              <a:t>Rebin</a:t>
            </a:r>
            <a:r>
              <a:rPr lang="en-US" dirty="0"/>
              <a:t>(4);</a:t>
            </a:r>
          </a:p>
          <a:p>
            <a:r>
              <a:rPr lang="en-US" dirty="0"/>
              <a:t>hmsd26_e-&gt;</a:t>
            </a:r>
            <a:r>
              <a:rPr lang="en-US" dirty="0" err="1"/>
              <a:t>SetLineColor</a:t>
            </a:r>
            <a:r>
              <a:rPr lang="en-US" dirty="0"/>
              <a:t>(1);</a:t>
            </a:r>
          </a:p>
          <a:p>
            <a:r>
              <a:rPr lang="en-US" dirty="0"/>
              <a:t>hmsd26_e-&gt;</a:t>
            </a:r>
            <a:r>
              <a:rPr lang="en-US" dirty="0" err="1"/>
              <a:t>SetStats</a:t>
            </a:r>
            <a:r>
              <a:rPr lang="en-US" dirty="0"/>
              <a:t>(0);</a:t>
            </a:r>
          </a:p>
          <a:p>
            <a:r>
              <a:rPr lang="en-US" dirty="0"/>
              <a:t>hmsd26_e-&gt;</a:t>
            </a:r>
            <a:r>
              <a:rPr lang="en-US" dirty="0" err="1"/>
              <a:t>SetTitle</a:t>
            </a:r>
            <a:r>
              <a:rPr lang="en-US" dirty="0"/>
              <a:t>("");</a:t>
            </a:r>
          </a:p>
          <a:p>
            <a:r>
              <a:rPr lang="en-US" dirty="0"/>
              <a:t>hmsd26_e-&gt;</a:t>
            </a:r>
            <a:r>
              <a:rPr lang="en-US" dirty="0" err="1"/>
              <a:t>GetXaxis</a:t>
            </a:r>
            <a:r>
              <a:rPr lang="en-US" dirty="0"/>
              <a:t>()-&gt;</a:t>
            </a:r>
            <a:r>
              <a:rPr lang="en-US" dirty="0" err="1"/>
              <a:t>SetTitle</a:t>
            </a:r>
            <a:r>
              <a:rPr lang="en-US" dirty="0"/>
              <a:t>("Energy (keV)");</a:t>
            </a:r>
            <a:endParaRPr lang="zh-CN" altLang="en-US" dirty="0"/>
          </a:p>
          <a:p>
            <a:r>
              <a:rPr lang="en-US" dirty="0"/>
              <a:t>hmsd26_e-&gt;</a:t>
            </a:r>
            <a:r>
              <a:rPr lang="en-US" dirty="0" err="1"/>
              <a:t>GetYaxis</a:t>
            </a:r>
            <a:r>
              <a:rPr lang="en-US" dirty="0"/>
              <a:t>()-&gt;</a:t>
            </a:r>
            <a:r>
              <a:rPr lang="en-US" dirty="0" err="1"/>
              <a:t>SetTitle</a:t>
            </a:r>
            <a:r>
              <a:rPr lang="en-US" dirty="0"/>
              <a:t>("Counts per 116 eV");</a:t>
            </a:r>
            <a:endParaRPr lang="zh-CN" altLang="en-US" dirty="0"/>
          </a:p>
          <a:p>
            <a:r>
              <a:rPr lang="en-US" dirty="0"/>
              <a:t>hmsd26_e-&gt;</a:t>
            </a:r>
            <a:r>
              <a:rPr lang="en-US" dirty="0" err="1"/>
              <a:t>GetXaxis</a:t>
            </a:r>
            <a:r>
              <a:rPr lang="en-US" dirty="0"/>
              <a:t>()-&gt;</a:t>
            </a:r>
            <a:r>
              <a:rPr lang="en-US" dirty="0" err="1"/>
              <a:t>CenterTitle</a:t>
            </a:r>
            <a:r>
              <a:rPr lang="en-US" dirty="0"/>
              <a:t>();</a:t>
            </a:r>
            <a:endParaRPr lang="zh-CN" altLang="en-US" dirty="0"/>
          </a:p>
          <a:p>
            <a:r>
              <a:rPr lang="en-US" dirty="0"/>
              <a:t>hmsd26_e-&gt;</a:t>
            </a:r>
            <a:r>
              <a:rPr lang="en-US" dirty="0" err="1"/>
              <a:t>GetYaxis</a:t>
            </a:r>
            <a:r>
              <a:rPr lang="en-US" dirty="0"/>
              <a:t>()-&gt;</a:t>
            </a:r>
            <a:r>
              <a:rPr lang="en-US" dirty="0" err="1"/>
              <a:t>CenterTitle</a:t>
            </a:r>
            <a:r>
              <a:rPr lang="en-US" dirty="0"/>
              <a:t>();</a:t>
            </a:r>
            <a:endParaRPr lang="zh-CN" altLang="en-US" dirty="0"/>
          </a:p>
          <a:p>
            <a:r>
              <a:rPr lang="en-US" dirty="0"/>
              <a:t>hmsd26_e-&gt;</a:t>
            </a:r>
            <a:r>
              <a:rPr lang="en-US" dirty="0" err="1"/>
              <a:t>GetXaxis</a:t>
            </a:r>
            <a:r>
              <a:rPr lang="en-US" dirty="0"/>
              <a:t>()-&gt;</a:t>
            </a:r>
            <a:r>
              <a:rPr lang="en-US" dirty="0" err="1"/>
              <a:t>SetLabelFont</a:t>
            </a:r>
            <a:r>
              <a:rPr lang="en-US" dirty="0"/>
              <a:t>(132);</a:t>
            </a:r>
            <a:endParaRPr lang="zh-CN" altLang="en-US" dirty="0"/>
          </a:p>
          <a:p>
            <a:r>
              <a:rPr lang="en-US" dirty="0"/>
              <a:t>hmsd26_e-&gt;</a:t>
            </a:r>
            <a:r>
              <a:rPr lang="en-US" dirty="0" err="1"/>
              <a:t>GetYaxis</a:t>
            </a:r>
            <a:r>
              <a:rPr lang="en-US" dirty="0"/>
              <a:t>()-&gt;</a:t>
            </a:r>
            <a:r>
              <a:rPr lang="en-US" dirty="0" err="1"/>
              <a:t>SetLabelFont</a:t>
            </a:r>
            <a:r>
              <a:rPr lang="en-US" dirty="0"/>
              <a:t>(132);</a:t>
            </a:r>
            <a:endParaRPr lang="zh-CN" altLang="en-US" dirty="0"/>
          </a:p>
          <a:p>
            <a:r>
              <a:rPr lang="en-US" dirty="0"/>
              <a:t>hmsd26_e-&gt;</a:t>
            </a:r>
            <a:r>
              <a:rPr lang="en-US" dirty="0" err="1"/>
              <a:t>GetXaxis</a:t>
            </a:r>
            <a:r>
              <a:rPr lang="en-US" dirty="0"/>
              <a:t>()-&gt;</a:t>
            </a:r>
            <a:r>
              <a:rPr lang="en-US" dirty="0" err="1"/>
              <a:t>SetLabelSize</a:t>
            </a:r>
            <a:r>
              <a:rPr lang="en-US" dirty="0"/>
              <a:t>(0.06);</a:t>
            </a:r>
          </a:p>
          <a:p>
            <a:r>
              <a:rPr lang="en-US" dirty="0"/>
              <a:t>hmsd26_e-&gt;</a:t>
            </a:r>
            <a:r>
              <a:rPr lang="en-US" dirty="0" err="1"/>
              <a:t>GetYaxis</a:t>
            </a:r>
            <a:r>
              <a:rPr lang="en-US" dirty="0"/>
              <a:t>()-&gt;</a:t>
            </a:r>
            <a:r>
              <a:rPr lang="en-US" dirty="0" err="1"/>
              <a:t>SetLabelSize</a:t>
            </a:r>
            <a:r>
              <a:rPr lang="en-US" dirty="0"/>
              <a:t>(0.06);</a:t>
            </a:r>
          </a:p>
          <a:p>
            <a:r>
              <a:rPr lang="en-US" dirty="0"/>
              <a:t>hmsd26_e-&gt;</a:t>
            </a:r>
            <a:r>
              <a:rPr lang="en-US" dirty="0" err="1"/>
              <a:t>GetXaxis</a:t>
            </a:r>
            <a:r>
              <a:rPr lang="en-US" dirty="0"/>
              <a:t>()-&gt;</a:t>
            </a:r>
            <a:r>
              <a:rPr lang="en-US" dirty="0" err="1"/>
              <a:t>SetTitleFont</a:t>
            </a:r>
            <a:r>
              <a:rPr lang="en-US" dirty="0"/>
              <a:t>(132);</a:t>
            </a:r>
            <a:endParaRPr lang="zh-CN" altLang="en-US" dirty="0"/>
          </a:p>
          <a:p>
            <a:r>
              <a:rPr lang="en-US" dirty="0"/>
              <a:t>hmsd26_e-&gt;</a:t>
            </a:r>
            <a:r>
              <a:rPr lang="en-US" dirty="0" err="1"/>
              <a:t>GetYaxis</a:t>
            </a:r>
            <a:r>
              <a:rPr lang="en-US" dirty="0"/>
              <a:t>()-&gt;</a:t>
            </a:r>
            <a:r>
              <a:rPr lang="en-US" dirty="0" err="1"/>
              <a:t>SetTitleFont</a:t>
            </a:r>
            <a:r>
              <a:rPr lang="en-US" dirty="0"/>
              <a:t>(132);</a:t>
            </a:r>
            <a:endParaRPr lang="zh-CN" altLang="en-US" dirty="0"/>
          </a:p>
          <a:p>
            <a:r>
              <a:rPr lang="en-US" dirty="0"/>
              <a:t>hmsd26_e-&gt;</a:t>
            </a:r>
            <a:r>
              <a:rPr lang="en-US" dirty="0" err="1"/>
              <a:t>GetXaxis</a:t>
            </a:r>
            <a:r>
              <a:rPr lang="en-US" dirty="0"/>
              <a:t>()-&gt;</a:t>
            </a:r>
            <a:r>
              <a:rPr lang="en-US" dirty="0" err="1"/>
              <a:t>SetTitleOffset</a:t>
            </a:r>
            <a:r>
              <a:rPr lang="en-US" dirty="0"/>
              <a:t>(1.0);</a:t>
            </a:r>
            <a:endParaRPr lang="zh-CN" altLang="en-US" dirty="0"/>
          </a:p>
          <a:p>
            <a:r>
              <a:rPr lang="en-US" dirty="0"/>
              <a:t>hmsd26_e-&gt;</a:t>
            </a:r>
            <a:r>
              <a:rPr lang="en-US" dirty="0" err="1"/>
              <a:t>GetYaxis</a:t>
            </a:r>
            <a:r>
              <a:rPr lang="en-US" dirty="0"/>
              <a:t>()-&gt;</a:t>
            </a:r>
            <a:r>
              <a:rPr lang="en-US" dirty="0" err="1"/>
              <a:t>SetTitleOffset</a:t>
            </a:r>
            <a:r>
              <a:rPr lang="en-US" dirty="0"/>
              <a:t>(1.1);</a:t>
            </a:r>
            <a:endParaRPr lang="zh-CN" altLang="en-US" dirty="0"/>
          </a:p>
          <a:p>
            <a:r>
              <a:rPr lang="en-US" dirty="0"/>
              <a:t>hmsd26_e-&gt;</a:t>
            </a:r>
            <a:r>
              <a:rPr lang="en-US" dirty="0" err="1"/>
              <a:t>GetXaxis</a:t>
            </a:r>
            <a:r>
              <a:rPr lang="en-US" dirty="0"/>
              <a:t>()-&gt;</a:t>
            </a:r>
            <a:r>
              <a:rPr lang="en-US" dirty="0" err="1"/>
              <a:t>SetTitleSize</a:t>
            </a:r>
            <a:r>
              <a:rPr lang="en-US" dirty="0"/>
              <a:t>(0.07);</a:t>
            </a:r>
          </a:p>
          <a:p>
            <a:r>
              <a:rPr lang="en-US" dirty="0"/>
              <a:t>hmsd26_e-&gt;</a:t>
            </a:r>
            <a:r>
              <a:rPr lang="en-US" dirty="0" err="1"/>
              <a:t>GetYaxis</a:t>
            </a:r>
            <a:r>
              <a:rPr lang="en-US" dirty="0"/>
              <a:t>()-&gt;</a:t>
            </a:r>
            <a:r>
              <a:rPr lang="en-US" dirty="0" err="1"/>
              <a:t>SetTitleSize</a:t>
            </a:r>
            <a:r>
              <a:rPr lang="en-US" dirty="0"/>
              <a:t>(0.07);</a:t>
            </a:r>
          </a:p>
          <a:p>
            <a:r>
              <a:rPr lang="en-US" dirty="0"/>
              <a:t>hmsd26_e-&gt;</a:t>
            </a:r>
            <a:r>
              <a:rPr lang="en-US" dirty="0" err="1"/>
              <a:t>GetXaxis</a:t>
            </a:r>
            <a:r>
              <a:rPr lang="en-US" dirty="0"/>
              <a:t>()-&gt;</a:t>
            </a:r>
            <a:r>
              <a:rPr lang="en-US" dirty="0" err="1"/>
              <a:t>SetNdivisions</a:t>
            </a:r>
            <a:r>
              <a:rPr lang="en-US" dirty="0"/>
              <a:t>(505);</a:t>
            </a:r>
          </a:p>
          <a:p>
            <a:r>
              <a:rPr lang="en-US" dirty="0"/>
              <a:t>hmsd26_e-&gt;</a:t>
            </a:r>
            <a:r>
              <a:rPr lang="en-US" dirty="0" err="1"/>
              <a:t>GetXaxis</a:t>
            </a:r>
            <a:r>
              <a:rPr lang="en-US" dirty="0"/>
              <a:t>()-&gt;</a:t>
            </a:r>
            <a:r>
              <a:rPr lang="en-US" dirty="0" err="1"/>
              <a:t>SetRangeUser</a:t>
            </a:r>
            <a:r>
              <a:rPr lang="en-US" dirty="0"/>
              <a:t>(0,1600);</a:t>
            </a:r>
          </a:p>
          <a:p>
            <a:r>
              <a:rPr lang="en-US" dirty="0"/>
              <a:t>//hmsd26_e-&gt;</a:t>
            </a:r>
            <a:r>
              <a:rPr lang="en-US" dirty="0" err="1"/>
              <a:t>GetYaxis</a:t>
            </a:r>
            <a:r>
              <a:rPr lang="en-US" dirty="0"/>
              <a:t>()-&gt;</a:t>
            </a:r>
            <a:r>
              <a:rPr lang="en-US" dirty="0" err="1"/>
              <a:t>SetRangeUser</a:t>
            </a:r>
            <a:r>
              <a:rPr lang="en-US" dirty="0"/>
              <a:t>(1,20000);</a:t>
            </a:r>
          </a:p>
          <a:p>
            <a:r>
              <a:rPr lang="en-US" dirty="0"/>
              <a:t>hmsd26_e-&gt;</a:t>
            </a:r>
            <a:r>
              <a:rPr lang="en-US" dirty="0" err="1"/>
              <a:t>GetYaxis</a:t>
            </a:r>
            <a:r>
              <a:rPr lang="en-US" dirty="0"/>
              <a:t>()-&gt;</a:t>
            </a:r>
            <a:r>
              <a:rPr lang="en-US" dirty="0" err="1"/>
              <a:t>SetTickLength</a:t>
            </a:r>
            <a:r>
              <a:rPr lang="en-US" dirty="0"/>
              <a:t>(0.02);</a:t>
            </a:r>
          </a:p>
          <a:p>
            <a:r>
              <a:rPr lang="en-US" dirty="0"/>
              <a:t>hmsd26_e-&gt;Draw("hist");</a:t>
            </a:r>
          </a:p>
          <a:p>
            <a:r>
              <a:rPr lang="en-US" dirty="0" err="1"/>
              <a:t>gPad</a:t>
            </a:r>
            <a:r>
              <a:rPr lang="en-US" dirty="0"/>
              <a:t>-&gt;</a:t>
            </a:r>
            <a:r>
              <a:rPr lang="en-US" dirty="0" err="1"/>
              <a:t>SetFrameLineWidth</a:t>
            </a:r>
            <a:r>
              <a:rPr lang="en-US" dirty="0"/>
              <a:t>(2);</a:t>
            </a:r>
          </a:p>
          <a:p>
            <a:r>
              <a:rPr lang="en-US" dirty="0"/>
              <a:t>//</a:t>
            </a:r>
            <a:r>
              <a:rPr lang="en-US" dirty="0" err="1"/>
              <a:t>gPad</a:t>
            </a:r>
            <a:r>
              <a:rPr lang="en-US" dirty="0"/>
              <a:t>-&gt;</a:t>
            </a:r>
            <a:r>
              <a:rPr lang="en-US" dirty="0" err="1"/>
              <a:t>SetLogy</a:t>
            </a:r>
            <a:r>
              <a:rPr lang="en-US" dirty="0"/>
              <a:t>();</a:t>
            </a:r>
          </a:p>
          <a:p>
            <a:endParaRPr lang="en-US" dirty="0"/>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18</a:t>
            </a:fld>
            <a:endParaRPr lang="zh-CN" altLang="en-US"/>
          </a:p>
        </p:txBody>
      </p:sp>
    </p:spTree>
    <p:extLst>
      <p:ext uri="{BB962C8B-B14F-4D97-AF65-F5344CB8AC3E}">
        <p14:creationId xmlns:p14="http://schemas.microsoft.com/office/powerpoint/2010/main" val="571201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TFile</a:t>
            </a:r>
            <a:r>
              <a:rPr lang="en-US" dirty="0"/>
              <a:t> *_file1 = </a:t>
            </a:r>
            <a:r>
              <a:rPr lang="en-US" dirty="0" err="1"/>
              <a:t>TFile</a:t>
            </a:r>
            <a:r>
              <a:rPr lang="en-US" dirty="0"/>
              <a:t>::Open("F:/e21010/pxct/run0228_0229_0230_LEGe_XtRa_MSD26_152Eu_Z2707_inChamber_vacuum_XtRa_12mm_away_window1us_XtRaCFDdelay_0.2us_for_efficiency_cal.root");</a:t>
            </a:r>
          </a:p>
          <a:p>
            <a:endParaRPr lang="en-US" dirty="0"/>
          </a:p>
          <a:p>
            <a:r>
              <a:rPr lang="en-US" dirty="0" err="1"/>
              <a:t>TCanvas</a:t>
            </a:r>
            <a:r>
              <a:rPr lang="en-US" dirty="0"/>
              <a:t>* </a:t>
            </a:r>
            <a:r>
              <a:rPr lang="en-US" dirty="0" err="1"/>
              <a:t>canvaspeak</a:t>
            </a:r>
            <a:r>
              <a:rPr lang="en-US" dirty="0"/>
              <a:t> = new </a:t>
            </a:r>
            <a:r>
              <a:rPr lang="en-US" dirty="0" err="1"/>
              <a:t>TCanvas</a:t>
            </a:r>
            <a:r>
              <a:rPr lang="en-US" dirty="0"/>
              <a:t>("MSD", "MSD", 1300, 800);//</a:t>
            </a:r>
            <a:endParaRPr lang="zh-CN" altLang="en-US" dirty="0"/>
          </a:p>
          <a:p>
            <a:r>
              <a:rPr lang="en-US" dirty="0" err="1"/>
              <a:t>canvaspeak</a:t>
            </a:r>
            <a:r>
              <a:rPr lang="en-US" dirty="0"/>
              <a:t>-&gt;cd();//</a:t>
            </a:r>
            <a:endParaRPr lang="zh-CN" altLang="en-US" dirty="0"/>
          </a:p>
          <a:p>
            <a:r>
              <a:rPr lang="en-US" dirty="0" err="1"/>
              <a:t>canvaspeak</a:t>
            </a:r>
            <a:r>
              <a:rPr lang="en-US" dirty="0"/>
              <a:t>-&gt;</a:t>
            </a:r>
            <a:r>
              <a:rPr lang="en-US" dirty="0" err="1"/>
              <a:t>SetTopMargin</a:t>
            </a:r>
            <a:r>
              <a:rPr lang="en-US" dirty="0"/>
              <a:t>(0.025);</a:t>
            </a:r>
          </a:p>
          <a:p>
            <a:r>
              <a:rPr lang="en-US" dirty="0" err="1"/>
              <a:t>canvaspeak</a:t>
            </a:r>
            <a:r>
              <a:rPr lang="en-US" dirty="0"/>
              <a:t>-&gt;</a:t>
            </a:r>
            <a:r>
              <a:rPr lang="en-US" dirty="0" err="1"/>
              <a:t>SetRightMargin</a:t>
            </a:r>
            <a:r>
              <a:rPr lang="en-US" dirty="0"/>
              <a:t>(0.04);</a:t>
            </a:r>
          </a:p>
          <a:p>
            <a:r>
              <a:rPr lang="en-US" dirty="0" err="1"/>
              <a:t>canvaspeak</a:t>
            </a:r>
            <a:r>
              <a:rPr lang="en-US" dirty="0"/>
              <a:t>-&gt;</a:t>
            </a:r>
            <a:r>
              <a:rPr lang="en-US" dirty="0" err="1"/>
              <a:t>SetLeftMargin</a:t>
            </a:r>
            <a:r>
              <a:rPr lang="en-US" dirty="0"/>
              <a:t>(0.15);</a:t>
            </a:r>
          </a:p>
          <a:p>
            <a:r>
              <a:rPr lang="en-US" dirty="0" err="1"/>
              <a:t>canvaspeak</a:t>
            </a:r>
            <a:r>
              <a:rPr lang="en-US" dirty="0"/>
              <a:t>-&gt;</a:t>
            </a:r>
            <a:r>
              <a:rPr lang="en-US" dirty="0" err="1"/>
              <a:t>SetBottomMargin</a:t>
            </a:r>
            <a:r>
              <a:rPr lang="en-US" dirty="0"/>
              <a:t>(0.15);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canvaspeak</a:t>
            </a:r>
            <a:r>
              <a:rPr lang="en-US" dirty="0"/>
              <a:t>-&gt;</a:t>
            </a:r>
            <a:r>
              <a:rPr lang="en-US" dirty="0" err="1"/>
              <a:t>SetFrameLineWidth</a:t>
            </a:r>
            <a:r>
              <a:rPr lang="en-US" dirty="0"/>
              <a:t>(2);</a:t>
            </a:r>
          </a:p>
          <a:p>
            <a:r>
              <a:rPr lang="en-US" dirty="0"/>
              <a:t>hmsd26_e-&gt;</a:t>
            </a:r>
            <a:r>
              <a:rPr lang="en-US" dirty="0" err="1"/>
              <a:t>SetLineWidth</a:t>
            </a:r>
            <a:r>
              <a:rPr lang="en-US" dirty="0"/>
              <a:t>(2);</a:t>
            </a:r>
          </a:p>
          <a:p>
            <a:r>
              <a:rPr lang="en-US" dirty="0"/>
              <a:t>hmsd26_e-&gt;</a:t>
            </a:r>
            <a:r>
              <a:rPr lang="en-US" dirty="0" err="1"/>
              <a:t>Rebin</a:t>
            </a:r>
            <a:r>
              <a:rPr lang="en-US" dirty="0"/>
              <a:t>(4);</a:t>
            </a:r>
          </a:p>
          <a:p>
            <a:r>
              <a:rPr lang="en-US" dirty="0"/>
              <a:t>hmsd26_e-&gt;</a:t>
            </a:r>
            <a:r>
              <a:rPr lang="en-US" dirty="0" err="1"/>
              <a:t>SetLineColor</a:t>
            </a:r>
            <a:r>
              <a:rPr lang="en-US" dirty="0"/>
              <a:t>(1);</a:t>
            </a:r>
          </a:p>
          <a:p>
            <a:r>
              <a:rPr lang="en-US" dirty="0"/>
              <a:t>hmsd26_e-&gt;</a:t>
            </a:r>
            <a:r>
              <a:rPr lang="en-US" dirty="0" err="1"/>
              <a:t>SetStats</a:t>
            </a:r>
            <a:r>
              <a:rPr lang="en-US" dirty="0"/>
              <a:t>(0);</a:t>
            </a:r>
          </a:p>
          <a:p>
            <a:r>
              <a:rPr lang="en-US" dirty="0"/>
              <a:t>hmsd26_e-&gt;</a:t>
            </a:r>
            <a:r>
              <a:rPr lang="en-US" dirty="0" err="1"/>
              <a:t>SetTitle</a:t>
            </a:r>
            <a:r>
              <a:rPr lang="en-US" dirty="0"/>
              <a:t>("");</a:t>
            </a:r>
          </a:p>
          <a:p>
            <a:r>
              <a:rPr lang="en-US" dirty="0"/>
              <a:t>hmsd26_e-&gt;</a:t>
            </a:r>
            <a:r>
              <a:rPr lang="en-US" dirty="0" err="1"/>
              <a:t>GetXaxis</a:t>
            </a:r>
            <a:r>
              <a:rPr lang="en-US" dirty="0"/>
              <a:t>()-&gt;</a:t>
            </a:r>
            <a:r>
              <a:rPr lang="en-US" dirty="0" err="1"/>
              <a:t>SetTitle</a:t>
            </a:r>
            <a:r>
              <a:rPr lang="en-US" dirty="0"/>
              <a:t>("Energy (keV)");</a:t>
            </a:r>
            <a:endParaRPr lang="zh-CN" altLang="en-US" dirty="0"/>
          </a:p>
          <a:p>
            <a:r>
              <a:rPr lang="en-US" dirty="0"/>
              <a:t>hmsd26_e-&gt;</a:t>
            </a:r>
            <a:r>
              <a:rPr lang="en-US" dirty="0" err="1"/>
              <a:t>GetYaxis</a:t>
            </a:r>
            <a:r>
              <a:rPr lang="en-US" dirty="0"/>
              <a:t>()-&gt;</a:t>
            </a:r>
            <a:r>
              <a:rPr lang="en-US" dirty="0" err="1"/>
              <a:t>SetTitle</a:t>
            </a:r>
            <a:r>
              <a:rPr lang="en-US" dirty="0"/>
              <a:t>("Counts per 116 eV");</a:t>
            </a:r>
            <a:endParaRPr lang="zh-CN" altLang="en-US" dirty="0"/>
          </a:p>
          <a:p>
            <a:r>
              <a:rPr lang="en-US" dirty="0"/>
              <a:t>hmsd26_e-&gt;</a:t>
            </a:r>
            <a:r>
              <a:rPr lang="en-US" dirty="0" err="1"/>
              <a:t>GetXaxis</a:t>
            </a:r>
            <a:r>
              <a:rPr lang="en-US" dirty="0"/>
              <a:t>()-&gt;</a:t>
            </a:r>
            <a:r>
              <a:rPr lang="en-US" dirty="0" err="1"/>
              <a:t>CenterTitle</a:t>
            </a:r>
            <a:r>
              <a:rPr lang="en-US" dirty="0"/>
              <a:t>();</a:t>
            </a:r>
            <a:endParaRPr lang="zh-CN" altLang="en-US" dirty="0"/>
          </a:p>
          <a:p>
            <a:r>
              <a:rPr lang="en-US" dirty="0"/>
              <a:t>hmsd26_e-&gt;</a:t>
            </a:r>
            <a:r>
              <a:rPr lang="en-US" dirty="0" err="1"/>
              <a:t>GetYaxis</a:t>
            </a:r>
            <a:r>
              <a:rPr lang="en-US" dirty="0"/>
              <a:t>()-&gt;</a:t>
            </a:r>
            <a:r>
              <a:rPr lang="en-US" dirty="0" err="1"/>
              <a:t>CenterTitle</a:t>
            </a:r>
            <a:r>
              <a:rPr lang="en-US" dirty="0"/>
              <a:t>();</a:t>
            </a:r>
            <a:endParaRPr lang="zh-CN" altLang="en-US" dirty="0"/>
          </a:p>
          <a:p>
            <a:r>
              <a:rPr lang="en-US" dirty="0"/>
              <a:t>hmsd26_e-&gt;</a:t>
            </a:r>
            <a:r>
              <a:rPr lang="en-US" dirty="0" err="1"/>
              <a:t>GetXaxis</a:t>
            </a:r>
            <a:r>
              <a:rPr lang="en-US" dirty="0"/>
              <a:t>()-&gt;</a:t>
            </a:r>
            <a:r>
              <a:rPr lang="en-US" dirty="0" err="1"/>
              <a:t>SetLabelFont</a:t>
            </a:r>
            <a:r>
              <a:rPr lang="en-US" dirty="0"/>
              <a:t>(132);</a:t>
            </a:r>
            <a:endParaRPr lang="zh-CN" altLang="en-US" dirty="0"/>
          </a:p>
          <a:p>
            <a:r>
              <a:rPr lang="en-US" dirty="0"/>
              <a:t>hmsd26_e-&gt;</a:t>
            </a:r>
            <a:r>
              <a:rPr lang="en-US" dirty="0" err="1"/>
              <a:t>GetYaxis</a:t>
            </a:r>
            <a:r>
              <a:rPr lang="en-US" dirty="0"/>
              <a:t>()-&gt;</a:t>
            </a:r>
            <a:r>
              <a:rPr lang="en-US" dirty="0" err="1"/>
              <a:t>SetLabelFont</a:t>
            </a:r>
            <a:r>
              <a:rPr lang="en-US" dirty="0"/>
              <a:t>(132);</a:t>
            </a:r>
            <a:endParaRPr lang="zh-CN" altLang="en-US" dirty="0"/>
          </a:p>
          <a:p>
            <a:r>
              <a:rPr lang="en-US" dirty="0"/>
              <a:t>hmsd26_e-&gt;</a:t>
            </a:r>
            <a:r>
              <a:rPr lang="en-US" dirty="0" err="1"/>
              <a:t>GetXaxis</a:t>
            </a:r>
            <a:r>
              <a:rPr lang="en-US" dirty="0"/>
              <a:t>()-&gt;</a:t>
            </a:r>
            <a:r>
              <a:rPr lang="en-US" dirty="0" err="1"/>
              <a:t>SetLabelSize</a:t>
            </a:r>
            <a:r>
              <a:rPr lang="en-US" dirty="0"/>
              <a:t>(0.06);</a:t>
            </a:r>
          </a:p>
          <a:p>
            <a:r>
              <a:rPr lang="en-US" dirty="0"/>
              <a:t>hmsd26_e-&gt;</a:t>
            </a:r>
            <a:r>
              <a:rPr lang="en-US" dirty="0" err="1"/>
              <a:t>GetYaxis</a:t>
            </a:r>
            <a:r>
              <a:rPr lang="en-US" dirty="0"/>
              <a:t>()-&gt;</a:t>
            </a:r>
            <a:r>
              <a:rPr lang="en-US" dirty="0" err="1"/>
              <a:t>SetLabelSize</a:t>
            </a:r>
            <a:r>
              <a:rPr lang="en-US" dirty="0"/>
              <a:t>(0.06);</a:t>
            </a:r>
          </a:p>
          <a:p>
            <a:r>
              <a:rPr lang="en-US" dirty="0"/>
              <a:t>hmsd26_e-&gt;</a:t>
            </a:r>
            <a:r>
              <a:rPr lang="en-US" dirty="0" err="1"/>
              <a:t>GetXaxis</a:t>
            </a:r>
            <a:r>
              <a:rPr lang="en-US" dirty="0"/>
              <a:t>()-&gt;</a:t>
            </a:r>
            <a:r>
              <a:rPr lang="en-US" dirty="0" err="1"/>
              <a:t>SetTitleFont</a:t>
            </a:r>
            <a:r>
              <a:rPr lang="en-US" dirty="0"/>
              <a:t>(132);</a:t>
            </a:r>
            <a:endParaRPr lang="zh-CN" altLang="en-US" dirty="0"/>
          </a:p>
          <a:p>
            <a:r>
              <a:rPr lang="en-US" dirty="0"/>
              <a:t>hmsd26_e-&gt;</a:t>
            </a:r>
            <a:r>
              <a:rPr lang="en-US" dirty="0" err="1"/>
              <a:t>GetYaxis</a:t>
            </a:r>
            <a:r>
              <a:rPr lang="en-US" dirty="0"/>
              <a:t>()-&gt;</a:t>
            </a:r>
            <a:r>
              <a:rPr lang="en-US" dirty="0" err="1"/>
              <a:t>SetTitleFont</a:t>
            </a:r>
            <a:r>
              <a:rPr lang="en-US" dirty="0"/>
              <a:t>(132);</a:t>
            </a:r>
            <a:endParaRPr lang="zh-CN" altLang="en-US" dirty="0"/>
          </a:p>
          <a:p>
            <a:r>
              <a:rPr lang="en-US" dirty="0"/>
              <a:t>hmsd26_e-&gt;</a:t>
            </a:r>
            <a:r>
              <a:rPr lang="en-US" dirty="0" err="1"/>
              <a:t>GetXaxis</a:t>
            </a:r>
            <a:r>
              <a:rPr lang="en-US" dirty="0"/>
              <a:t>()-&gt;</a:t>
            </a:r>
            <a:r>
              <a:rPr lang="en-US" dirty="0" err="1"/>
              <a:t>SetTitleOffset</a:t>
            </a:r>
            <a:r>
              <a:rPr lang="en-US" dirty="0"/>
              <a:t>(1.0);</a:t>
            </a:r>
            <a:endParaRPr lang="zh-CN" altLang="en-US" dirty="0"/>
          </a:p>
          <a:p>
            <a:r>
              <a:rPr lang="en-US" dirty="0"/>
              <a:t>hmsd26_e-&gt;</a:t>
            </a:r>
            <a:r>
              <a:rPr lang="en-US" dirty="0" err="1"/>
              <a:t>GetYaxis</a:t>
            </a:r>
            <a:r>
              <a:rPr lang="en-US" dirty="0"/>
              <a:t>()-&gt;</a:t>
            </a:r>
            <a:r>
              <a:rPr lang="en-US" dirty="0" err="1"/>
              <a:t>SetTitleOffset</a:t>
            </a:r>
            <a:r>
              <a:rPr lang="en-US" dirty="0"/>
              <a:t>(1.1);</a:t>
            </a:r>
            <a:endParaRPr lang="zh-CN" altLang="en-US" dirty="0"/>
          </a:p>
          <a:p>
            <a:r>
              <a:rPr lang="en-US" dirty="0"/>
              <a:t>hmsd26_e-&gt;</a:t>
            </a:r>
            <a:r>
              <a:rPr lang="en-US" dirty="0" err="1"/>
              <a:t>GetXaxis</a:t>
            </a:r>
            <a:r>
              <a:rPr lang="en-US" dirty="0"/>
              <a:t>()-&gt;</a:t>
            </a:r>
            <a:r>
              <a:rPr lang="en-US" dirty="0" err="1"/>
              <a:t>SetTitleSize</a:t>
            </a:r>
            <a:r>
              <a:rPr lang="en-US" dirty="0"/>
              <a:t>(0.07);</a:t>
            </a:r>
          </a:p>
          <a:p>
            <a:r>
              <a:rPr lang="en-US" dirty="0"/>
              <a:t>hmsd26_e-&gt;</a:t>
            </a:r>
            <a:r>
              <a:rPr lang="en-US" dirty="0" err="1"/>
              <a:t>GetYaxis</a:t>
            </a:r>
            <a:r>
              <a:rPr lang="en-US" dirty="0"/>
              <a:t>()-&gt;</a:t>
            </a:r>
            <a:r>
              <a:rPr lang="en-US" dirty="0" err="1"/>
              <a:t>SetTitleSize</a:t>
            </a:r>
            <a:r>
              <a:rPr lang="en-US" dirty="0"/>
              <a:t>(0.07);</a:t>
            </a:r>
          </a:p>
          <a:p>
            <a:r>
              <a:rPr lang="en-US" dirty="0"/>
              <a:t>hmsd26_e-&gt;</a:t>
            </a:r>
            <a:r>
              <a:rPr lang="en-US" dirty="0" err="1"/>
              <a:t>GetXaxis</a:t>
            </a:r>
            <a:r>
              <a:rPr lang="en-US" dirty="0"/>
              <a:t>()-&gt;</a:t>
            </a:r>
            <a:r>
              <a:rPr lang="en-US" dirty="0" err="1"/>
              <a:t>SetNdivisions</a:t>
            </a:r>
            <a:r>
              <a:rPr lang="en-US" dirty="0"/>
              <a:t>(505);</a:t>
            </a:r>
          </a:p>
          <a:p>
            <a:r>
              <a:rPr lang="en-US" dirty="0"/>
              <a:t>hmsd26_e-&gt;</a:t>
            </a:r>
            <a:r>
              <a:rPr lang="en-US" dirty="0" err="1"/>
              <a:t>GetXaxis</a:t>
            </a:r>
            <a:r>
              <a:rPr lang="en-US" dirty="0"/>
              <a:t>()-&gt;</a:t>
            </a:r>
            <a:r>
              <a:rPr lang="en-US" dirty="0" err="1"/>
              <a:t>SetRangeUser</a:t>
            </a:r>
            <a:r>
              <a:rPr lang="en-US" dirty="0"/>
              <a:t>(0,1600);</a:t>
            </a:r>
          </a:p>
          <a:p>
            <a:r>
              <a:rPr lang="en-US" dirty="0"/>
              <a:t>//hmsd26_e-&gt;</a:t>
            </a:r>
            <a:r>
              <a:rPr lang="en-US" dirty="0" err="1"/>
              <a:t>GetYaxis</a:t>
            </a:r>
            <a:r>
              <a:rPr lang="en-US" dirty="0"/>
              <a:t>()-&gt;</a:t>
            </a:r>
            <a:r>
              <a:rPr lang="en-US" dirty="0" err="1"/>
              <a:t>SetRangeUser</a:t>
            </a:r>
            <a:r>
              <a:rPr lang="en-US" dirty="0"/>
              <a:t>(1,20000);</a:t>
            </a:r>
          </a:p>
          <a:p>
            <a:r>
              <a:rPr lang="en-US" dirty="0"/>
              <a:t>hmsd26_e-&gt;</a:t>
            </a:r>
            <a:r>
              <a:rPr lang="en-US" dirty="0" err="1"/>
              <a:t>GetYaxis</a:t>
            </a:r>
            <a:r>
              <a:rPr lang="en-US" dirty="0"/>
              <a:t>()-&gt;</a:t>
            </a:r>
            <a:r>
              <a:rPr lang="en-US" dirty="0" err="1"/>
              <a:t>SetTickLength</a:t>
            </a:r>
            <a:r>
              <a:rPr lang="en-US" dirty="0"/>
              <a:t>(0.02);</a:t>
            </a:r>
          </a:p>
          <a:p>
            <a:r>
              <a:rPr lang="en-US" dirty="0"/>
              <a:t>hmsd26_e-&gt;Draw("hist");</a:t>
            </a:r>
          </a:p>
          <a:p>
            <a:r>
              <a:rPr lang="en-US" dirty="0" err="1"/>
              <a:t>gPad</a:t>
            </a:r>
            <a:r>
              <a:rPr lang="en-US" dirty="0"/>
              <a:t>-&gt;</a:t>
            </a:r>
            <a:r>
              <a:rPr lang="en-US" dirty="0" err="1"/>
              <a:t>SetFrameLineWidth</a:t>
            </a:r>
            <a:r>
              <a:rPr lang="en-US" dirty="0"/>
              <a:t>(2);</a:t>
            </a:r>
          </a:p>
          <a:p>
            <a:r>
              <a:rPr lang="en-US" dirty="0"/>
              <a:t>//</a:t>
            </a:r>
            <a:r>
              <a:rPr lang="en-US" dirty="0" err="1"/>
              <a:t>gPad</a:t>
            </a:r>
            <a:r>
              <a:rPr lang="en-US" dirty="0"/>
              <a:t>-&gt;</a:t>
            </a:r>
            <a:r>
              <a:rPr lang="en-US" dirty="0" err="1"/>
              <a:t>SetLogy</a:t>
            </a:r>
            <a:r>
              <a:rPr lang="en-US" dirty="0"/>
              <a:t>();</a:t>
            </a:r>
          </a:p>
          <a:p>
            <a:endParaRPr lang="en-US" dirty="0"/>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19</a:t>
            </a:fld>
            <a:endParaRPr lang="zh-CN" altLang="en-US"/>
          </a:p>
        </p:txBody>
      </p:sp>
    </p:spTree>
    <p:extLst>
      <p:ext uri="{BB962C8B-B14F-4D97-AF65-F5344CB8AC3E}">
        <p14:creationId xmlns:p14="http://schemas.microsoft.com/office/powerpoint/2010/main" val="2898819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Beta </a:t>
            </a:r>
            <a:r>
              <a:rPr lang="en-US" altLang="zh-CN" dirty="0"/>
              <a:t>efficiency/β efficiency</a:t>
            </a:r>
            <a:endParaRPr lang="en-US" dirty="0"/>
          </a:p>
          <a:p>
            <a:r>
              <a:rPr lang="en-US" dirty="0" err="1"/>
              <a:t>TFile</a:t>
            </a:r>
            <a:r>
              <a:rPr lang="en-US" dirty="0"/>
              <a:t> *_file1 = </a:t>
            </a:r>
            <a:r>
              <a:rPr lang="en-US" dirty="0" err="1"/>
              <a:t>TFile</a:t>
            </a:r>
            <a:r>
              <a:rPr lang="en-US" dirty="0"/>
              <a:t>::Open("F:/e21010/pxct/run0228_0229_0230_LEGe_XtRa_MSD26_152Eu_Z2707_inChamber_vacuum_XtRa_12mm_away_window1us_XtRaCFDdelay_0.2us_for_efficiency_cal.root");</a:t>
            </a:r>
          </a:p>
          <a:p>
            <a:endParaRPr lang="en-US" dirty="0"/>
          </a:p>
          <a:p>
            <a:r>
              <a:rPr lang="en-US" dirty="0" err="1"/>
              <a:t>hnorth_e</a:t>
            </a:r>
            <a:r>
              <a:rPr lang="en-US" dirty="0"/>
              <a:t>-&gt;Draw("hist");</a:t>
            </a:r>
          </a:p>
          <a:p>
            <a:r>
              <a:rPr lang="en-US" dirty="0" err="1"/>
              <a:t>hnorth_e_purebeta</a:t>
            </a:r>
            <a:r>
              <a:rPr lang="en-US" dirty="0"/>
              <a:t>-&gt;Draw("same");</a:t>
            </a:r>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20</a:t>
            </a:fld>
            <a:endParaRPr lang="zh-CN" altLang="en-US"/>
          </a:p>
        </p:txBody>
      </p:sp>
    </p:spTree>
    <p:extLst>
      <p:ext uri="{BB962C8B-B14F-4D97-AF65-F5344CB8AC3E}">
        <p14:creationId xmlns:p14="http://schemas.microsoft.com/office/powerpoint/2010/main" val="3365039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TFile</a:t>
            </a:r>
            <a:r>
              <a:rPr lang="en-US" dirty="0"/>
              <a:t> *_file0 = </a:t>
            </a:r>
            <a:r>
              <a:rPr lang="en-US" dirty="0" err="1"/>
              <a:t>TFile</a:t>
            </a:r>
            <a:r>
              <a:rPr lang="en-US" dirty="0"/>
              <a:t>::Open("F:/e21010/pxct/run0200_0201_0202_LEGe_MSD26_137Cs_M4038_inChamber_vacuum_North_16mm_South_12mm_away_window1.5us_CFDdelay_adjusted_cal.root");</a:t>
            </a:r>
          </a:p>
          <a:p>
            <a:endParaRPr lang="en-US" dirty="0"/>
          </a:p>
          <a:p>
            <a:r>
              <a:rPr lang="en-US" dirty="0" err="1"/>
              <a:t>TCanvas</a:t>
            </a:r>
            <a:r>
              <a:rPr lang="en-US" dirty="0"/>
              <a:t>* </a:t>
            </a:r>
            <a:r>
              <a:rPr lang="en-US" dirty="0" err="1"/>
              <a:t>canvaspeak</a:t>
            </a:r>
            <a:r>
              <a:rPr lang="en-US" dirty="0"/>
              <a:t> = new </a:t>
            </a:r>
            <a:r>
              <a:rPr lang="en-US" dirty="0" err="1"/>
              <a:t>TCanvas</a:t>
            </a:r>
            <a:r>
              <a:rPr lang="en-US" dirty="0"/>
              <a:t>("MSD", "MSD", 1300, 800);//</a:t>
            </a:r>
            <a:endParaRPr lang="zh-CN" altLang="en-US" dirty="0"/>
          </a:p>
          <a:p>
            <a:r>
              <a:rPr lang="en-US" dirty="0" err="1"/>
              <a:t>canvaspeak</a:t>
            </a:r>
            <a:r>
              <a:rPr lang="en-US" dirty="0"/>
              <a:t>-&gt;cd();//</a:t>
            </a:r>
            <a:endParaRPr lang="zh-CN" altLang="en-US" dirty="0"/>
          </a:p>
          <a:p>
            <a:r>
              <a:rPr lang="en-US" dirty="0" err="1"/>
              <a:t>canvaspeak</a:t>
            </a:r>
            <a:r>
              <a:rPr lang="en-US" dirty="0"/>
              <a:t>-&gt;</a:t>
            </a:r>
            <a:r>
              <a:rPr lang="en-US" dirty="0" err="1"/>
              <a:t>SetTopMargin</a:t>
            </a:r>
            <a:r>
              <a:rPr lang="en-US" dirty="0"/>
              <a:t>(0.025);</a:t>
            </a:r>
          </a:p>
          <a:p>
            <a:r>
              <a:rPr lang="en-US" dirty="0" err="1"/>
              <a:t>canvaspeak</a:t>
            </a:r>
            <a:r>
              <a:rPr lang="en-US" dirty="0"/>
              <a:t>-&gt;</a:t>
            </a:r>
            <a:r>
              <a:rPr lang="en-US" dirty="0" err="1"/>
              <a:t>SetRightMargin</a:t>
            </a:r>
            <a:r>
              <a:rPr lang="en-US" dirty="0"/>
              <a:t>(0.04);</a:t>
            </a:r>
          </a:p>
          <a:p>
            <a:r>
              <a:rPr lang="en-US" dirty="0" err="1"/>
              <a:t>canvaspeak</a:t>
            </a:r>
            <a:r>
              <a:rPr lang="en-US" dirty="0"/>
              <a:t>-&gt;</a:t>
            </a:r>
            <a:r>
              <a:rPr lang="en-US" dirty="0" err="1"/>
              <a:t>SetLeftMargin</a:t>
            </a:r>
            <a:r>
              <a:rPr lang="en-US" dirty="0"/>
              <a:t>(0.13);</a:t>
            </a:r>
          </a:p>
          <a:p>
            <a:r>
              <a:rPr lang="en-US" dirty="0" err="1"/>
              <a:t>canvaspeak</a:t>
            </a:r>
            <a:r>
              <a:rPr lang="en-US" dirty="0"/>
              <a:t>-&gt;</a:t>
            </a:r>
            <a:r>
              <a:rPr lang="en-US" dirty="0" err="1"/>
              <a:t>SetBottomMargin</a:t>
            </a:r>
            <a:r>
              <a:rPr lang="en-US" dirty="0"/>
              <a:t>(0.15);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canvaspeak</a:t>
            </a:r>
            <a:r>
              <a:rPr lang="en-US" dirty="0"/>
              <a:t>-&gt;</a:t>
            </a:r>
            <a:r>
              <a:rPr lang="en-US" dirty="0" err="1"/>
              <a:t>SetFrameLineWidth</a:t>
            </a:r>
            <a:r>
              <a:rPr lang="en-US" dirty="0"/>
              <a:t>(2);</a:t>
            </a:r>
          </a:p>
          <a:p>
            <a:endParaRPr lang="en-US" dirty="0"/>
          </a:p>
          <a:p>
            <a:r>
              <a:rPr lang="en-US" dirty="0"/>
              <a:t>hmsd26_e-&gt;</a:t>
            </a:r>
            <a:r>
              <a:rPr lang="en-US" dirty="0" err="1"/>
              <a:t>SetLineWidth</a:t>
            </a:r>
            <a:r>
              <a:rPr lang="en-US" dirty="0"/>
              <a:t>(2);</a:t>
            </a:r>
          </a:p>
          <a:p>
            <a:r>
              <a:rPr lang="en-US" dirty="0"/>
              <a:t>hmsd26_e-&gt;</a:t>
            </a:r>
            <a:r>
              <a:rPr lang="en-US" dirty="0" err="1"/>
              <a:t>Rebin</a:t>
            </a:r>
            <a:r>
              <a:rPr lang="en-US" dirty="0"/>
              <a:t>(4);</a:t>
            </a:r>
          </a:p>
          <a:p>
            <a:r>
              <a:rPr lang="en-US" dirty="0"/>
              <a:t>hmsd26_e-&gt;</a:t>
            </a:r>
            <a:r>
              <a:rPr lang="en-US" dirty="0" err="1"/>
              <a:t>SetLineColor</a:t>
            </a:r>
            <a:r>
              <a:rPr lang="en-US" dirty="0"/>
              <a:t>(1);</a:t>
            </a:r>
          </a:p>
          <a:p>
            <a:r>
              <a:rPr lang="en-US" dirty="0"/>
              <a:t>hmsd26_e-&gt;</a:t>
            </a:r>
            <a:r>
              <a:rPr lang="en-US" dirty="0" err="1"/>
              <a:t>SetStats</a:t>
            </a:r>
            <a:r>
              <a:rPr lang="en-US" dirty="0"/>
              <a:t>(0);</a:t>
            </a:r>
          </a:p>
          <a:p>
            <a:r>
              <a:rPr lang="en-US" dirty="0"/>
              <a:t>hmsd26_e-&gt;</a:t>
            </a:r>
            <a:r>
              <a:rPr lang="en-US" dirty="0" err="1"/>
              <a:t>SetTitle</a:t>
            </a:r>
            <a:r>
              <a:rPr lang="en-US" dirty="0"/>
              <a:t>("");</a:t>
            </a:r>
          </a:p>
          <a:p>
            <a:r>
              <a:rPr lang="en-US" dirty="0"/>
              <a:t>hmsd26_e-&gt;</a:t>
            </a:r>
            <a:r>
              <a:rPr lang="en-US" dirty="0" err="1"/>
              <a:t>GetXaxis</a:t>
            </a:r>
            <a:r>
              <a:rPr lang="en-US" dirty="0"/>
              <a:t>()-&gt;</a:t>
            </a:r>
            <a:r>
              <a:rPr lang="en-US" dirty="0" err="1"/>
              <a:t>SetTitle</a:t>
            </a:r>
            <a:r>
              <a:rPr lang="en-US" dirty="0"/>
              <a:t>("Energy (keV)");</a:t>
            </a:r>
            <a:endParaRPr lang="zh-CN" altLang="en-US" dirty="0"/>
          </a:p>
          <a:p>
            <a:r>
              <a:rPr lang="en-US" dirty="0"/>
              <a:t>hmsd26_e-&gt;</a:t>
            </a:r>
            <a:r>
              <a:rPr lang="en-US" dirty="0" err="1"/>
              <a:t>GetYaxis</a:t>
            </a:r>
            <a:r>
              <a:rPr lang="en-US" dirty="0"/>
              <a:t>()-&gt;</a:t>
            </a:r>
            <a:r>
              <a:rPr lang="en-US" dirty="0" err="1"/>
              <a:t>SetTitle</a:t>
            </a:r>
            <a:r>
              <a:rPr lang="en-US" dirty="0"/>
              <a:t>("Counts per 116 eV");</a:t>
            </a:r>
            <a:endParaRPr lang="zh-CN" altLang="en-US" dirty="0"/>
          </a:p>
          <a:p>
            <a:r>
              <a:rPr lang="en-US" dirty="0"/>
              <a:t>hmsd26_e-&gt;</a:t>
            </a:r>
            <a:r>
              <a:rPr lang="en-US" dirty="0" err="1"/>
              <a:t>GetXaxis</a:t>
            </a:r>
            <a:r>
              <a:rPr lang="en-US" dirty="0"/>
              <a:t>()-&gt;</a:t>
            </a:r>
            <a:r>
              <a:rPr lang="en-US" dirty="0" err="1"/>
              <a:t>CenterTitle</a:t>
            </a:r>
            <a:r>
              <a:rPr lang="en-US" dirty="0"/>
              <a:t>();</a:t>
            </a:r>
            <a:endParaRPr lang="zh-CN" altLang="en-US" dirty="0"/>
          </a:p>
          <a:p>
            <a:r>
              <a:rPr lang="en-US" dirty="0"/>
              <a:t>hmsd26_e-&gt;</a:t>
            </a:r>
            <a:r>
              <a:rPr lang="en-US" dirty="0" err="1"/>
              <a:t>GetYaxis</a:t>
            </a:r>
            <a:r>
              <a:rPr lang="en-US" dirty="0"/>
              <a:t>()-&gt;</a:t>
            </a:r>
            <a:r>
              <a:rPr lang="en-US" dirty="0" err="1"/>
              <a:t>CenterTitle</a:t>
            </a:r>
            <a:r>
              <a:rPr lang="en-US" dirty="0"/>
              <a:t>();</a:t>
            </a:r>
            <a:endParaRPr lang="zh-CN" altLang="en-US" dirty="0"/>
          </a:p>
          <a:p>
            <a:r>
              <a:rPr lang="en-US" dirty="0"/>
              <a:t>hmsd26_e-&gt;</a:t>
            </a:r>
            <a:r>
              <a:rPr lang="en-US" dirty="0" err="1"/>
              <a:t>GetXaxis</a:t>
            </a:r>
            <a:r>
              <a:rPr lang="en-US" dirty="0"/>
              <a:t>()-&gt;</a:t>
            </a:r>
            <a:r>
              <a:rPr lang="en-US" dirty="0" err="1"/>
              <a:t>SetLabelFont</a:t>
            </a:r>
            <a:r>
              <a:rPr lang="en-US" dirty="0"/>
              <a:t>(132);</a:t>
            </a:r>
            <a:endParaRPr lang="zh-CN" altLang="en-US" dirty="0"/>
          </a:p>
          <a:p>
            <a:r>
              <a:rPr lang="en-US" dirty="0"/>
              <a:t>hmsd26_e-&gt;</a:t>
            </a:r>
            <a:r>
              <a:rPr lang="en-US" dirty="0" err="1"/>
              <a:t>GetYaxis</a:t>
            </a:r>
            <a:r>
              <a:rPr lang="en-US" dirty="0"/>
              <a:t>()-&gt;</a:t>
            </a:r>
            <a:r>
              <a:rPr lang="en-US" dirty="0" err="1"/>
              <a:t>SetLabelFont</a:t>
            </a:r>
            <a:r>
              <a:rPr lang="en-US" dirty="0"/>
              <a:t>(132);</a:t>
            </a:r>
            <a:endParaRPr lang="zh-CN" altLang="en-US" dirty="0"/>
          </a:p>
          <a:p>
            <a:r>
              <a:rPr lang="en-US" dirty="0"/>
              <a:t>hmsd26_e-&gt;</a:t>
            </a:r>
            <a:r>
              <a:rPr lang="en-US" dirty="0" err="1"/>
              <a:t>GetXaxis</a:t>
            </a:r>
            <a:r>
              <a:rPr lang="en-US" dirty="0"/>
              <a:t>()-&gt;</a:t>
            </a:r>
            <a:r>
              <a:rPr lang="en-US" dirty="0" err="1"/>
              <a:t>SetLabelSize</a:t>
            </a:r>
            <a:r>
              <a:rPr lang="en-US" dirty="0"/>
              <a:t>(0.06);</a:t>
            </a:r>
          </a:p>
          <a:p>
            <a:r>
              <a:rPr lang="en-US" dirty="0"/>
              <a:t>hmsd26_e-&gt;</a:t>
            </a:r>
            <a:r>
              <a:rPr lang="en-US" dirty="0" err="1"/>
              <a:t>GetYaxis</a:t>
            </a:r>
            <a:r>
              <a:rPr lang="en-US" dirty="0"/>
              <a:t>()-&gt;</a:t>
            </a:r>
            <a:r>
              <a:rPr lang="en-US" dirty="0" err="1"/>
              <a:t>SetLabelSize</a:t>
            </a:r>
            <a:r>
              <a:rPr lang="en-US" dirty="0"/>
              <a:t>(0.06);</a:t>
            </a:r>
          </a:p>
          <a:p>
            <a:r>
              <a:rPr lang="en-US" dirty="0"/>
              <a:t>hmsd26_e-&gt;</a:t>
            </a:r>
            <a:r>
              <a:rPr lang="en-US" dirty="0" err="1"/>
              <a:t>GetXaxis</a:t>
            </a:r>
            <a:r>
              <a:rPr lang="en-US" dirty="0"/>
              <a:t>()-&gt;</a:t>
            </a:r>
            <a:r>
              <a:rPr lang="en-US" dirty="0" err="1"/>
              <a:t>SetTitleFont</a:t>
            </a:r>
            <a:r>
              <a:rPr lang="en-US" dirty="0"/>
              <a:t>(132);</a:t>
            </a:r>
            <a:endParaRPr lang="zh-CN" altLang="en-US" dirty="0"/>
          </a:p>
          <a:p>
            <a:r>
              <a:rPr lang="en-US" dirty="0"/>
              <a:t>hmsd26_e-&gt;</a:t>
            </a:r>
            <a:r>
              <a:rPr lang="en-US" dirty="0" err="1"/>
              <a:t>GetYaxis</a:t>
            </a:r>
            <a:r>
              <a:rPr lang="en-US" dirty="0"/>
              <a:t>()-&gt;</a:t>
            </a:r>
            <a:r>
              <a:rPr lang="en-US" dirty="0" err="1"/>
              <a:t>SetTitleFont</a:t>
            </a:r>
            <a:r>
              <a:rPr lang="en-US" dirty="0"/>
              <a:t>(132);</a:t>
            </a:r>
            <a:endParaRPr lang="zh-CN" altLang="en-US" dirty="0"/>
          </a:p>
          <a:p>
            <a:r>
              <a:rPr lang="en-US" dirty="0"/>
              <a:t>hmsd26_e-&gt;</a:t>
            </a:r>
            <a:r>
              <a:rPr lang="en-US" dirty="0" err="1"/>
              <a:t>GetXaxis</a:t>
            </a:r>
            <a:r>
              <a:rPr lang="en-US" dirty="0"/>
              <a:t>()-&gt;</a:t>
            </a:r>
            <a:r>
              <a:rPr lang="en-US" dirty="0" err="1"/>
              <a:t>SetTitleOffset</a:t>
            </a:r>
            <a:r>
              <a:rPr lang="en-US" dirty="0"/>
              <a:t>(1.0);</a:t>
            </a:r>
            <a:endParaRPr lang="zh-CN" altLang="en-US" dirty="0"/>
          </a:p>
          <a:p>
            <a:r>
              <a:rPr lang="en-US" dirty="0"/>
              <a:t>hmsd26_e-&gt;</a:t>
            </a:r>
            <a:r>
              <a:rPr lang="en-US" dirty="0" err="1"/>
              <a:t>GetYaxis</a:t>
            </a:r>
            <a:r>
              <a:rPr lang="en-US" dirty="0"/>
              <a:t>()-&gt;</a:t>
            </a:r>
            <a:r>
              <a:rPr lang="en-US" dirty="0" err="1"/>
              <a:t>SetTitleOffset</a:t>
            </a:r>
            <a:r>
              <a:rPr lang="en-US" dirty="0"/>
              <a:t>(0.9);</a:t>
            </a:r>
            <a:endParaRPr lang="zh-CN" altLang="en-US" dirty="0"/>
          </a:p>
          <a:p>
            <a:r>
              <a:rPr lang="en-US" dirty="0"/>
              <a:t>hmsd26_e-&gt;</a:t>
            </a:r>
            <a:r>
              <a:rPr lang="en-US" dirty="0" err="1"/>
              <a:t>GetXaxis</a:t>
            </a:r>
            <a:r>
              <a:rPr lang="en-US" dirty="0"/>
              <a:t>()-&gt;</a:t>
            </a:r>
            <a:r>
              <a:rPr lang="en-US" dirty="0" err="1"/>
              <a:t>SetTitleSize</a:t>
            </a:r>
            <a:r>
              <a:rPr lang="en-US" dirty="0"/>
              <a:t>(0.07);</a:t>
            </a:r>
          </a:p>
          <a:p>
            <a:r>
              <a:rPr lang="en-US" dirty="0"/>
              <a:t>hmsd26_e-&gt;</a:t>
            </a:r>
            <a:r>
              <a:rPr lang="en-US" dirty="0" err="1"/>
              <a:t>GetYaxis</a:t>
            </a:r>
            <a:r>
              <a:rPr lang="en-US" dirty="0"/>
              <a:t>()-&gt;</a:t>
            </a:r>
            <a:r>
              <a:rPr lang="en-US" dirty="0" err="1"/>
              <a:t>SetTitleSize</a:t>
            </a:r>
            <a:r>
              <a:rPr lang="en-US" dirty="0"/>
              <a:t>(0.07);</a:t>
            </a:r>
          </a:p>
          <a:p>
            <a:r>
              <a:rPr lang="en-US" dirty="0"/>
              <a:t>hmsd26_e-&gt;</a:t>
            </a:r>
            <a:r>
              <a:rPr lang="en-US" dirty="0" err="1"/>
              <a:t>GetXaxis</a:t>
            </a:r>
            <a:r>
              <a:rPr lang="en-US" dirty="0"/>
              <a:t>()-&gt;</a:t>
            </a:r>
            <a:r>
              <a:rPr lang="en-US" dirty="0" err="1"/>
              <a:t>SetNdivisions</a:t>
            </a:r>
            <a:r>
              <a:rPr lang="en-US" dirty="0"/>
              <a:t>(505);</a:t>
            </a:r>
          </a:p>
          <a:p>
            <a:r>
              <a:rPr lang="en-US" dirty="0"/>
              <a:t>hmsd26_e-&gt;</a:t>
            </a:r>
            <a:r>
              <a:rPr lang="en-US" dirty="0" err="1"/>
              <a:t>GetXaxis</a:t>
            </a:r>
            <a:r>
              <a:rPr lang="en-US" dirty="0"/>
              <a:t>()-&gt;</a:t>
            </a:r>
            <a:r>
              <a:rPr lang="en-US" dirty="0" err="1"/>
              <a:t>SetRangeUser</a:t>
            </a:r>
            <a:r>
              <a:rPr lang="en-US" dirty="0"/>
              <a:t>(0,1200);</a:t>
            </a:r>
          </a:p>
          <a:p>
            <a:r>
              <a:rPr lang="en-US" dirty="0"/>
              <a:t>//hmsd26_e-&gt;</a:t>
            </a:r>
            <a:r>
              <a:rPr lang="en-US" dirty="0" err="1"/>
              <a:t>GetYaxis</a:t>
            </a:r>
            <a:r>
              <a:rPr lang="en-US" dirty="0"/>
              <a:t>()-&gt;</a:t>
            </a:r>
            <a:r>
              <a:rPr lang="en-US" dirty="0" err="1"/>
              <a:t>SetRangeUser</a:t>
            </a:r>
            <a:r>
              <a:rPr lang="en-US" dirty="0"/>
              <a:t>(1,20000);</a:t>
            </a:r>
          </a:p>
          <a:p>
            <a:r>
              <a:rPr lang="en-US" dirty="0"/>
              <a:t>hmsd26_e-&gt;</a:t>
            </a:r>
            <a:r>
              <a:rPr lang="en-US" dirty="0" err="1"/>
              <a:t>GetYaxis</a:t>
            </a:r>
            <a:r>
              <a:rPr lang="en-US" dirty="0"/>
              <a:t>()-&gt;</a:t>
            </a:r>
            <a:r>
              <a:rPr lang="en-US" dirty="0" err="1"/>
              <a:t>SetTickLength</a:t>
            </a:r>
            <a:r>
              <a:rPr lang="en-US" dirty="0"/>
              <a:t>(0.02);</a:t>
            </a:r>
          </a:p>
          <a:p>
            <a:r>
              <a:rPr lang="en-US" dirty="0"/>
              <a:t>hmsd26_e-&gt;Draw("hist");</a:t>
            </a:r>
          </a:p>
          <a:p>
            <a:r>
              <a:rPr lang="en-US" dirty="0"/>
              <a:t>//</a:t>
            </a:r>
            <a:r>
              <a:rPr lang="en-US" dirty="0" err="1"/>
              <a:t>gPad</a:t>
            </a:r>
            <a:r>
              <a:rPr lang="en-US" dirty="0"/>
              <a:t>-&gt;</a:t>
            </a:r>
            <a:r>
              <a:rPr lang="en-US" dirty="0" err="1"/>
              <a:t>SetLogy</a:t>
            </a:r>
            <a:r>
              <a:rPr lang="en-US" dirty="0"/>
              <a:t>();</a:t>
            </a:r>
          </a:p>
          <a:p>
            <a:endParaRPr lang="en-US" dirty="0" err="1"/>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21</a:t>
            </a:fld>
            <a:endParaRPr lang="zh-CN" altLang="en-US"/>
          </a:p>
        </p:txBody>
      </p:sp>
    </p:spTree>
    <p:extLst>
      <p:ext uri="{BB962C8B-B14F-4D97-AF65-F5344CB8AC3E}">
        <p14:creationId xmlns:p14="http://schemas.microsoft.com/office/powerpoint/2010/main" val="29452488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TFile</a:t>
            </a:r>
            <a:r>
              <a:rPr lang="en-US" dirty="0"/>
              <a:t> *_file0 = </a:t>
            </a:r>
            <a:r>
              <a:rPr lang="en-US" dirty="0" err="1"/>
              <a:t>TFile</a:t>
            </a:r>
            <a:r>
              <a:rPr lang="en-US" dirty="0"/>
              <a:t>::Open("F:/e21010/pxct/run0200_0201_0202_LEGe_MSD26_137Cs_M4038_inChamber_vacuum_North_16mm_South_12mm_away_window1.5us_CFDdelay_adjusted_cal.root");</a:t>
            </a:r>
          </a:p>
          <a:p>
            <a:endParaRPr lang="en-US" dirty="0"/>
          </a:p>
          <a:p>
            <a:r>
              <a:rPr lang="en-US" dirty="0" err="1"/>
              <a:t>TCanvas</a:t>
            </a:r>
            <a:r>
              <a:rPr lang="en-US" dirty="0"/>
              <a:t>* </a:t>
            </a:r>
            <a:r>
              <a:rPr lang="en-US" dirty="0" err="1"/>
              <a:t>canvaspeak</a:t>
            </a:r>
            <a:r>
              <a:rPr lang="en-US" dirty="0"/>
              <a:t> = new </a:t>
            </a:r>
            <a:r>
              <a:rPr lang="en-US" dirty="0" err="1"/>
              <a:t>TCanvas</a:t>
            </a:r>
            <a:r>
              <a:rPr lang="en-US" dirty="0"/>
              <a:t>("XtRa", "XtRa", 1400, 553);</a:t>
            </a:r>
          </a:p>
          <a:p>
            <a:r>
              <a:rPr lang="en-US" dirty="0" err="1"/>
              <a:t>canvaspeak</a:t>
            </a:r>
            <a:r>
              <a:rPr lang="en-US" dirty="0"/>
              <a:t>-&gt;cd();</a:t>
            </a:r>
          </a:p>
          <a:p>
            <a:r>
              <a:rPr lang="en-US" dirty="0" err="1"/>
              <a:t>canvaspeak</a:t>
            </a:r>
            <a:r>
              <a:rPr lang="en-US" dirty="0"/>
              <a:t>-&gt;</a:t>
            </a:r>
            <a:r>
              <a:rPr lang="en-US" dirty="0" err="1"/>
              <a:t>SetTopMargin</a:t>
            </a:r>
            <a:r>
              <a:rPr lang="en-US" dirty="0"/>
              <a:t>(0.025);</a:t>
            </a:r>
          </a:p>
          <a:p>
            <a:r>
              <a:rPr lang="en-US" dirty="0" err="1"/>
              <a:t>canvaspeak</a:t>
            </a:r>
            <a:r>
              <a:rPr lang="en-US" dirty="0"/>
              <a:t>-&gt;</a:t>
            </a:r>
            <a:r>
              <a:rPr lang="en-US" dirty="0" err="1"/>
              <a:t>SetRightMargin</a:t>
            </a:r>
            <a:r>
              <a:rPr lang="en-US" dirty="0"/>
              <a:t>(0.03);</a:t>
            </a:r>
          </a:p>
          <a:p>
            <a:r>
              <a:rPr lang="en-US" dirty="0" err="1"/>
              <a:t>canvaspeak</a:t>
            </a:r>
            <a:r>
              <a:rPr lang="en-US" dirty="0"/>
              <a:t>-&gt;</a:t>
            </a:r>
            <a:r>
              <a:rPr lang="en-US" dirty="0" err="1"/>
              <a:t>SetLeftMargin</a:t>
            </a:r>
            <a:r>
              <a:rPr lang="en-US" dirty="0"/>
              <a:t>(0.08);</a:t>
            </a:r>
          </a:p>
          <a:p>
            <a:r>
              <a:rPr lang="en-US" dirty="0" err="1"/>
              <a:t>canvaspeak</a:t>
            </a:r>
            <a:r>
              <a:rPr lang="en-US" dirty="0"/>
              <a:t>-&gt;</a:t>
            </a:r>
            <a:r>
              <a:rPr lang="en-US" dirty="0" err="1"/>
              <a:t>SetBottomMargin</a:t>
            </a:r>
            <a:r>
              <a:rPr lang="en-US" dirty="0"/>
              <a:t>(0.13);</a:t>
            </a:r>
          </a:p>
          <a:p>
            <a:r>
              <a:rPr lang="en-US" dirty="0" err="1"/>
              <a:t>gStyle</a:t>
            </a:r>
            <a:r>
              <a:rPr lang="en-US" dirty="0"/>
              <a:t>-&gt;</a:t>
            </a:r>
            <a:r>
              <a:rPr lang="en-US" dirty="0" err="1"/>
              <a:t>SetFrameLineWidth</a:t>
            </a:r>
            <a:r>
              <a:rPr lang="en-US" dirty="0"/>
              <a:t>(3);</a:t>
            </a:r>
          </a:p>
          <a:p>
            <a:r>
              <a:rPr lang="en-US" dirty="0" err="1"/>
              <a:t>gPad</a:t>
            </a:r>
            <a:r>
              <a:rPr lang="en-US" dirty="0"/>
              <a:t>-&gt;</a:t>
            </a:r>
            <a:r>
              <a:rPr lang="en-US" dirty="0" err="1"/>
              <a:t>SetLogy</a:t>
            </a:r>
            <a:r>
              <a:rPr lang="en-US" dirty="0"/>
              <a:t>();</a:t>
            </a:r>
          </a:p>
          <a:p>
            <a:endParaRPr lang="en-US" dirty="0"/>
          </a:p>
          <a:p>
            <a:r>
              <a:rPr lang="en-US" dirty="0" err="1"/>
              <a:t>hsouth_e</a:t>
            </a:r>
            <a:r>
              <a:rPr lang="en-US" dirty="0"/>
              <a:t>-&gt;</a:t>
            </a:r>
            <a:r>
              <a:rPr lang="en-US" dirty="0" err="1"/>
              <a:t>SetLineWidth</a:t>
            </a:r>
            <a:r>
              <a:rPr lang="en-US" dirty="0"/>
              <a:t>(2);</a:t>
            </a:r>
          </a:p>
          <a:p>
            <a:r>
              <a:rPr lang="en-US" dirty="0" err="1"/>
              <a:t>hsouth_e</a:t>
            </a:r>
            <a:r>
              <a:rPr lang="en-US" dirty="0"/>
              <a:t>-&gt;</a:t>
            </a:r>
            <a:r>
              <a:rPr lang="en-US" dirty="0" err="1"/>
              <a:t>Rebin</a:t>
            </a:r>
            <a:r>
              <a:rPr lang="en-US" dirty="0"/>
              <a:t>(4);</a:t>
            </a:r>
          </a:p>
          <a:p>
            <a:r>
              <a:rPr lang="en-US" dirty="0" err="1"/>
              <a:t>hsouth_e</a:t>
            </a:r>
            <a:r>
              <a:rPr lang="en-US" dirty="0"/>
              <a:t>-&gt;</a:t>
            </a:r>
            <a:r>
              <a:rPr lang="en-US" dirty="0" err="1"/>
              <a:t>SetLineColor</a:t>
            </a:r>
            <a:r>
              <a:rPr lang="en-US" dirty="0"/>
              <a:t>(2);</a:t>
            </a:r>
          </a:p>
          <a:p>
            <a:r>
              <a:rPr lang="en-US" dirty="0" err="1"/>
              <a:t>hsouth_e</a:t>
            </a:r>
            <a:r>
              <a:rPr lang="en-US" dirty="0"/>
              <a:t>-&gt;</a:t>
            </a:r>
            <a:r>
              <a:rPr lang="en-US" dirty="0" err="1"/>
              <a:t>SetStats</a:t>
            </a:r>
            <a:r>
              <a:rPr lang="en-US" dirty="0"/>
              <a:t>(0);</a:t>
            </a:r>
          </a:p>
          <a:p>
            <a:r>
              <a:rPr lang="en-US" dirty="0" err="1"/>
              <a:t>hsouth_e</a:t>
            </a:r>
            <a:r>
              <a:rPr lang="en-US" dirty="0"/>
              <a:t>-&gt;</a:t>
            </a:r>
            <a:r>
              <a:rPr lang="en-US" dirty="0" err="1"/>
              <a:t>SetTitle</a:t>
            </a:r>
            <a:r>
              <a:rPr lang="en-US" dirty="0"/>
              <a:t>("");</a:t>
            </a:r>
          </a:p>
          <a:p>
            <a:r>
              <a:rPr lang="en-US" dirty="0" err="1"/>
              <a:t>hsouth_e</a:t>
            </a:r>
            <a:r>
              <a:rPr lang="en-US" dirty="0"/>
              <a:t>-&gt;</a:t>
            </a:r>
            <a:r>
              <a:rPr lang="en-US" dirty="0" err="1"/>
              <a:t>GetXaxis</a:t>
            </a:r>
            <a:r>
              <a:rPr lang="en-US" dirty="0"/>
              <a:t>()-&gt;</a:t>
            </a:r>
            <a:r>
              <a:rPr lang="en-US" dirty="0" err="1"/>
              <a:t>SetTitle</a:t>
            </a:r>
            <a:r>
              <a:rPr lang="en-US" dirty="0"/>
              <a:t>("Energy (keV)");</a:t>
            </a:r>
          </a:p>
          <a:p>
            <a:r>
              <a:rPr lang="en-US" dirty="0" err="1"/>
              <a:t>hsouth_e</a:t>
            </a:r>
            <a:r>
              <a:rPr lang="en-US" dirty="0"/>
              <a:t>-&gt;</a:t>
            </a:r>
            <a:r>
              <a:rPr lang="en-US" dirty="0" err="1"/>
              <a:t>GetYaxis</a:t>
            </a:r>
            <a:r>
              <a:rPr lang="en-US" dirty="0"/>
              <a:t>()-&gt;</a:t>
            </a:r>
            <a:r>
              <a:rPr lang="en-US" dirty="0" err="1"/>
              <a:t>SetTitle</a:t>
            </a:r>
            <a:r>
              <a:rPr lang="en-US" dirty="0"/>
              <a:t>("Counts per 152 eV");</a:t>
            </a:r>
          </a:p>
          <a:p>
            <a:r>
              <a:rPr lang="en-US" dirty="0" err="1"/>
              <a:t>hsouth_e</a:t>
            </a:r>
            <a:r>
              <a:rPr lang="en-US" dirty="0"/>
              <a:t>-&gt;</a:t>
            </a:r>
            <a:r>
              <a:rPr lang="en-US" dirty="0" err="1"/>
              <a:t>GetXaxis</a:t>
            </a:r>
            <a:r>
              <a:rPr lang="en-US" dirty="0"/>
              <a:t>()-&gt;</a:t>
            </a:r>
            <a:r>
              <a:rPr lang="en-US" dirty="0" err="1"/>
              <a:t>CenterTitle</a:t>
            </a:r>
            <a:r>
              <a:rPr lang="en-US" dirty="0"/>
              <a:t>();</a:t>
            </a:r>
          </a:p>
          <a:p>
            <a:r>
              <a:rPr lang="en-US" dirty="0" err="1"/>
              <a:t>hsouth_e</a:t>
            </a:r>
            <a:r>
              <a:rPr lang="en-US" dirty="0"/>
              <a:t>-&gt;</a:t>
            </a:r>
            <a:r>
              <a:rPr lang="en-US" dirty="0" err="1"/>
              <a:t>GetYaxis</a:t>
            </a:r>
            <a:r>
              <a:rPr lang="en-US" dirty="0"/>
              <a:t>()-&gt;</a:t>
            </a:r>
            <a:r>
              <a:rPr lang="en-US" dirty="0" err="1"/>
              <a:t>CenterTitle</a:t>
            </a:r>
            <a:r>
              <a:rPr lang="en-US" dirty="0"/>
              <a:t>();</a:t>
            </a:r>
          </a:p>
          <a:p>
            <a:r>
              <a:rPr lang="en-US" dirty="0" err="1"/>
              <a:t>hsouth_e</a:t>
            </a:r>
            <a:r>
              <a:rPr lang="en-US" dirty="0"/>
              <a:t>-&gt;</a:t>
            </a:r>
            <a:r>
              <a:rPr lang="en-US" dirty="0" err="1"/>
              <a:t>GetXaxis</a:t>
            </a:r>
            <a:r>
              <a:rPr lang="en-US" dirty="0"/>
              <a:t>()-&gt;</a:t>
            </a:r>
            <a:r>
              <a:rPr lang="en-US" dirty="0" err="1"/>
              <a:t>SetLabelFont</a:t>
            </a:r>
            <a:r>
              <a:rPr lang="en-US" dirty="0"/>
              <a:t>(132);</a:t>
            </a:r>
          </a:p>
          <a:p>
            <a:r>
              <a:rPr lang="en-US" dirty="0" err="1"/>
              <a:t>hsouth_e</a:t>
            </a:r>
            <a:r>
              <a:rPr lang="en-US" dirty="0"/>
              <a:t>-&gt;</a:t>
            </a:r>
            <a:r>
              <a:rPr lang="en-US" dirty="0" err="1"/>
              <a:t>GetYaxis</a:t>
            </a:r>
            <a:r>
              <a:rPr lang="en-US" dirty="0"/>
              <a:t>()-&gt;</a:t>
            </a:r>
            <a:r>
              <a:rPr lang="en-US" dirty="0" err="1"/>
              <a:t>SetLabelFont</a:t>
            </a:r>
            <a:r>
              <a:rPr lang="en-US" dirty="0"/>
              <a:t>(132);</a:t>
            </a:r>
          </a:p>
          <a:p>
            <a:r>
              <a:rPr lang="en-US" dirty="0" err="1"/>
              <a:t>hsouth_e</a:t>
            </a:r>
            <a:r>
              <a:rPr lang="en-US" dirty="0"/>
              <a:t>-&gt;</a:t>
            </a:r>
            <a:r>
              <a:rPr lang="en-US" dirty="0" err="1"/>
              <a:t>GetXaxis</a:t>
            </a:r>
            <a:r>
              <a:rPr lang="en-US" dirty="0"/>
              <a:t>()-&gt;</a:t>
            </a:r>
            <a:r>
              <a:rPr lang="en-US" dirty="0" err="1"/>
              <a:t>SetLabelSize</a:t>
            </a:r>
            <a:r>
              <a:rPr lang="en-US" dirty="0"/>
              <a:t>(0.05);</a:t>
            </a:r>
          </a:p>
          <a:p>
            <a:r>
              <a:rPr lang="en-US" dirty="0" err="1"/>
              <a:t>hsouth_e</a:t>
            </a:r>
            <a:r>
              <a:rPr lang="en-US" dirty="0"/>
              <a:t>-&gt;</a:t>
            </a:r>
            <a:r>
              <a:rPr lang="en-US" dirty="0" err="1"/>
              <a:t>GetYaxis</a:t>
            </a:r>
            <a:r>
              <a:rPr lang="en-US" dirty="0"/>
              <a:t>()-&gt;</a:t>
            </a:r>
            <a:r>
              <a:rPr lang="en-US" dirty="0" err="1"/>
              <a:t>SetLabelSize</a:t>
            </a:r>
            <a:r>
              <a:rPr lang="en-US" dirty="0"/>
              <a:t>(0.05);</a:t>
            </a:r>
          </a:p>
          <a:p>
            <a:r>
              <a:rPr lang="en-US" dirty="0" err="1"/>
              <a:t>hsouth_e</a:t>
            </a:r>
            <a:r>
              <a:rPr lang="en-US" dirty="0"/>
              <a:t>-&gt;</a:t>
            </a:r>
            <a:r>
              <a:rPr lang="en-US" dirty="0" err="1"/>
              <a:t>GetXaxis</a:t>
            </a:r>
            <a:r>
              <a:rPr lang="en-US" dirty="0"/>
              <a:t>()-&gt;</a:t>
            </a:r>
            <a:r>
              <a:rPr lang="en-US" dirty="0" err="1"/>
              <a:t>SetTitleFont</a:t>
            </a:r>
            <a:r>
              <a:rPr lang="en-US" dirty="0"/>
              <a:t>(132);</a:t>
            </a:r>
          </a:p>
          <a:p>
            <a:r>
              <a:rPr lang="en-US" dirty="0" err="1"/>
              <a:t>hsouth_e</a:t>
            </a:r>
            <a:r>
              <a:rPr lang="en-US" dirty="0"/>
              <a:t>-&gt;</a:t>
            </a:r>
            <a:r>
              <a:rPr lang="en-US" dirty="0" err="1"/>
              <a:t>GetYaxis</a:t>
            </a:r>
            <a:r>
              <a:rPr lang="en-US" dirty="0"/>
              <a:t>()-&gt;</a:t>
            </a:r>
            <a:r>
              <a:rPr lang="en-US" dirty="0" err="1"/>
              <a:t>SetTitleFont</a:t>
            </a:r>
            <a:r>
              <a:rPr lang="en-US" dirty="0"/>
              <a:t>(132);</a:t>
            </a:r>
          </a:p>
          <a:p>
            <a:r>
              <a:rPr lang="en-US" dirty="0" err="1"/>
              <a:t>hsouth_e</a:t>
            </a:r>
            <a:r>
              <a:rPr lang="en-US" dirty="0"/>
              <a:t>-&gt;</a:t>
            </a:r>
            <a:r>
              <a:rPr lang="en-US" dirty="0" err="1"/>
              <a:t>GetXaxis</a:t>
            </a:r>
            <a:r>
              <a:rPr lang="en-US" dirty="0"/>
              <a:t>()-&gt;</a:t>
            </a:r>
            <a:r>
              <a:rPr lang="en-US" dirty="0" err="1"/>
              <a:t>SetTitleOffset</a:t>
            </a:r>
            <a:r>
              <a:rPr lang="en-US" dirty="0"/>
              <a:t>(1.0);</a:t>
            </a:r>
          </a:p>
          <a:p>
            <a:r>
              <a:rPr lang="en-US" dirty="0" err="1"/>
              <a:t>hsouth_e</a:t>
            </a:r>
            <a:r>
              <a:rPr lang="en-US" dirty="0"/>
              <a:t>-&gt;</a:t>
            </a:r>
            <a:r>
              <a:rPr lang="en-US" dirty="0" err="1"/>
              <a:t>GetYaxis</a:t>
            </a:r>
            <a:r>
              <a:rPr lang="en-US" dirty="0"/>
              <a:t>()-&gt;</a:t>
            </a:r>
            <a:r>
              <a:rPr lang="en-US" dirty="0" err="1"/>
              <a:t>SetTitleOffset</a:t>
            </a:r>
            <a:r>
              <a:rPr lang="en-US" dirty="0"/>
              <a:t>(0.66);</a:t>
            </a:r>
          </a:p>
          <a:p>
            <a:r>
              <a:rPr lang="en-US" dirty="0" err="1"/>
              <a:t>hsouth_e</a:t>
            </a:r>
            <a:r>
              <a:rPr lang="en-US" dirty="0"/>
              <a:t>-&gt;</a:t>
            </a:r>
            <a:r>
              <a:rPr lang="en-US" dirty="0" err="1"/>
              <a:t>GetXaxis</a:t>
            </a:r>
            <a:r>
              <a:rPr lang="en-US" dirty="0"/>
              <a:t>()-&gt;</a:t>
            </a:r>
            <a:r>
              <a:rPr lang="en-US" dirty="0" err="1"/>
              <a:t>SetTitleSize</a:t>
            </a:r>
            <a:r>
              <a:rPr lang="en-US" dirty="0"/>
              <a:t>(0.06);</a:t>
            </a:r>
          </a:p>
          <a:p>
            <a:r>
              <a:rPr lang="en-US" dirty="0" err="1"/>
              <a:t>hsouth_e</a:t>
            </a:r>
            <a:r>
              <a:rPr lang="en-US" dirty="0"/>
              <a:t>-&gt;</a:t>
            </a:r>
            <a:r>
              <a:rPr lang="en-US" dirty="0" err="1"/>
              <a:t>GetYaxis</a:t>
            </a:r>
            <a:r>
              <a:rPr lang="en-US" dirty="0"/>
              <a:t>()-&gt;</a:t>
            </a:r>
            <a:r>
              <a:rPr lang="en-US" dirty="0" err="1"/>
              <a:t>SetTitleSize</a:t>
            </a:r>
            <a:r>
              <a:rPr lang="en-US" dirty="0"/>
              <a:t>(0.06);</a:t>
            </a:r>
          </a:p>
          <a:p>
            <a:r>
              <a:rPr lang="en-US" dirty="0" err="1"/>
              <a:t>hsouth_e</a:t>
            </a:r>
            <a:r>
              <a:rPr lang="en-US" dirty="0"/>
              <a:t>-&gt;</a:t>
            </a:r>
            <a:r>
              <a:rPr lang="en-US" dirty="0" err="1"/>
              <a:t>GetYaxis</a:t>
            </a:r>
            <a:r>
              <a:rPr lang="en-US" dirty="0"/>
              <a:t>()-&gt;</a:t>
            </a:r>
            <a:r>
              <a:rPr lang="en-US" dirty="0" err="1"/>
              <a:t>SetTickLength</a:t>
            </a:r>
            <a:r>
              <a:rPr lang="en-US" dirty="0"/>
              <a:t>(0.015);</a:t>
            </a:r>
          </a:p>
          <a:p>
            <a:r>
              <a:rPr lang="en-US" dirty="0" err="1"/>
              <a:t>hsouth_e</a:t>
            </a:r>
            <a:r>
              <a:rPr lang="en-US" dirty="0"/>
              <a:t>-&gt;</a:t>
            </a:r>
            <a:r>
              <a:rPr lang="en-US" dirty="0" err="1"/>
              <a:t>GetXaxis</a:t>
            </a:r>
            <a:r>
              <a:rPr lang="en-US" dirty="0"/>
              <a:t>()-&gt;</a:t>
            </a:r>
            <a:r>
              <a:rPr lang="en-US" dirty="0" err="1"/>
              <a:t>SetRangeUser</a:t>
            </a:r>
            <a:r>
              <a:rPr lang="en-US" dirty="0"/>
              <a:t>(100,1000);</a:t>
            </a:r>
          </a:p>
          <a:p>
            <a:r>
              <a:rPr lang="en-US" dirty="0" err="1"/>
              <a:t>hsouth_e</a:t>
            </a:r>
            <a:r>
              <a:rPr lang="en-US" dirty="0"/>
              <a:t>-&gt;</a:t>
            </a:r>
            <a:r>
              <a:rPr lang="en-US" dirty="0" err="1"/>
              <a:t>GetYaxis</a:t>
            </a:r>
            <a:r>
              <a:rPr lang="en-US" dirty="0"/>
              <a:t>()-&gt;</a:t>
            </a:r>
            <a:r>
              <a:rPr lang="en-US" dirty="0" err="1"/>
              <a:t>SetRangeUser</a:t>
            </a:r>
            <a:r>
              <a:rPr lang="en-US" dirty="0"/>
              <a:t>(0.5,1e4);</a:t>
            </a:r>
          </a:p>
          <a:p>
            <a:endParaRPr lang="en-US" dirty="0"/>
          </a:p>
          <a:p>
            <a:r>
              <a:rPr lang="en-US" dirty="0"/>
              <a:t>//tree-&gt;</a:t>
            </a:r>
            <a:r>
              <a:rPr lang="en-US" dirty="0" err="1"/>
              <a:t>SetLineColor</a:t>
            </a:r>
            <a:r>
              <a:rPr lang="en-US" dirty="0"/>
              <a:t>(kGreen+1);</a:t>
            </a:r>
          </a:p>
          <a:p>
            <a:r>
              <a:rPr lang="en-US" dirty="0"/>
              <a:t>//tree-&gt;Draw("south_e","</a:t>
            </a:r>
            <a:r>
              <a:rPr lang="en-US" dirty="0" err="1"/>
              <a:t>south_e</a:t>
            </a:r>
            <a:r>
              <a:rPr lang="en-US" dirty="0"/>
              <a:t>&gt;95&amp;&amp;msd26_e&gt;100&amp;&amp;msd26_e&lt;1400","same");</a:t>
            </a:r>
          </a:p>
          <a:p>
            <a:endParaRPr lang="en-US" dirty="0"/>
          </a:p>
          <a:p>
            <a:r>
              <a:rPr lang="en-US" dirty="0"/>
              <a:t>const </a:t>
            </a:r>
            <a:r>
              <a:rPr lang="en-US" dirty="0" err="1"/>
              <a:t>Int_t</a:t>
            </a:r>
            <a:r>
              <a:rPr lang="en-US" dirty="0"/>
              <a:t> </a:t>
            </a:r>
            <a:r>
              <a:rPr lang="en-US" dirty="0" err="1"/>
              <a:t>numBins</a:t>
            </a:r>
            <a:r>
              <a:rPr lang="en-US" dirty="0"/>
              <a:t> = </a:t>
            </a:r>
            <a:r>
              <a:rPr lang="en-US" dirty="0" err="1"/>
              <a:t>hsouth_e</a:t>
            </a:r>
            <a:r>
              <a:rPr lang="en-US" dirty="0"/>
              <a:t>-&gt;</a:t>
            </a:r>
            <a:r>
              <a:rPr lang="en-US" dirty="0" err="1"/>
              <a:t>GetNbinsX</a:t>
            </a:r>
            <a:r>
              <a:rPr lang="en-US" dirty="0"/>
              <a:t>();</a:t>
            </a:r>
          </a:p>
          <a:p>
            <a:r>
              <a:rPr lang="en-US" dirty="0"/>
              <a:t>const </a:t>
            </a:r>
            <a:r>
              <a:rPr lang="en-US" dirty="0" err="1"/>
              <a:t>Double_t</a:t>
            </a:r>
            <a:r>
              <a:rPr lang="en-US" dirty="0"/>
              <a:t> </a:t>
            </a:r>
            <a:r>
              <a:rPr lang="en-US" dirty="0" err="1"/>
              <a:t>xMin</a:t>
            </a:r>
            <a:r>
              <a:rPr lang="en-US" dirty="0"/>
              <a:t> = </a:t>
            </a:r>
            <a:r>
              <a:rPr lang="en-US" dirty="0" err="1"/>
              <a:t>hsouth_e</a:t>
            </a:r>
            <a:r>
              <a:rPr lang="en-US" dirty="0"/>
              <a:t>-&gt;</a:t>
            </a:r>
            <a:r>
              <a:rPr lang="en-US" dirty="0" err="1"/>
              <a:t>GetXaxis</a:t>
            </a:r>
            <a:r>
              <a:rPr lang="en-US" dirty="0"/>
              <a:t>()-&gt;</a:t>
            </a:r>
            <a:r>
              <a:rPr lang="en-US" dirty="0" err="1"/>
              <a:t>GetXmin</a:t>
            </a:r>
            <a:r>
              <a:rPr lang="en-US" dirty="0"/>
              <a:t>();</a:t>
            </a:r>
          </a:p>
          <a:p>
            <a:r>
              <a:rPr lang="en-US" dirty="0"/>
              <a:t>const </a:t>
            </a:r>
            <a:r>
              <a:rPr lang="en-US" dirty="0" err="1"/>
              <a:t>Double_t</a:t>
            </a:r>
            <a:r>
              <a:rPr lang="en-US" dirty="0"/>
              <a:t> </a:t>
            </a:r>
            <a:r>
              <a:rPr lang="en-US" dirty="0" err="1"/>
              <a:t>xMax</a:t>
            </a:r>
            <a:r>
              <a:rPr lang="en-US" dirty="0"/>
              <a:t> = </a:t>
            </a:r>
            <a:r>
              <a:rPr lang="en-US" dirty="0" err="1"/>
              <a:t>hsouth_e</a:t>
            </a:r>
            <a:r>
              <a:rPr lang="en-US" dirty="0"/>
              <a:t>-&gt;</a:t>
            </a:r>
            <a:r>
              <a:rPr lang="en-US" dirty="0" err="1"/>
              <a:t>GetXaxis</a:t>
            </a:r>
            <a:r>
              <a:rPr lang="en-US" dirty="0"/>
              <a:t>()-&gt;</a:t>
            </a:r>
            <a:r>
              <a:rPr lang="en-US" dirty="0" err="1"/>
              <a:t>GetXmax</a:t>
            </a:r>
            <a:r>
              <a:rPr lang="en-US" dirty="0"/>
              <a:t>();</a:t>
            </a:r>
          </a:p>
          <a:p>
            <a:r>
              <a:rPr lang="en-US" dirty="0"/>
              <a:t>TH1D* hsouth_e_tbkg1 = new TH1D("hsouth_e_tbkg1", "hsouth_e_tbkg1", </a:t>
            </a:r>
            <a:r>
              <a:rPr lang="en-US" dirty="0" err="1"/>
              <a:t>numBins</a:t>
            </a:r>
            <a:r>
              <a:rPr lang="en-US" dirty="0"/>
              <a:t>, </a:t>
            </a:r>
            <a:r>
              <a:rPr lang="en-US" dirty="0" err="1"/>
              <a:t>xMin</a:t>
            </a:r>
            <a:r>
              <a:rPr lang="en-US" dirty="0"/>
              <a:t>, </a:t>
            </a:r>
            <a:r>
              <a:rPr lang="en-US" dirty="0" err="1"/>
              <a:t>xMax</a:t>
            </a:r>
            <a:r>
              <a:rPr lang="en-US" dirty="0"/>
              <a:t>);</a:t>
            </a:r>
          </a:p>
          <a:p>
            <a:r>
              <a:rPr lang="en-US" dirty="0"/>
              <a:t>TH1D* hsouth_e_tbkg2 = new TH1D("hsouth_e_tbkg2", "hsouth_e_tbkg2", </a:t>
            </a:r>
            <a:r>
              <a:rPr lang="en-US" dirty="0" err="1"/>
              <a:t>numBins</a:t>
            </a:r>
            <a:r>
              <a:rPr lang="en-US" dirty="0"/>
              <a:t>, </a:t>
            </a:r>
            <a:r>
              <a:rPr lang="en-US" dirty="0" err="1"/>
              <a:t>xMin</a:t>
            </a:r>
            <a:r>
              <a:rPr lang="en-US" dirty="0"/>
              <a:t>, </a:t>
            </a:r>
            <a:r>
              <a:rPr lang="en-US" dirty="0" err="1"/>
              <a:t>xMax</a:t>
            </a:r>
            <a:r>
              <a:rPr lang="en-US" dirty="0"/>
              <a:t>);</a:t>
            </a:r>
          </a:p>
          <a:p>
            <a:r>
              <a:rPr lang="en-US" dirty="0"/>
              <a:t>TH1D* </a:t>
            </a:r>
            <a:r>
              <a:rPr lang="en-US" dirty="0" err="1"/>
              <a:t>hsouth_e_purebetagated</a:t>
            </a:r>
            <a:r>
              <a:rPr lang="en-US" dirty="0"/>
              <a:t> = new TH1D("</a:t>
            </a:r>
            <a:r>
              <a:rPr lang="en-US" dirty="0" err="1"/>
              <a:t>hsouth_e_purebetagated</a:t>
            </a:r>
            <a:r>
              <a:rPr lang="en-US" dirty="0"/>
              <a:t>", "</a:t>
            </a:r>
            <a:r>
              <a:rPr lang="en-US" dirty="0" err="1"/>
              <a:t>hsouth_e_purebetagated</a:t>
            </a:r>
            <a:r>
              <a:rPr lang="en-US" dirty="0"/>
              <a:t>", </a:t>
            </a:r>
            <a:r>
              <a:rPr lang="en-US" dirty="0" err="1"/>
              <a:t>numBins</a:t>
            </a:r>
            <a:r>
              <a:rPr lang="en-US" dirty="0"/>
              <a:t>, </a:t>
            </a:r>
            <a:r>
              <a:rPr lang="en-US" dirty="0" err="1"/>
              <a:t>xMin</a:t>
            </a:r>
            <a:r>
              <a:rPr lang="en-US" dirty="0"/>
              <a:t>, </a:t>
            </a:r>
            <a:r>
              <a:rPr lang="en-US" dirty="0" err="1"/>
              <a:t>xMax</a:t>
            </a:r>
            <a:r>
              <a:rPr lang="en-US" dirty="0"/>
              <a:t>);</a:t>
            </a:r>
          </a:p>
          <a:p>
            <a:r>
              <a:rPr lang="en-US" dirty="0"/>
              <a:t>TH1D* </a:t>
            </a:r>
            <a:r>
              <a:rPr lang="en-US" dirty="0" err="1"/>
              <a:t>hsouth_e_betagated</a:t>
            </a:r>
            <a:r>
              <a:rPr lang="en-US" dirty="0"/>
              <a:t> = new TH1D("</a:t>
            </a:r>
            <a:r>
              <a:rPr lang="en-US" dirty="0" err="1"/>
              <a:t>hsouth_e_betagated</a:t>
            </a:r>
            <a:r>
              <a:rPr lang="en-US" dirty="0"/>
              <a:t>", "</a:t>
            </a:r>
            <a:r>
              <a:rPr lang="en-US" dirty="0" err="1"/>
              <a:t>hsouth_e_betagated</a:t>
            </a:r>
            <a:r>
              <a:rPr lang="en-US" dirty="0"/>
              <a:t>", </a:t>
            </a:r>
            <a:r>
              <a:rPr lang="en-US" dirty="0" err="1"/>
              <a:t>numBins</a:t>
            </a:r>
            <a:r>
              <a:rPr lang="en-US" dirty="0"/>
              <a:t>, </a:t>
            </a:r>
            <a:r>
              <a:rPr lang="en-US" dirty="0" err="1"/>
              <a:t>xMin</a:t>
            </a:r>
            <a:r>
              <a:rPr lang="en-US" dirty="0"/>
              <a:t>, </a:t>
            </a:r>
            <a:r>
              <a:rPr lang="en-US" dirty="0" err="1"/>
              <a:t>xMax</a:t>
            </a:r>
            <a:r>
              <a:rPr lang="en-US" dirty="0"/>
              <a:t>);</a:t>
            </a:r>
          </a:p>
          <a:p>
            <a:endParaRPr lang="en-US" dirty="0"/>
          </a:p>
          <a:p>
            <a:r>
              <a:rPr lang="en-US" dirty="0"/>
              <a:t>tree-&gt;Draw("</a:t>
            </a:r>
            <a:r>
              <a:rPr lang="en-US" dirty="0" err="1"/>
              <a:t>south_e</a:t>
            </a:r>
            <a:r>
              <a:rPr lang="en-US" dirty="0"/>
              <a:t>&gt;&gt;hsouth_e_</a:t>
            </a:r>
            <a:r>
              <a:rPr lang="en-US" dirty="0" err="1"/>
              <a:t>betagated</a:t>
            </a:r>
            <a:r>
              <a:rPr lang="en-US" dirty="0"/>
              <a:t>","</a:t>
            </a:r>
            <a:r>
              <a:rPr lang="en-US" dirty="0" err="1"/>
              <a:t>south_e</a:t>
            </a:r>
            <a:r>
              <a:rPr lang="en-US" dirty="0"/>
              <a:t>&gt;99&amp;&amp;</a:t>
            </a:r>
            <a:r>
              <a:rPr lang="en-US" dirty="0" err="1"/>
              <a:t>south_e</a:t>
            </a:r>
            <a:r>
              <a:rPr lang="en-US" dirty="0"/>
              <a:t>&lt;3000&amp;&amp;msd26_e&gt;100&amp;&amp;msd26_e&lt;1400&amp;&amp;south_t-msd26_t&gt;-500&amp;&amp;south_t-msd26_t&lt;300","");</a:t>
            </a:r>
          </a:p>
          <a:p>
            <a:r>
              <a:rPr lang="en-US" dirty="0"/>
              <a:t>tree-&gt;Draw("</a:t>
            </a:r>
            <a:r>
              <a:rPr lang="en-US" dirty="0" err="1"/>
              <a:t>south_e</a:t>
            </a:r>
            <a:r>
              <a:rPr lang="en-US" dirty="0"/>
              <a:t>&gt;&gt;hsouth_e_tbkg1","south_e&gt;99&amp;&amp;</a:t>
            </a:r>
            <a:r>
              <a:rPr lang="en-US" dirty="0" err="1"/>
              <a:t>south_e</a:t>
            </a:r>
            <a:r>
              <a:rPr lang="en-US" dirty="0"/>
              <a:t>&lt;3000&amp;&amp;msd26_e&gt;100&amp;&amp;msd26_e&lt;1400&amp;&amp;south_t-msd26_t&gt;-900&amp;&amp;south_t-msd26_t&lt;-500","");</a:t>
            </a:r>
          </a:p>
          <a:p>
            <a:r>
              <a:rPr lang="en-US" dirty="0"/>
              <a:t>tree-&gt;Draw("</a:t>
            </a:r>
            <a:r>
              <a:rPr lang="en-US" dirty="0" err="1"/>
              <a:t>south_e</a:t>
            </a:r>
            <a:r>
              <a:rPr lang="en-US" dirty="0"/>
              <a:t>&gt;&gt;hsouth_e_tbkg2","south_e&gt;99&amp;&amp;</a:t>
            </a:r>
            <a:r>
              <a:rPr lang="en-US" dirty="0" err="1"/>
              <a:t>south_e</a:t>
            </a:r>
            <a:r>
              <a:rPr lang="en-US" dirty="0"/>
              <a:t>&lt;3000&amp;&amp;msd26_e&gt;100&amp;&amp;msd26_e&lt;1400&amp;&amp;south_t-msd26_t&gt;400&amp;&amp;south_t-msd26_t&lt;800","");</a:t>
            </a:r>
          </a:p>
          <a:p>
            <a:r>
              <a:rPr lang="en-US" dirty="0" err="1"/>
              <a:t>hsouth_e_purebetagated</a:t>
            </a:r>
            <a:r>
              <a:rPr lang="en-US" dirty="0"/>
              <a:t>-&gt;Add(hsouth_e_betagated,hsouth_e_tbkg1,1,-1);</a:t>
            </a:r>
          </a:p>
          <a:p>
            <a:r>
              <a:rPr lang="en-US" dirty="0" err="1"/>
              <a:t>hsouth_e_purebetagated</a:t>
            </a:r>
            <a:r>
              <a:rPr lang="en-US" dirty="0"/>
              <a:t>-&gt;Add(hsouth_e_purebetagated,hsouth_e_tbkg2,1,-1);</a:t>
            </a:r>
          </a:p>
          <a:p>
            <a:r>
              <a:rPr lang="en-US" dirty="0" err="1"/>
              <a:t>hsouth_e_purebetagated</a:t>
            </a:r>
            <a:r>
              <a:rPr lang="en-US" dirty="0"/>
              <a:t>-&gt;</a:t>
            </a:r>
            <a:r>
              <a:rPr lang="en-US" dirty="0" err="1"/>
              <a:t>SetLineColor</a:t>
            </a:r>
            <a:r>
              <a:rPr lang="en-US" dirty="0"/>
              <a:t>(kAzure-3);</a:t>
            </a:r>
          </a:p>
          <a:p>
            <a:r>
              <a:rPr lang="en-US" dirty="0" err="1"/>
              <a:t>hsouth_e_purebetagated</a:t>
            </a:r>
            <a:r>
              <a:rPr lang="en-US" dirty="0"/>
              <a:t>-&gt;</a:t>
            </a:r>
            <a:r>
              <a:rPr lang="en-US" dirty="0" err="1"/>
              <a:t>SetLineWidth</a:t>
            </a:r>
            <a:r>
              <a:rPr lang="en-US" dirty="0"/>
              <a:t>(2);</a:t>
            </a:r>
          </a:p>
          <a:p>
            <a:endParaRPr lang="en-US" dirty="0"/>
          </a:p>
          <a:p>
            <a:r>
              <a:rPr lang="en-US" dirty="0" err="1"/>
              <a:t>hsouth_e</a:t>
            </a:r>
            <a:r>
              <a:rPr lang="en-US" dirty="0"/>
              <a:t>-&gt;Draw("hist");</a:t>
            </a:r>
          </a:p>
          <a:p>
            <a:r>
              <a:rPr lang="en-US" dirty="0" err="1"/>
              <a:t>hsouth_e_purebetagated</a:t>
            </a:r>
            <a:r>
              <a:rPr lang="en-US" dirty="0"/>
              <a:t>-&gt;</a:t>
            </a:r>
            <a:r>
              <a:rPr lang="en-US" dirty="0" err="1"/>
              <a:t>Rebin</a:t>
            </a:r>
            <a:r>
              <a:rPr lang="en-US" dirty="0"/>
              <a:t>(4);</a:t>
            </a:r>
          </a:p>
          <a:p>
            <a:r>
              <a:rPr lang="en-US" dirty="0" err="1"/>
              <a:t>hsouth_e_purebetagated</a:t>
            </a:r>
            <a:r>
              <a:rPr lang="en-US" dirty="0"/>
              <a:t>-&gt;Draw("same");</a:t>
            </a:r>
          </a:p>
          <a:p>
            <a:r>
              <a:rPr lang="en-US" dirty="0" err="1"/>
              <a:t>gPad</a:t>
            </a:r>
            <a:r>
              <a:rPr lang="en-US" dirty="0"/>
              <a:t>-&gt;</a:t>
            </a:r>
            <a:r>
              <a:rPr lang="en-US" dirty="0" err="1"/>
              <a:t>RedrawAxis</a:t>
            </a:r>
            <a:r>
              <a:rPr lang="en-US"/>
              <a:t>();</a:t>
            </a:r>
          </a:p>
          <a:p>
            <a:endParaRPr lang="en-US"/>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22</a:t>
            </a:fld>
            <a:endParaRPr lang="zh-CN" altLang="en-US"/>
          </a:p>
        </p:txBody>
      </p:sp>
    </p:spTree>
    <p:extLst>
      <p:ext uri="{BB962C8B-B14F-4D97-AF65-F5344CB8AC3E}">
        <p14:creationId xmlns:p14="http://schemas.microsoft.com/office/powerpoint/2010/main" val="21478140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Beta spectrum</a:t>
            </a:r>
          </a:p>
          <a:p>
            <a:r>
              <a:rPr lang="en-US" dirty="0"/>
              <a:t>Electron spectrum</a:t>
            </a:r>
          </a:p>
          <a:p>
            <a:r>
              <a:rPr lang="en-US" dirty="0" err="1"/>
              <a:t>TFile</a:t>
            </a:r>
            <a:r>
              <a:rPr lang="en-US" dirty="0"/>
              <a:t> *_file0 = </a:t>
            </a:r>
            <a:r>
              <a:rPr lang="en-US" dirty="0" err="1"/>
              <a:t>TFile</a:t>
            </a:r>
            <a:r>
              <a:rPr lang="en-US" dirty="0"/>
              <a:t>::Open("F:/e21010/pxct/run0216_0217_0218_LEGe_XtRa_MSD26_60Co_I7281_inChamber_vacuum_XtRa_12mm_away_window1us_CFDdelay_adjusted_AnalogGain1.0_cal.root");</a:t>
            </a:r>
          </a:p>
          <a:p>
            <a:endParaRPr lang="en-US" dirty="0"/>
          </a:p>
          <a:p>
            <a:r>
              <a:rPr lang="en-US" dirty="0" err="1"/>
              <a:t>TCanvas</a:t>
            </a:r>
            <a:r>
              <a:rPr lang="en-US" dirty="0"/>
              <a:t>* </a:t>
            </a:r>
            <a:r>
              <a:rPr lang="en-US" dirty="0" err="1"/>
              <a:t>canvaspeak</a:t>
            </a:r>
            <a:r>
              <a:rPr lang="en-US" dirty="0"/>
              <a:t> = new </a:t>
            </a:r>
            <a:r>
              <a:rPr lang="en-US" dirty="0" err="1"/>
              <a:t>TCanvas</a:t>
            </a:r>
            <a:r>
              <a:rPr lang="en-US" dirty="0"/>
              <a:t>("MSD", "MSD", 1300, 800);//</a:t>
            </a:r>
            <a:endParaRPr lang="zh-CN" altLang="en-US" dirty="0"/>
          </a:p>
          <a:p>
            <a:r>
              <a:rPr lang="en-US" dirty="0" err="1"/>
              <a:t>canvaspeak</a:t>
            </a:r>
            <a:r>
              <a:rPr lang="en-US" dirty="0"/>
              <a:t>-&gt;cd();//</a:t>
            </a:r>
            <a:endParaRPr lang="zh-CN" altLang="en-US" dirty="0"/>
          </a:p>
          <a:p>
            <a:r>
              <a:rPr lang="en-US" dirty="0" err="1"/>
              <a:t>canvaspeak</a:t>
            </a:r>
            <a:r>
              <a:rPr lang="en-US" dirty="0"/>
              <a:t>-&gt;</a:t>
            </a:r>
            <a:r>
              <a:rPr lang="en-US" dirty="0" err="1"/>
              <a:t>SetTopMargin</a:t>
            </a:r>
            <a:r>
              <a:rPr lang="en-US" dirty="0"/>
              <a:t>(0.025);</a:t>
            </a:r>
          </a:p>
          <a:p>
            <a:r>
              <a:rPr lang="en-US" dirty="0" err="1"/>
              <a:t>canvaspeak</a:t>
            </a:r>
            <a:r>
              <a:rPr lang="en-US" dirty="0"/>
              <a:t>-&gt;</a:t>
            </a:r>
            <a:r>
              <a:rPr lang="en-US" dirty="0" err="1"/>
              <a:t>SetRightMargin</a:t>
            </a:r>
            <a:r>
              <a:rPr lang="en-US" dirty="0"/>
              <a:t>(0.04);</a:t>
            </a:r>
          </a:p>
          <a:p>
            <a:r>
              <a:rPr lang="en-US" dirty="0" err="1"/>
              <a:t>canvaspeak</a:t>
            </a:r>
            <a:r>
              <a:rPr lang="en-US" dirty="0"/>
              <a:t>-&gt;</a:t>
            </a:r>
            <a:r>
              <a:rPr lang="en-US" dirty="0" err="1"/>
              <a:t>SetLeftMargin</a:t>
            </a:r>
            <a:r>
              <a:rPr lang="en-US" dirty="0"/>
              <a:t>(0.15);</a:t>
            </a:r>
          </a:p>
          <a:p>
            <a:r>
              <a:rPr lang="en-US" dirty="0" err="1"/>
              <a:t>canvaspeak</a:t>
            </a:r>
            <a:r>
              <a:rPr lang="en-US" dirty="0"/>
              <a:t>-&gt;</a:t>
            </a:r>
            <a:r>
              <a:rPr lang="en-US" dirty="0" err="1"/>
              <a:t>SetBottomMargin</a:t>
            </a:r>
            <a:r>
              <a:rPr lang="en-US" dirty="0"/>
              <a:t>(0.15);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canvaspeak</a:t>
            </a:r>
            <a:r>
              <a:rPr lang="en-US" dirty="0"/>
              <a:t>-&gt;</a:t>
            </a:r>
            <a:r>
              <a:rPr lang="en-US" dirty="0" err="1"/>
              <a:t>SetFrameLineWidth</a:t>
            </a:r>
            <a:r>
              <a:rPr lang="en-US" dirty="0"/>
              <a:t>(2);</a:t>
            </a:r>
          </a:p>
          <a:p>
            <a:r>
              <a:rPr lang="en-US" dirty="0"/>
              <a:t>hmsd26_e-&gt;</a:t>
            </a:r>
            <a:r>
              <a:rPr lang="en-US" dirty="0" err="1"/>
              <a:t>SetLineWidth</a:t>
            </a:r>
            <a:r>
              <a:rPr lang="en-US" dirty="0"/>
              <a:t>(2);</a:t>
            </a:r>
          </a:p>
          <a:p>
            <a:r>
              <a:rPr lang="en-US" dirty="0"/>
              <a:t>hmsd26_e-&gt;</a:t>
            </a:r>
            <a:r>
              <a:rPr lang="en-US" dirty="0" err="1"/>
              <a:t>Rebin</a:t>
            </a:r>
            <a:r>
              <a:rPr lang="en-US" dirty="0"/>
              <a:t>(4);</a:t>
            </a:r>
          </a:p>
          <a:p>
            <a:r>
              <a:rPr lang="en-US" dirty="0"/>
              <a:t>hmsd26_e-&gt;</a:t>
            </a:r>
            <a:r>
              <a:rPr lang="en-US" dirty="0" err="1"/>
              <a:t>SetLineColor</a:t>
            </a:r>
            <a:r>
              <a:rPr lang="en-US" dirty="0"/>
              <a:t>(1);</a:t>
            </a:r>
          </a:p>
          <a:p>
            <a:r>
              <a:rPr lang="en-US" dirty="0"/>
              <a:t>hmsd26_e-&gt;</a:t>
            </a:r>
            <a:r>
              <a:rPr lang="en-US" dirty="0" err="1"/>
              <a:t>SetStats</a:t>
            </a:r>
            <a:r>
              <a:rPr lang="en-US" dirty="0"/>
              <a:t>(0);</a:t>
            </a:r>
          </a:p>
          <a:p>
            <a:r>
              <a:rPr lang="en-US" dirty="0"/>
              <a:t>hmsd26_e-&gt;</a:t>
            </a:r>
            <a:r>
              <a:rPr lang="en-US" dirty="0" err="1"/>
              <a:t>SetTitle</a:t>
            </a:r>
            <a:r>
              <a:rPr lang="en-US" dirty="0"/>
              <a:t>("");</a:t>
            </a:r>
          </a:p>
          <a:p>
            <a:r>
              <a:rPr lang="en-US" dirty="0"/>
              <a:t>hmsd26_e-&gt;</a:t>
            </a:r>
            <a:r>
              <a:rPr lang="en-US" dirty="0" err="1"/>
              <a:t>GetXaxis</a:t>
            </a:r>
            <a:r>
              <a:rPr lang="en-US" dirty="0"/>
              <a:t>()-&gt;</a:t>
            </a:r>
            <a:r>
              <a:rPr lang="en-US" dirty="0" err="1"/>
              <a:t>SetTitle</a:t>
            </a:r>
            <a:r>
              <a:rPr lang="en-US" dirty="0"/>
              <a:t>("Energy (keV)");</a:t>
            </a:r>
            <a:endParaRPr lang="zh-CN" altLang="en-US" dirty="0"/>
          </a:p>
          <a:p>
            <a:r>
              <a:rPr lang="en-US" dirty="0"/>
              <a:t>hmsd26_e-&gt;</a:t>
            </a:r>
            <a:r>
              <a:rPr lang="en-US" dirty="0" err="1"/>
              <a:t>GetYaxis</a:t>
            </a:r>
            <a:r>
              <a:rPr lang="en-US" dirty="0"/>
              <a:t>()-&gt;</a:t>
            </a:r>
            <a:r>
              <a:rPr lang="en-US" dirty="0" err="1"/>
              <a:t>SetTitle</a:t>
            </a:r>
            <a:r>
              <a:rPr lang="en-US" dirty="0"/>
              <a:t>("Counts per 464 eV");</a:t>
            </a:r>
            <a:endParaRPr lang="zh-CN" altLang="en-US" dirty="0"/>
          </a:p>
          <a:p>
            <a:r>
              <a:rPr lang="en-US" dirty="0"/>
              <a:t>hmsd26_e-&gt;</a:t>
            </a:r>
            <a:r>
              <a:rPr lang="en-US" dirty="0" err="1"/>
              <a:t>GetXaxis</a:t>
            </a:r>
            <a:r>
              <a:rPr lang="en-US" dirty="0"/>
              <a:t>()-&gt;</a:t>
            </a:r>
            <a:r>
              <a:rPr lang="en-US" dirty="0" err="1"/>
              <a:t>CenterTitle</a:t>
            </a:r>
            <a:r>
              <a:rPr lang="en-US" dirty="0"/>
              <a:t>();</a:t>
            </a:r>
            <a:endParaRPr lang="zh-CN" altLang="en-US" dirty="0"/>
          </a:p>
          <a:p>
            <a:r>
              <a:rPr lang="en-US" dirty="0"/>
              <a:t>hmsd26_e-&gt;</a:t>
            </a:r>
            <a:r>
              <a:rPr lang="en-US" dirty="0" err="1"/>
              <a:t>GetYaxis</a:t>
            </a:r>
            <a:r>
              <a:rPr lang="en-US" dirty="0"/>
              <a:t>()-&gt;</a:t>
            </a:r>
            <a:r>
              <a:rPr lang="en-US" dirty="0" err="1"/>
              <a:t>CenterTitle</a:t>
            </a:r>
            <a:r>
              <a:rPr lang="en-US" dirty="0"/>
              <a:t>();</a:t>
            </a:r>
            <a:endParaRPr lang="zh-CN" altLang="en-US" dirty="0"/>
          </a:p>
          <a:p>
            <a:r>
              <a:rPr lang="en-US" dirty="0"/>
              <a:t>hmsd26_e-&gt;</a:t>
            </a:r>
            <a:r>
              <a:rPr lang="en-US" dirty="0" err="1"/>
              <a:t>GetXaxis</a:t>
            </a:r>
            <a:r>
              <a:rPr lang="en-US" dirty="0"/>
              <a:t>()-&gt;</a:t>
            </a:r>
            <a:r>
              <a:rPr lang="en-US" dirty="0" err="1"/>
              <a:t>SetLabelFont</a:t>
            </a:r>
            <a:r>
              <a:rPr lang="en-US" dirty="0"/>
              <a:t>(132);</a:t>
            </a:r>
            <a:endParaRPr lang="zh-CN" altLang="en-US" dirty="0"/>
          </a:p>
          <a:p>
            <a:r>
              <a:rPr lang="en-US" dirty="0"/>
              <a:t>hmsd26_e-&gt;</a:t>
            </a:r>
            <a:r>
              <a:rPr lang="en-US" dirty="0" err="1"/>
              <a:t>GetYaxis</a:t>
            </a:r>
            <a:r>
              <a:rPr lang="en-US" dirty="0"/>
              <a:t>()-&gt;</a:t>
            </a:r>
            <a:r>
              <a:rPr lang="en-US" dirty="0" err="1"/>
              <a:t>SetLabelFont</a:t>
            </a:r>
            <a:r>
              <a:rPr lang="en-US" dirty="0"/>
              <a:t>(132);</a:t>
            </a:r>
            <a:endParaRPr lang="zh-CN" altLang="en-US" dirty="0"/>
          </a:p>
          <a:p>
            <a:r>
              <a:rPr lang="en-US" dirty="0"/>
              <a:t>hmsd26_e-&gt;</a:t>
            </a:r>
            <a:r>
              <a:rPr lang="en-US" dirty="0" err="1"/>
              <a:t>GetXaxis</a:t>
            </a:r>
            <a:r>
              <a:rPr lang="en-US" dirty="0"/>
              <a:t>()-&gt;</a:t>
            </a:r>
            <a:r>
              <a:rPr lang="en-US" dirty="0" err="1"/>
              <a:t>SetLabelSize</a:t>
            </a:r>
            <a:r>
              <a:rPr lang="en-US" dirty="0"/>
              <a:t>(0.06);</a:t>
            </a:r>
          </a:p>
          <a:p>
            <a:r>
              <a:rPr lang="en-US" dirty="0"/>
              <a:t>hmsd26_e-&gt;</a:t>
            </a:r>
            <a:r>
              <a:rPr lang="en-US" dirty="0" err="1"/>
              <a:t>GetYaxis</a:t>
            </a:r>
            <a:r>
              <a:rPr lang="en-US" dirty="0"/>
              <a:t>()-&gt;</a:t>
            </a:r>
            <a:r>
              <a:rPr lang="en-US" dirty="0" err="1"/>
              <a:t>SetLabelSize</a:t>
            </a:r>
            <a:r>
              <a:rPr lang="en-US" dirty="0"/>
              <a:t>(0.06);</a:t>
            </a:r>
          </a:p>
          <a:p>
            <a:r>
              <a:rPr lang="en-US" dirty="0"/>
              <a:t>hmsd26_e-&gt;</a:t>
            </a:r>
            <a:r>
              <a:rPr lang="en-US" dirty="0" err="1"/>
              <a:t>GetXaxis</a:t>
            </a:r>
            <a:r>
              <a:rPr lang="en-US" dirty="0"/>
              <a:t>()-&gt;</a:t>
            </a:r>
            <a:r>
              <a:rPr lang="en-US" dirty="0" err="1"/>
              <a:t>SetTitleFont</a:t>
            </a:r>
            <a:r>
              <a:rPr lang="en-US" dirty="0"/>
              <a:t>(132);</a:t>
            </a:r>
            <a:endParaRPr lang="zh-CN" altLang="en-US" dirty="0"/>
          </a:p>
          <a:p>
            <a:r>
              <a:rPr lang="en-US" dirty="0"/>
              <a:t>hmsd26_e-&gt;</a:t>
            </a:r>
            <a:r>
              <a:rPr lang="en-US" dirty="0" err="1"/>
              <a:t>GetYaxis</a:t>
            </a:r>
            <a:r>
              <a:rPr lang="en-US" dirty="0"/>
              <a:t>()-&gt;</a:t>
            </a:r>
            <a:r>
              <a:rPr lang="en-US" dirty="0" err="1"/>
              <a:t>SetTitleFont</a:t>
            </a:r>
            <a:r>
              <a:rPr lang="en-US" dirty="0"/>
              <a:t>(132);</a:t>
            </a:r>
            <a:endParaRPr lang="zh-CN" altLang="en-US" dirty="0"/>
          </a:p>
          <a:p>
            <a:r>
              <a:rPr lang="en-US" dirty="0"/>
              <a:t>hmsd26_e-&gt;</a:t>
            </a:r>
            <a:r>
              <a:rPr lang="en-US" dirty="0" err="1"/>
              <a:t>GetXaxis</a:t>
            </a:r>
            <a:r>
              <a:rPr lang="en-US" dirty="0"/>
              <a:t>()-&gt;</a:t>
            </a:r>
            <a:r>
              <a:rPr lang="en-US" dirty="0" err="1"/>
              <a:t>SetTitleOffset</a:t>
            </a:r>
            <a:r>
              <a:rPr lang="en-US" dirty="0"/>
              <a:t>(1.0);</a:t>
            </a:r>
            <a:endParaRPr lang="zh-CN" altLang="en-US" dirty="0"/>
          </a:p>
          <a:p>
            <a:r>
              <a:rPr lang="en-US" dirty="0"/>
              <a:t>hmsd26_e-&gt;</a:t>
            </a:r>
            <a:r>
              <a:rPr lang="en-US" dirty="0" err="1"/>
              <a:t>GetYaxis</a:t>
            </a:r>
            <a:r>
              <a:rPr lang="en-US" dirty="0"/>
              <a:t>()-&gt;</a:t>
            </a:r>
            <a:r>
              <a:rPr lang="en-US" dirty="0" err="1"/>
              <a:t>SetTitleOffset</a:t>
            </a:r>
            <a:r>
              <a:rPr lang="en-US" dirty="0"/>
              <a:t>(1.1);</a:t>
            </a:r>
            <a:endParaRPr lang="zh-CN" altLang="en-US" dirty="0"/>
          </a:p>
          <a:p>
            <a:r>
              <a:rPr lang="en-US" dirty="0"/>
              <a:t>hmsd26_e-&gt;</a:t>
            </a:r>
            <a:r>
              <a:rPr lang="en-US" dirty="0" err="1"/>
              <a:t>GetXaxis</a:t>
            </a:r>
            <a:r>
              <a:rPr lang="en-US" dirty="0"/>
              <a:t>()-&gt;</a:t>
            </a:r>
            <a:r>
              <a:rPr lang="en-US" dirty="0" err="1"/>
              <a:t>SetTitleSize</a:t>
            </a:r>
            <a:r>
              <a:rPr lang="en-US" dirty="0"/>
              <a:t>(0.07);</a:t>
            </a:r>
          </a:p>
          <a:p>
            <a:r>
              <a:rPr lang="en-US" dirty="0"/>
              <a:t>hmsd26_e-&gt;</a:t>
            </a:r>
            <a:r>
              <a:rPr lang="en-US" dirty="0" err="1"/>
              <a:t>GetYaxis</a:t>
            </a:r>
            <a:r>
              <a:rPr lang="en-US" dirty="0"/>
              <a:t>()-&gt;</a:t>
            </a:r>
            <a:r>
              <a:rPr lang="en-US" dirty="0" err="1"/>
              <a:t>SetTitleSize</a:t>
            </a:r>
            <a:r>
              <a:rPr lang="en-US" dirty="0"/>
              <a:t>(0.07);</a:t>
            </a:r>
          </a:p>
          <a:p>
            <a:r>
              <a:rPr lang="en-US" dirty="0"/>
              <a:t>hmsd26_e-&gt;</a:t>
            </a:r>
            <a:r>
              <a:rPr lang="en-US" dirty="0" err="1"/>
              <a:t>GetXaxis</a:t>
            </a:r>
            <a:r>
              <a:rPr lang="en-US" dirty="0"/>
              <a:t>()-&gt;</a:t>
            </a:r>
            <a:r>
              <a:rPr lang="en-US" dirty="0" err="1"/>
              <a:t>SetNdivisions</a:t>
            </a:r>
            <a:r>
              <a:rPr lang="en-US" dirty="0"/>
              <a:t>(505);</a:t>
            </a:r>
          </a:p>
          <a:p>
            <a:r>
              <a:rPr lang="en-US" dirty="0"/>
              <a:t>hmsd26_e-&gt;</a:t>
            </a:r>
            <a:r>
              <a:rPr lang="en-US" dirty="0" err="1"/>
              <a:t>GetXaxis</a:t>
            </a:r>
            <a:r>
              <a:rPr lang="en-US" dirty="0"/>
              <a:t>()-&gt;</a:t>
            </a:r>
            <a:r>
              <a:rPr lang="en-US" dirty="0" err="1"/>
              <a:t>SetRangeUser</a:t>
            </a:r>
            <a:r>
              <a:rPr lang="en-US" dirty="0"/>
              <a:t>(0,1800);</a:t>
            </a:r>
          </a:p>
          <a:p>
            <a:r>
              <a:rPr lang="en-US" dirty="0"/>
              <a:t>//hmsd26_e-&gt;</a:t>
            </a:r>
            <a:r>
              <a:rPr lang="en-US" dirty="0" err="1"/>
              <a:t>GetYaxis</a:t>
            </a:r>
            <a:r>
              <a:rPr lang="en-US" dirty="0"/>
              <a:t>()-&gt;</a:t>
            </a:r>
            <a:r>
              <a:rPr lang="en-US" dirty="0" err="1"/>
              <a:t>SetRangeUser</a:t>
            </a:r>
            <a:r>
              <a:rPr lang="en-US" dirty="0"/>
              <a:t>(1,20000);</a:t>
            </a:r>
          </a:p>
          <a:p>
            <a:r>
              <a:rPr lang="en-US" dirty="0"/>
              <a:t>hmsd26_e-&gt;</a:t>
            </a:r>
            <a:r>
              <a:rPr lang="en-US" dirty="0" err="1"/>
              <a:t>GetYaxis</a:t>
            </a:r>
            <a:r>
              <a:rPr lang="en-US" dirty="0"/>
              <a:t>()-&gt;</a:t>
            </a:r>
            <a:r>
              <a:rPr lang="en-US" dirty="0" err="1"/>
              <a:t>SetTickLength</a:t>
            </a:r>
            <a:r>
              <a:rPr lang="en-US" dirty="0"/>
              <a:t>(0.02);</a:t>
            </a:r>
          </a:p>
          <a:p>
            <a:r>
              <a:rPr lang="en-US" dirty="0"/>
              <a:t>hmsd26_e-&gt;Draw("hist");</a:t>
            </a:r>
          </a:p>
          <a:p>
            <a:r>
              <a:rPr lang="en-US" dirty="0" err="1"/>
              <a:t>gPad</a:t>
            </a:r>
            <a:r>
              <a:rPr lang="en-US" dirty="0"/>
              <a:t>-&gt;</a:t>
            </a:r>
            <a:r>
              <a:rPr lang="en-US" dirty="0" err="1"/>
              <a:t>SetFrameLineWidth</a:t>
            </a:r>
            <a:r>
              <a:rPr lang="en-US" dirty="0"/>
              <a:t>(2);</a:t>
            </a:r>
          </a:p>
          <a:p>
            <a:r>
              <a:rPr lang="en-US" dirty="0"/>
              <a:t>//</a:t>
            </a:r>
            <a:r>
              <a:rPr lang="en-US" dirty="0" err="1"/>
              <a:t>gPad</a:t>
            </a:r>
            <a:r>
              <a:rPr lang="en-US" dirty="0"/>
              <a:t>-&gt;</a:t>
            </a:r>
            <a:r>
              <a:rPr lang="en-US" dirty="0" err="1"/>
              <a:t>SetLogy</a:t>
            </a:r>
            <a:r>
              <a:rPr lang="en-US" dirty="0"/>
              <a:t>();</a:t>
            </a:r>
          </a:p>
          <a:p>
            <a:endParaRPr lang="en-US" dirty="0"/>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23</a:t>
            </a:fld>
            <a:endParaRPr lang="zh-CN" altLang="en-US"/>
          </a:p>
        </p:txBody>
      </p:sp>
    </p:spTree>
    <p:extLst>
      <p:ext uri="{BB962C8B-B14F-4D97-AF65-F5344CB8AC3E}">
        <p14:creationId xmlns:p14="http://schemas.microsoft.com/office/powerpoint/2010/main" val="9729185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TFile</a:t>
            </a:r>
            <a:r>
              <a:rPr lang="en-US" dirty="0"/>
              <a:t> *_file0 = </a:t>
            </a:r>
            <a:r>
              <a:rPr lang="en-US" dirty="0" err="1"/>
              <a:t>TFile</a:t>
            </a:r>
            <a:r>
              <a:rPr lang="en-US" dirty="0"/>
              <a:t>::Open("F:/e21010/pxct/run0216_0217_0218_LEGe_XtRa_MSD26_60Co_I7281_inChamber_vacuum_XtRa_12mm_away_window1us_CFDdelay_adjusted_AnalogGain1.0_cal.root");</a:t>
            </a:r>
          </a:p>
          <a:p>
            <a:endParaRPr lang="en-US" dirty="0"/>
          </a:p>
          <a:p>
            <a:r>
              <a:rPr lang="en-US" dirty="0" err="1"/>
              <a:t>TCanvas</a:t>
            </a:r>
            <a:r>
              <a:rPr lang="en-US" dirty="0"/>
              <a:t>* </a:t>
            </a:r>
            <a:r>
              <a:rPr lang="en-US" dirty="0" err="1"/>
              <a:t>canvaspeak</a:t>
            </a:r>
            <a:r>
              <a:rPr lang="en-US" dirty="0"/>
              <a:t> = new </a:t>
            </a:r>
            <a:r>
              <a:rPr lang="en-US" dirty="0" err="1"/>
              <a:t>TCanvas</a:t>
            </a:r>
            <a:r>
              <a:rPr lang="en-US" dirty="0"/>
              <a:t>("XtRa", "XtRa", 1400, 553);</a:t>
            </a:r>
          </a:p>
          <a:p>
            <a:r>
              <a:rPr lang="en-US" dirty="0" err="1"/>
              <a:t>canvaspeak</a:t>
            </a:r>
            <a:r>
              <a:rPr lang="en-US" dirty="0"/>
              <a:t>-&gt;cd();</a:t>
            </a:r>
          </a:p>
          <a:p>
            <a:r>
              <a:rPr lang="en-US" dirty="0" err="1"/>
              <a:t>canvaspeak</a:t>
            </a:r>
            <a:r>
              <a:rPr lang="en-US" dirty="0"/>
              <a:t>-&gt;</a:t>
            </a:r>
            <a:r>
              <a:rPr lang="en-US" dirty="0" err="1"/>
              <a:t>SetTopMargin</a:t>
            </a:r>
            <a:r>
              <a:rPr lang="en-US" dirty="0"/>
              <a:t>(0.025);</a:t>
            </a:r>
          </a:p>
          <a:p>
            <a:r>
              <a:rPr lang="en-US" dirty="0" err="1"/>
              <a:t>canvaspeak</a:t>
            </a:r>
            <a:r>
              <a:rPr lang="en-US" dirty="0"/>
              <a:t>-&gt;</a:t>
            </a:r>
            <a:r>
              <a:rPr lang="en-US" dirty="0" err="1"/>
              <a:t>SetRightMargin</a:t>
            </a:r>
            <a:r>
              <a:rPr lang="en-US" dirty="0"/>
              <a:t>(0.03);</a:t>
            </a:r>
          </a:p>
          <a:p>
            <a:r>
              <a:rPr lang="en-US" dirty="0" err="1"/>
              <a:t>canvaspeak</a:t>
            </a:r>
            <a:r>
              <a:rPr lang="en-US" dirty="0"/>
              <a:t>-&gt;</a:t>
            </a:r>
            <a:r>
              <a:rPr lang="en-US" dirty="0" err="1"/>
              <a:t>SetLeftMargin</a:t>
            </a:r>
            <a:r>
              <a:rPr lang="en-US" dirty="0"/>
              <a:t>(0.08);</a:t>
            </a:r>
          </a:p>
          <a:p>
            <a:r>
              <a:rPr lang="en-US" dirty="0" err="1"/>
              <a:t>canvaspeak</a:t>
            </a:r>
            <a:r>
              <a:rPr lang="en-US" dirty="0"/>
              <a:t>-&gt;</a:t>
            </a:r>
            <a:r>
              <a:rPr lang="en-US" dirty="0" err="1"/>
              <a:t>SetBottomMargin</a:t>
            </a:r>
            <a:r>
              <a:rPr lang="en-US" dirty="0"/>
              <a:t>(0.13);</a:t>
            </a:r>
          </a:p>
          <a:p>
            <a:r>
              <a:rPr lang="en-US" dirty="0" err="1"/>
              <a:t>gStyle</a:t>
            </a:r>
            <a:r>
              <a:rPr lang="en-US" dirty="0"/>
              <a:t>-&gt;</a:t>
            </a:r>
            <a:r>
              <a:rPr lang="en-US" dirty="0" err="1"/>
              <a:t>SetFrameLineWidth</a:t>
            </a:r>
            <a:r>
              <a:rPr lang="en-US" dirty="0"/>
              <a:t>(3);</a:t>
            </a:r>
          </a:p>
          <a:p>
            <a:r>
              <a:rPr lang="en-US" dirty="0" err="1"/>
              <a:t>gPad</a:t>
            </a:r>
            <a:r>
              <a:rPr lang="en-US" dirty="0"/>
              <a:t>-&gt;</a:t>
            </a:r>
            <a:r>
              <a:rPr lang="en-US" dirty="0" err="1"/>
              <a:t>SetLogy</a:t>
            </a:r>
            <a:r>
              <a:rPr lang="en-US" dirty="0"/>
              <a:t>();</a:t>
            </a:r>
          </a:p>
          <a:p>
            <a:endParaRPr lang="en-US" dirty="0"/>
          </a:p>
          <a:p>
            <a:r>
              <a:rPr lang="en-US" dirty="0" err="1"/>
              <a:t>hnorth_e</a:t>
            </a:r>
            <a:r>
              <a:rPr lang="en-US" dirty="0"/>
              <a:t>-&gt;</a:t>
            </a:r>
            <a:r>
              <a:rPr lang="en-US" dirty="0" err="1"/>
              <a:t>SetLineWidth</a:t>
            </a:r>
            <a:r>
              <a:rPr lang="en-US" dirty="0"/>
              <a:t>(2);</a:t>
            </a:r>
          </a:p>
          <a:p>
            <a:r>
              <a:rPr lang="en-US" dirty="0" err="1"/>
              <a:t>hnorth_e</a:t>
            </a:r>
            <a:r>
              <a:rPr lang="en-US" dirty="0"/>
              <a:t>-&gt;</a:t>
            </a:r>
            <a:r>
              <a:rPr lang="en-US" dirty="0" err="1"/>
              <a:t>Rebin</a:t>
            </a:r>
            <a:r>
              <a:rPr lang="en-US" dirty="0"/>
              <a:t>(1);</a:t>
            </a:r>
          </a:p>
          <a:p>
            <a:r>
              <a:rPr lang="en-US" dirty="0" err="1"/>
              <a:t>hnorth_e</a:t>
            </a:r>
            <a:r>
              <a:rPr lang="en-US" dirty="0"/>
              <a:t>-&gt;</a:t>
            </a:r>
            <a:r>
              <a:rPr lang="en-US" dirty="0" err="1"/>
              <a:t>SetLineColor</a:t>
            </a:r>
            <a:r>
              <a:rPr lang="en-US" dirty="0"/>
              <a:t>(2);</a:t>
            </a:r>
          </a:p>
          <a:p>
            <a:r>
              <a:rPr lang="en-US" dirty="0" err="1"/>
              <a:t>hnorth_e</a:t>
            </a:r>
            <a:r>
              <a:rPr lang="en-US" dirty="0"/>
              <a:t>-&gt;</a:t>
            </a:r>
            <a:r>
              <a:rPr lang="en-US" dirty="0" err="1"/>
              <a:t>SetStats</a:t>
            </a:r>
            <a:r>
              <a:rPr lang="en-US" dirty="0"/>
              <a:t>(0);</a:t>
            </a:r>
          </a:p>
          <a:p>
            <a:r>
              <a:rPr lang="en-US" dirty="0" err="1"/>
              <a:t>hnorth_e</a:t>
            </a:r>
            <a:r>
              <a:rPr lang="en-US" dirty="0"/>
              <a:t>-&gt;</a:t>
            </a:r>
            <a:r>
              <a:rPr lang="en-US" dirty="0" err="1"/>
              <a:t>SetTitle</a:t>
            </a:r>
            <a:r>
              <a:rPr lang="en-US" dirty="0"/>
              <a:t>("");</a:t>
            </a:r>
          </a:p>
          <a:p>
            <a:r>
              <a:rPr lang="en-US" dirty="0" err="1"/>
              <a:t>hnorth_e</a:t>
            </a:r>
            <a:r>
              <a:rPr lang="en-US" dirty="0"/>
              <a:t>-&gt;</a:t>
            </a:r>
            <a:r>
              <a:rPr lang="en-US" dirty="0" err="1"/>
              <a:t>GetXaxis</a:t>
            </a:r>
            <a:r>
              <a:rPr lang="en-US" dirty="0"/>
              <a:t>()-&gt;</a:t>
            </a:r>
            <a:r>
              <a:rPr lang="en-US" dirty="0" err="1"/>
              <a:t>SetTitle</a:t>
            </a:r>
            <a:r>
              <a:rPr lang="en-US" dirty="0"/>
              <a:t>("Energy (keV)");</a:t>
            </a:r>
          </a:p>
          <a:p>
            <a:r>
              <a:rPr lang="en-US" dirty="0" err="1"/>
              <a:t>hnorth_e</a:t>
            </a:r>
            <a:r>
              <a:rPr lang="en-US" dirty="0"/>
              <a:t>-&gt;</a:t>
            </a:r>
            <a:r>
              <a:rPr lang="en-US" dirty="0" err="1"/>
              <a:t>GetYaxis</a:t>
            </a:r>
            <a:r>
              <a:rPr lang="en-US" dirty="0"/>
              <a:t>()-&gt;</a:t>
            </a:r>
            <a:r>
              <a:rPr lang="en-US" dirty="0" err="1"/>
              <a:t>SetTitle</a:t>
            </a:r>
            <a:r>
              <a:rPr lang="en-US" dirty="0"/>
              <a:t>("Counts per 146 eV");</a:t>
            </a:r>
          </a:p>
          <a:p>
            <a:r>
              <a:rPr lang="en-US" dirty="0" err="1"/>
              <a:t>hnorth_e</a:t>
            </a:r>
            <a:r>
              <a:rPr lang="en-US" dirty="0"/>
              <a:t>-&gt;</a:t>
            </a:r>
            <a:r>
              <a:rPr lang="en-US" dirty="0" err="1"/>
              <a:t>GetXaxis</a:t>
            </a:r>
            <a:r>
              <a:rPr lang="en-US" dirty="0"/>
              <a:t>()-&gt;</a:t>
            </a:r>
            <a:r>
              <a:rPr lang="en-US" dirty="0" err="1"/>
              <a:t>CenterTitle</a:t>
            </a:r>
            <a:r>
              <a:rPr lang="en-US" dirty="0"/>
              <a:t>();</a:t>
            </a:r>
          </a:p>
          <a:p>
            <a:r>
              <a:rPr lang="en-US" dirty="0" err="1"/>
              <a:t>hnorth_e</a:t>
            </a:r>
            <a:r>
              <a:rPr lang="en-US" dirty="0"/>
              <a:t>-&gt;</a:t>
            </a:r>
            <a:r>
              <a:rPr lang="en-US" dirty="0" err="1"/>
              <a:t>GetYaxis</a:t>
            </a:r>
            <a:r>
              <a:rPr lang="en-US" dirty="0"/>
              <a:t>()-&gt;</a:t>
            </a:r>
            <a:r>
              <a:rPr lang="en-US" dirty="0" err="1"/>
              <a:t>CenterTitle</a:t>
            </a:r>
            <a:r>
              <a:rPr lang="en-US" dirty="0"/>
              <a:t>();</a:t>
            </a:r>
          </a:p>
          <a:p>
            <a:r>
              <a:rPr lang="en-US" dirty="0" err="1"/>
              <a:t>hnorth_e</a:t>
            </a:r>
            <a:r>
              <a:rPr lang="en-US" dirty="0"/>
              <a:t>-&gt;</a:t>
            </a:r>
            <a:r>
              <a:rPr lang="en-US" dirty="0" err="1"/>
              <a:t>GetXaxis</a:t>
            </a:r>
            <a:r>
              <a:rPr lang="en-US" dirty="0"/>
              <a:t>()-&gt;</a:t>
            </a:r>
            <a:r>
              <a:rPr lang="en-US" dirty="0" err="1"/>
              <a:t>SetLabelFont</a:t>
            </a:r>
            <a:r>
              <a:rPr lang="en-US" dirty="0"/>
              <a:t>(132);</a:t>
            </a:r>
          </a:p>
          <a:p>
            <a:r>
              <a:rPr lang="en-US" dirty="0" err="1"/>
              <a:t>hnorth_e</a:t>
            </a:r>
            <a:r>
              <a:rPr lang="en-US" dirty="0"/>
              <a:t>-&gt;</a:t>
            </a:r>
            <a:r>
              <a:rPr lang="en-US" dirty="0" err="1"/>
              <a:t>GetYaxis</a:t>
            </a:r>
            <a:r>
              <a:rPr lang="en-US" dirty="0"/>
              <a:t>()-&gt;</a:t>
            </a:r>
            <a:r>
              <a:rPr lang="en-US" dirty="0" err="1"/>
              <a:t>SetLabelFont</a:t>
            </a:r>
            <a:r>
              <a:rPr lang="en-US" dirty="0"/>
              <a:t>(132);</a:t>
            </a:r>
          </a:p>
          <a:p>
            <a:r>
              <a:rPr lang="en-US" dirty="0" err="1"/>
              <a:t>hnorth_e</a:t>
            </a:r>
            <a:r>
              <a:rPr lang="en-US" dirty="0"/>
              <a:t>-&gt;</a:t>
            </a:r>
            <a:r>
              <a:rPr lang="en-US" dirty="0" err="1"/>
              <a:t>GetXaxis</a:t>
            </a:r>
            <a:r>
              <a:rPr lang="en-US" dirty="0"/>
              <a:t>()-&gt;</a:t>
            </a:r>
            <a:r>
              <a:rPr lang="en-US" dirty="0" err="1"/>
              <a:t>SetLabelSize</a:t>
            </a:r>
            <a:r>
              <a:rPr lang="en-US" dirty="0"/>
              <a:t>(0.05);</a:t>
            </a:r>
          </a:p>
          <a:p>
            <a:r>
              <a:rPr lang="en-US" dirty="0" err="1"/>
              <a:t>hnorth_e</a:t>
            </a:r>
            <a:r>
              <a:rPr lang="en-US" dirty="0"/>
              <a:t>-&gt;</a:t>
            </a:r>
            <a:r>
              <a:rPr lang="en-US" dirty="0" err="1"/>
              <a:t>GetYaxis</a:t>
            </a:r>
            <a:r>
              <a:rPr lang="en-US" dirty="0"/>
              <a:t>()-&gt;</a:t>
            </a:r>
            <a:r>
              <a:rPr lang="en-US" dirty="0" err="1"/>
              <a:t>SetLabelSize</a:t>
            </a:r>
            <a:r>
              <a:rPr lang="en-US" dirty="0"/>
              <a:t>(0.05);</a:t>
            </a:r>
          </a:p>
          <a:p>
            <a:r>
              <a:rPr lang="en-US" dirty="0" err="1"/>
              <a:t>hnorth_e</a:t>
            </a:r>
            <a:r>
              <a:rPr lang="en-US" dirty="0"/>
              <a:t>-&gt;</a:t>
            </a:r>
            <a:r>
              <a:rPr lang="en-US" dirty="0" err="1"/>
              <a:t>GetXaxis</a:t>
            </a:r>
            <a:r>
              <a:rPr lang="en-US" dirty="0"/>
              <a:t>()-&gt;</a:t>
            </a:r>
            <a:r>
              <a:rPr lang="en-US" dirty="0" err="1"/>
              <a:t>SetTitleFont</a:t>
            </a:r>
            <a:r>
              <a:rPr lang="en-US" dirty="0"/>
              <a:t>(132);</a:t>
            </a:r>
          </a:p>
          <a:p>
            <a:r>
              <a:rPr lang="en-US" dirty="0" err="1"/>
              <a:t>hnorth_e</a:t>
            </a:r>
            <a:r>
              <a:rPr lang="en-US" dirty="0"/>
              <a:t>-&gt;</a:t>
            </a:r>
            <a:r>
              <a:rPr lang="en-US" dirty="0" err="1"/>
              <a:t>GetYaxis</a:t>
            </a:r>
            <a:r>
              <a:rPr lang="en-US" dirty="0"/>
              <a:t>()-&gt;</a:t>
            </a:r>
            <a:r>
              <a:rPr lang="en-US" dirty="0" err="1"/>
              <a:t>SetTitleFont</a:t>
            </a:r>
            <a:r>
              <a:rPr lang="en-US" dirty="0"/>
              <a:t>(132);</a:t>
            </a:r>
          </a:p>
          <a:p>
            <a:r>
              <a:rPr lang="en-US" dirty="0" err="1"/>
              <a:t>hnorth_e</a:t>
            </a:r>
            <a:r>
              <a:rPr lang="en-US" dirty="0"/>
              <a:t>-&gt;</a:t>
            </a:r>
            <a:r>
              <a:rPr lang="en-US" dirty="0" err="1"/>
              <a:t>GetXaxis</a:t>
            </a:r>
            <a:r>
              <a:rPr lang="en-US" dirty="0"/>
              <a:t>()-&gt;</a:t>
            </a:r>
            <a:r>
              <a:rPr lang="en-US" dirty="0" err="1"/>
              <a:t>SetTitleOffset</a:t>
            </a:r>
            <a:r>
              <a:rPr lang="en-US" dirty="0"/>
              <a:t>(1.0);</a:t>
            </a:r>
          </a:p>
          <a:p>
            <a:r>
              <a:rPr lang="en-US" dirty="0" err="1"/>
              <a:t>hnorth_e</a:t>
            </a:r>
            <a:r>
              <a:rPr lang="en-US" dirty="0"/>
              <a:t>-&gt;</a:t>
            </a:r>
            <a:r>
              <a:rPr lang="en-US" dirty="0" err="1"/>
              <a:t>GetYaxis</a:t>
            </a:r>
            <a:r>
              <a:rPr lang="en-US" dirty="0"/>
              <a:t>()-&gt;</a:t>
            </a:r>
            <a:r>
              <a:rPr lang="en-US" dirty="0" err="1"/>
              <a:t>SetTitleOffset</a:t>
            </a:r>
            <a:r>
              <a:rPr lang="en-US" dirty="0"/>
              <a:t>(0.66);</a:t>
            </a:r>
          </a:p>
          <a:p>
            <a:r>
              <a:rPr lang="en-US" dirty="0" err="1"/>
              <a:t>hnorth_e</a:t>
            </a:r>
            <a:r>
              <a:rPr lang="en-US" dirty="0"/>
              <a:t>-&gt;</a:t>
            </a:r>
            <a:r>
              <a:rPr lang="en-US" dirty="0" err="1"/>
              <a:t>GetXaxis</a:t>
            </a:r>
            <a:r>
              <a:rPr lang="en-US" dirty="0"/>
              <a:t>()-&gt;</a:t>
            </a:r>
            <a:r>
              <a:rPr lang="en-US" dirty="0" err="1"/>
              <a:t>SetTitleSize</a:t>
            </a:r>
            <a:r>
              <a:rPr lang="en-US" dirty="0"/>
              <a:t>(0.06);</a:t>
            </a:r>
          </a:p>
          <a:p>
            <a:r>
              <a:rPr lang="en-US" dirty="0" err="1"/>
              <a:t>hnorth_e</a:t>
            </a:r>
            <a:r>
              <a:rPr lang="en-US" dirty="0"/>
              <a:t>-&gt;</a:t>
            </a:r>
            <a:r>
              <a:rPr lang="en-US" dirty="0" err="1"/>
              <a:t>GetYaxis</a:t>
            </a:r>
            <a:r>
              <a:rPr lang="en-US" dirty="0"/>
              <a:t>()-&gt;</a:t>
            </a:r>
            <a:r>
              <a:rPr lang="en-US" dirty="0" err="1"/>
              <a:t>SetTitleSize</a:t>
            </a:r>
            <a:r>
              <a:rPr lang="en-US" dirty="0"/>
              <a:t>(0.06);</a:t>
            </a:r>
          </a:p>
          <a:p>
            <a:r>
              <a:rPr lang="en-US" dirty="0" err="1"/>
              <a:t>hnorth_e</a:t>
            </a:r>
            <a:r>
              <a:rPr lang="en-US" dirty="0"/>
              <a:t>-&gt;</a:t>
            </a:r>
            <a:r>
              <a:rPr lang="en-US" dirty="0" err="1"/>
              <a:t>GetYaxis</a:t>
            </a:r>
            <a:r>
              <a:rPr lang="en-US" dirty="0"/>
              <a:t>()-&gt;</a:t>
            </a:r>
            <a:r>
              <a:rPr lang="en-US" dirty="0" err="1"/>
              <a:t>SetTickLength</a:t>
            </a:r>
            <a:r>
              <a:rPr lang="en-US" dirty="0"/>
              <a:t>(0.015);</a:t>
            </a:r>
          </a:p>
          <a:p>
            <a:r>
              <a:rPr lang="en-US" dirty="0" err="1"/>
              <a:t>hnorth_e</a:t>
            </a:r>
            <a:r>
              <a:rPr lang="en-US" dirty="0"/>
              <a:t>-&gt;</a:t>
            </a:r>
            <a:r>
              <a:rPr lang="en-US" dirty="0" err="1"/>
              <a:t>GetXaxis</a:t>
            </a:r>
            <a:r>
              <a:rPr lang="en-US" dirty="0"/>
              <a:t>()-&gt;</a:t>
            </a:r>
            <a:r>
              <a:rPr lang="en-US" dirty="0" err="1"/>
              <a:t>SetRangeUser</a:t>
            </a:r>
            <a:r>
              <a:rPr lang="en-US" dirty="0"/>
              <a:t>(100,2700);</a:t>
            </a:r>
          </a:p>
          <a:p>
            <a:r>
              <a:rPr lang="en-US" dirty="0" err="1"/>
              <a:t>hnorth_e</a:t>
            </a:r>
            <a:r>
              <a:rPr lang="en-US" dirty="0"/>
              <a:t>-&gt;</a:t>
            </a:r>
            <a:r>
              <a:rPr lang="en-US" dirty="0" err="1"/>
              <a:t>GetYaxis</a:t>
            </a:r>
            <a:r>
              <a:rPr lang="en-US" dirty="0"/>
              <a:t>()-&gt;</a:t>
            </a:r>
            <a:r>
              <a:rPr lang="en-US" dirty="0" err="1"/>
              <a:t>SetRangeUser</a:t>
            </a:r>
            <a:r>
              <a:rPr lang="en-US" dirty="0"/>
              <a:t>(2,4e6);</a:t>
            </a:r>
          </a:p>
          <a:p>
            <a:endParaRPr lang="en-US" dirty="0"/>
          </a:p>
          <a:p>
            <a:r>
              <a:rPr lang="en-US" dirty="0"/>
              <a:t>//tree-&gt;</a:t>
            </a:r>
            <a:r>
              <a:rPr lang="en-US" dirty="0" err="1"/>
              <a:t>SetLineColor</a:t>
            </a:r>
            <a:r>
              <a:rPr lang="en-US" dirty="0"/>
              <a:t>(kGreen+1);</a:t>
            </a:r>
          </a:p>
          <a:p>
            <a:r>
              <a:rPr lang="en-US" dirty="0"/>
              <a:t>//tree-&gt;Draw("north_e","</a:t>
            </a:r>
            <a:r>
              <a:rPr lang="en-US" dirty="0" err="1"/>
              <a:t>north_e</a:t>
            </a:r>
            <a:r>
              <a:rPr lang="en-US" dirty="0"/>
              <a:t>&gt;95&amp;&amp;msd26_e&gt;100&amp;&amp;msd26_e&lt;1400","same");</a:t>
            </a:r>
          </a:p>
          <a:p>
            <a:endParaRPr lang="en-US" dirty="0"/>
          </a:p>
          <a:p>
            <a:r>
              <a:rPr lang="en-US" dirty="0"/>
              <a:t>const </a:t>
            </a:r>
            <a:r>
              <a:rPr lang="en-US" dirty="0" err="1"/>
              <a:t>Int_t</a:t>
            </a:r>
            <a:r>
              <a:rPr lang="en-US" dirty="0"/>
              <a:t> </a:t>
            </a:r>
            <a:r>
              <a:rPr lang="en-US" dirty="0" err="1"/>
              <a:t>numBins</a:t>
            </a:r>
            <a:r>
              <a:rPr lang="en-US" dirty="0"/>
              <a:t> = </a:t>
            </a:r>
            <a:r>
              <a:rPr lang="en-US" dirty="0" err="1"/>
              <a:t>hnorth_e</a:t>
            </a:r>
            <a:r>
              <a:rPr lang="en-US" dirty="0"/>
              <a:t>-&gt;</a:t>
            </a:r>
            <a:r>
              <a:rPr lang="en-US" dirty="0" err="1"/>
              <a:t>GetNbinsX</a:t>
            </a:r>
            <a:r>
              <a:rPr lang="en-US" dirty="0"/>
              <a:t>();</a:t>
            </a:r>
          </a:p>
          <a:p>
            <a:r>
              <a:rPr lang="en-US" dirty="0"/>
              <a:t>const </a:t>
            </a:r>
            <a:r>
              <a:rPr lang="en-US" dirty="0" err="1"/>
              <a:t>Double_t</a:t>
            </a:r>
            <a:r>
              <a:rPr lang="en-US" dirty="0"/>
              <a:t> </a:t>
            </a:r>
            <a:r>
              <a:rPr lang="en-US" dirty="0" err="1"/>
              <a:t>xMin</a:t>
            </a:r>
            <a:r>
              <a:rPr lang="en-US" dirty="0"/>
              <a:t> = </a:t>
            </a:r>
            <a:r>
              <a:rPr lang="en-US" dirty="0" err="1"/>
              <a:t>hnorth_e</a:t>
            </a:r>
            <a:r>
              <a:rPr lang="en-US" dirty="0"/>
              <a:t>-&gt;</a:t>
            </a:r>
            <a:r>
              <a:rPr lang="en-US" dirty="0" err="1"/>
              <a:t>GetXaxis</a:t>
            </a:r>
            <a:r>
              <a:rPr lang="en-US" dirty="0"/>
              <a:t>()-&gt;</a:t>
            </a:r>
            <a:r>
              <a:rPr lang="en-US" dirty="0" err="1"/>
              <a:t>GetXmin</a:t>
            </a:r>
            <a:r>
              <a:rPr lang="en-US" dirty="0"/>
              <a:t>();</a:t>
            </a:r>
          </a:p>
          <a:p>
            <a:r>
              <a:rPr lang="en-US" dirty="0"/>
              <a:t>const </a:t>
            </a:r>
            <a:r>
              <a:rPr lang="en-US" dirty="0" err="1"/>
              <a:t>Double_t</a:t>
            </a:r>
            <a:r>
              <a:rPr lang="en-US" dirty="0"/>
              <a:t> </a:t>
            </a:r>
            <a:r>
              <a:rPr lang="en-US" dirty="0" err="1"/>
              <a:t>xMax</a:t>
            </a:r>
            <a:r>
              <a:rPr lang="en-US" dirty="0"/>
              <a:t> = </a:t>
            </a:r>
            <a:r>
              <a:rPr lang="en-US" dirty="0" err="1"/>
              <a:t>hnorth_e</a:t>
            </a:r>
            <a:r>
              <a:rPr lang="en-US" dirty="0"/>
              <a:t>-&gt;</a:t>
            </a:r>
            <a:r>
              <a:rPr lang="en-US" dirty="0" err="1"/>
              <a:t>GetXaxis</a:t>
            </a:r>
            <a:r>
              <a:rPr lang="en-US" dirty="0"/>
              <a:t>()-&gt;</a:t>
            </a:r>
            <a:r>
              <a:rPr lang="en-US" dirty="0" err="1"/>
              <a:t>GetXmax</a:t>
            </a:r>
            <a:r>
              <a:rPr lang="en-US" dirty="0"/>
              <a:t>();</a:t>
            </a:r>
          </a:p>
          <a:p>
            <a:r>
              <a:rPr lang="en-US" dirty="0"/>
              <a:t>TH1D* hnorth_e_tbkg1 = new TH1D("hnorth_e_tbkg1", "hnorth_e_tbkg1", </a:t>
            </a:r>
            <a:r>
              <a:rPr lang="en-US" dirty="0" err="1"/>
              <a:t>numBins</a:t>
            </a:r>
            <a:r>
              <a:rPr lang="en-US" dirty="0"/>
              <a:t>, </a:t>
            </a:r>
            <a:r>
              <a:rPr lang="en-US" dirty="0" err="1"/>
              <a:t>xMin</a:t>
            </a:r>
            <a:r>
              <a:rPr lang="en-US" dirty="0"/>
              <a:t>, </a:t>
            </a:r>
            <a:r>
              <a:rPr lang="en-US" dirty="0" err="1"/>
              <a:t>xMax</a:t>
            </a:r>
            <a:r>
              <a:rPr lang="en-US" dirty="0"/>
              <a:t>);</a:t>
            </a:r>
          </a:p>
          <a:p>
            <a:r>
              <a:rPr lang="en-US" dirty="0"/>
              <a:t>TH1D* hnorth_e_tbkg2 = new TH1D("hnorth_e_tbkg2", "hnorth_e_tbkg2", </a:t>
            </a:r>
            <a:r>
              <a:rPr lang="en-US" dirty="0" err="1"/>
              <a:t>numBins</a:t>
            </a:r>
            <a:r>
              <a:rPr lang="en-US" dirty="0"/>
              <a:t>, </a:t>
            </a:r>
            <a:r>
              <a:rPr lang="en-US" dirty="0" err="1"/>
              <a:t>xMin</a:t>
            </a:r>
            <a:r>
              <a:rPr lang="en-US" dirty="0"/>
              <a:t>, </a:t>
            </a:r>
            <a:r>
              <a:rPr lang="en-US" dirty="0" err="1"/>
              <a:t>xMax</a:t>
            </a:r>
            <a:r>
              <a:rPr lang="en-US" dirty="0"/>
              <a:t>);</a:t>
            </a:r>
          </a:p>
          <a:p>
            <a:r>
              <a:rPr lang="en-US" dirty="0"/>
              <a:t>TH1D* </a:t>
            </a:r>
            <a:r>
              <a:rPr lang="en-US" dirty="0" err="1"/>
              <a:t>hnorth_e_purebetagated</a:t>
            </a:r>
            <a:r>
              <a:rPr lang="en-US" dirty="0"/>
              <a:t> = new TH1D("</a:t>
            </a:r>
            <a:r>
              <a:rPr lang="en-US" dirty="0" err="1"/>
              <a:t>hnorth_e_purebetagated</a:t>
            </a:r>
            <a:r>
              <a:rPr lang="en-US" dirty="0"/>
              <a:t>", "</a:t>
            </a:r>
            <a:r>
              <a:rPr lang="en-US" dirty="0" err="1"/>
              <a:t>hnorth_e_purebetagated</a:t>
            </a:r>
            <a:r>
              <a:rPr lang="en-US" dirty="0"/>
              <a:t>", </a:t>
            </a:r>
            <a:r>
              <a:rPr lang="en-US" dirty="0" err="1"/>
              <a:t>numBins</a:t>
            </a:r>
            <a:r>
              <a:rPr lang="en-US" dirty="0"/>
              <a:t>, </a:t>
            </a:r>
            <a:r>
              <a:rPr lang="en-US" dirty="0" err="1"/>
              <a:t>xMin</a:t>
            </a:r>
            <a:r>
              <a:rPr lang="en-US" dirty="0"/>
              <a:t>, </a:t>
            </a:r>
            <a:r>
              <a:rPr lang="en-US" dirty="0" err="1"/>
              <a:t>xMax</a:t>
            </a:r>
            <a:r>
              <a:rPr lang="en-US" dirty="0"/>
              <a:t>);</a:t>
            </a:r>
          </a:p>
          <a:p>
            <a:r>
              <a:rPr lang="en-US" dirty="0"/>
              <a:t>TH1D* </a:t>
            </a:r>
            <a:r>
              <a:rPr lang="en-US" dirty="0" err="1"/>
              <a:t>hnorth_e_betagated</a:t>
            </a:r>
            <a:r>
              <a:rPr lang="en-US" dirty="0"/>
              <a:t> = new TH1D("</a:t>
            </a:r>
            <a:r>
              <a:rPr lang="en-US" dirty="0" err="1"/>
              <a:t>hnorth_e_betagated</a:t>
            </a:r>
            <a:r>
              <a:rPr lang="en-US" dirty="0"/>
              <a:t>", "</a:t>
            </a:r>
            <a:r>
              <a:rPr lang="en-US" dirty="0" err="1"/>
              <a:t>hnorth_e_betagated</a:t>
            </a:r>
            <a:r>
              <a:rPr lang="en-US" dirty="0"/>
              <a:t>", </a:t>
            </a:r>
            <a:r>
              <a:rPr lang="en-US" dirty="0" err="1"/>
              <a:t>numBins</a:t>
            </a:r>
            <a:r>
              <a:rPr lang="en-US" dirty="0"/>
              <a:t>, </a:t>
            </a:r>
            <a:r>
              <a:rPr lang="en-US" dirty="0" err="1"/>
              <a:t>xMin</a:t>
            </a:r>
            <a:r>
              <a:rPr lang="en-US" dirty="0"/>
              <a:t>, </a:t>
            </a:r>
            <a:r>
              <a:rPr lang="en-US" dirty="0" err="1"/>
              <a:t>xMax</a:t>
            </a:r>
            <a:r>
              <a:rPr lang="en-US" dirty="0"/>
              <a:t>);</a:t>
            </a:r>
          </a:p>
          <a:p>
            <a:endParaRPr lang="en-US" dirty="0"/>
          </a:p>
          <a:p>
            <a:r>
              <a:rPr lang="en-US" dirty="0"/>
              <a:t>tree-&gt;Draw("</a:t>
            </a:r>
            <a:r>
              <a:rPr lang="en-US" dirty="0" err="1"/>
              <a:t>north_e</a:t>
            </a:r>
            <a:r>
              <a:rPr lang="en-US" dirty="0"/>
              <a:t>&gt;&gt;hnorth_e_</a:t>
            </a:r>
            <a:r>
              <a:rPr lang="en-US" dirty="0" err="1"/>
              <a:t>betagated</a:t>
            </a:r>
            <a:r>
              <a:rPr lang="en-US" dirty="0"/>
              <a:t>","</a:t>
            </a:r>
            <a:r>
              <a:rPr lang="en-US" dirty="0" err="1"/>
              <a:t>north_e</a:t>
            </a:r>
            <a:r>
              <a:rPr lang="en-US" dirty="0"/>
              <a:t>&gt;99&amp;&amp;</a:t>
            </a:r>
            <a:r>
              <a:rPr lang="en-US" dirty="0" err="1"/>
              <a:t>north_e</a:t>
            </a:r>
            <a:r>
              <a:rPr lang="en-US" dirty="0"/>
              <a:t>&lt;3000&amp;&amp;msd26_e&gt;100&amp;&amp;msd26_e&lt;1400&amp;&amp;north_t-msd26_t&gt;-500&amp;&amp;north_t-msd26_t&lt;300","");</a:t>
            </a:r>
          </a:p>
          <a:p>
            <a:r>
              <a:rPr lang="en-US" dirty="0"/>
              <a:t>tree-&gt;Draw("</a:t>
            </a:r>
            <a:r>
              <a:rPr lang="en-US" dirty="0" err="1"/>
              <a:t>north_e</a:t>
            </a:r>
            <a:r>
              <a:rPr lang="en-US" dirty="0"/>
              <a:t>&gt;&gt;hnorth_e_tbkg1","north_e&gt;99&amp;&amp;</a:t>
            </a:r>
            <a:r>
              <a:rPr lang="en-US" dirty="0" err="1"/>
              <a:t>north_e</a:t>
            </a:r>
            <a:r>
              <a:rPr lang="en-US" dirty="0"/>
              <a:t>&lt;3000&amp;&amp;msd26_e&gt;100&amp;&amp;msd26_e&lt;1400&amp;&amp;north_t-msd26_t&gt;-900&amp;&amp;north_t-msd26_t&lt;-500","");</a:t>
            </a:r>
          </a:p>
          <a:p>
            <a:r>
              <a:rPr lang="en-US" dirty="0"/>
              <a:t>tree-&gt;Draw("</a:t>
            </a:r>
            <a:r>
              <a:rPr lang="en-US" dirty="0" err="1"/>
              <a:t>north_e</a:t>
            </a:r>
            <a:r>
              <a:rPr lang="en-US" dirty="0"/>
              <a:t>&gt;&gt;hnorth_e_tbkg2","north_e&gt;99&amp;&amp;</a:t>
            </a:r>
            <a:r>
              <a:rPr lang="en-US" dirty="0" err="1"/>
              <a:t>north_e</a:t>
            </a:r>
            <a:r>
              <a:rPr lang="en-US" dirty="0"/>
              <a:t>&lt;3000&amp;&amp;msd26_e&gt;100&amp;&amp;msd26_e&lt;1400&amp;&amp;north_t-msd26_t&gt;400&amp;&amp;north_t-msd26_t&lt;800","");</a:t>
            </a:r>
          </a:p>
          <a:p>
            <a:r>
              <a:rPr lang="en-US" dirty="0" err="1"/>
              <a:t>hnorth_e_purebetagated</a:t>
            </a:r>
            <a:r>
              <a:rPr lang="en-US" dirty="0"/>
              <a:t>-&gt;Add(hnorth_e_betagated,hnorth_e_tbkg1,1,-1);</a:t>
            </a:r>
          </a:p>
          <a:p>
            <a:r>
              <a:rPr lang="en-US" dirty="0" err="1"/>
              <a:t>hnorth_e_purebetagated</a:t>
            </a:r>
            <a:r>
              <a:rPr lang="en-US" dirty="0"/>
              <a:t>-&gt;Add(hnorth_e_purebetagated,hnorth_e_tbkg2,1,-1);</a:t>
            </a:r>
          </a:p>
          <a:p>
            <a:r>
              <a:rPr lang="en-US" dirty="0" err="1"/>
              <a:t>hnorth_e_purebetagated</a:t>
            </a:r>
            <a:r>
              <a:rPr lang="en-US" dirty="0"/>
              <a:t>-&gt;</a:t>
            </a:r>
            <a:r>
              <a:rPr lang="en-US" dirty="0" err="1"/>
              <a:t>SetLineColor</a:t>
            </a:r>
            <a:r>
              <a:rPr lang="en-US" dirty="0"/>
              <a:t>(kAzure-3);</a:t>
            </a:r>
          </a:p>
          <a:p>
            <a:r>
              <a:rPr lang="en-US" dirty="0" err="1"/>
              <a:t>hnorth_e_purebetagated</a:t>
            </a:r>
            <a:r>
              <a:rPr lang="en-US" dirty="0"/>
              <a:t>-&gt;</a:t>
            </a:r>
            <a:r>
              <a:rPr lang="en-US" dirty="0" err="1"/>
              <a:t>SetLineWidth</a:t>
            </a:r>
            <a:r>
              <a:rPr lang="en-US" dirty="0"/>
              <a:t>(2);</a:t>
            </a:r>
          </a:p>
          <a:p>
            <a:endParaRPr lang="en-US" dirty="0"/>
          </a:p>
          <a:p>
            <a:r>
              <a:rPr lang="en-US" dirty="0" err="1"/>
              <a:t>hnorth_e</a:t>
            </a:r>
            <a:r>
              <a:rPr lang="en-US" dirty="0"/>
              <a:t>-&gt;Draw("hist");</a:t>
            </a:r>
          </a:p>
          <a:p>
            <a:r>
              <a:rPr lang="en-US" dirty="0" err="1"/>
              <a:t>hnorth_e_purebetagated</a:t>
            </a:r>
            <a:r>
              <a:rPr lang="en-US" dirty="0"/>
              <a:t>-&gt;</a:t>
            </a:r>
            <a:r>
              <a:rPr lang="en-US" dirty="0" err="1"/>
              <a:t>Rebin</a:t>
            </a:r>
            <a:r>
              <a:rPr lang="en-US" dirty="0"/>
              <a:t>(1);</a:t>
            </a:r>
          </a:p>
          <a:p>
            <a:r>
              <a:rPr lang="en-US" dirty="0" err="1"/>
              <a:t>hnorth_e_purebetagated</a:t>
            </a:r>
            <a:r>
              <a:rPr lang="en-US" dirty="0"/>
              <a:t>-&gt;Draw("same");</a:t>
            </a:r>
          </a:p>
          <a:p>
            <a:r>
              <a:rPr lang="en-US" dirty="0" err="1"/>
              <a:t>gPad</a:t>
            </a:r>
            <a:r>
              <a:rPr lang="en-US" dirty="0"/>
              <a:t>-&gt;</a:t>
            </a:r>
            <a:r>
              <a:rPr lang="en-US" dirty="0" err="1"/>
              <a:t>RedrawAxis</a:t>
            </a:r>
            <a:r>
              <a:rPr lang="en-US" dirty="0"/>
              <a:t>();</a:t>
            </a:r>
          </a:p>
          <a:p>
            <a:endParaRPr lang="en-US" dirty="0"/>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24</a:t>
            </a:fld>
            <a:endParaRPr lang="zh-CN" altLang="en-US"/>
          </a:p>
        </p:txBody>
      </p:sp>
    </p:spTree>
    <p:extLst>
      <p:ext uri="{BB962C8B-B14F-4D97-AF65-F5344CB8AC3E}">
        <p14:creationId xmlns:p14="http://schemas.microsoft.com/office/powerpoint/2010/main" val="2304353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&lt;iostream&gt;</a:t>
            </a:r>
          </a:p>
          <a:p>
            <a:r>
              <a:rPr lang="en-US" dirty="0"/>
              <a:t>#include &lt;</a:t>
            </a:r>
            <a:r>
              <a:rPr lang="en-US" dirty="0" err="1"/>
              <a:t>fstream</a:t>
            </a:r>
            <a:r>
              <a:rPr lang="en-US" dirty="0"/>
              <a:t>&gt;</a:t>
            </a:r>
          </a:p>
          <a:p>
            <a:r>
              <a:rPr lang="en-US" dirty="0"/>
              <a:t>#include &lt;</a:t>
            </a:r>
            <a:r>
              <a:rPr lang="en-US" dirty="0" err="1"/>
              <a:t>iomanip</a:t>
            </a:r>
            <a:r>
              <a:rPr lang="en-US" dirty="0"/>
              <a:t>&gt;</a:t>
            </a:r>
          </a:p>
          <a:p>
            <a:r>
              <a:rPr lang="en-US" dirty="0"/>
              <a:t>#include &lt;</a:t>
            </a:r>
            <a:r>
              <a:rPr lang="en-US" dirty="0" err="1"/>
              <a:t>math.h</a:t>
            </a:r>
            <a:r>
              <a:rPr lang="en-US" dirty="0"/>
              <a:t>&gt;</a:t>
            </a:r>
          </a:p>
          <a:p>
            <a:r>
              <a:rPr lang="en-US" dirty="0"/>
              <a:t>#include &lt;</a:t>
            </a:r>
            <a:r>
              <a:rPr lang="en-US" dirty="0" err="1"/>
              <a:t>time.h</a:t>
            </a:r>
            <a:r>
              <a:rPr lang="en-US" dirty="0"/>
              <a:t>&gt;</a:t>
            </a:r>
          </a:p>
          <a:p>
            <a:r>
              <a:rPr lang="en-US" dirty="0"/>
              <a:t>#include &lt;map&gt;</a:t>
            </a:r>
          </a:p>
          <a:p>
            <a:r>
              <a:rPr lang="en-US" dirty="0"/>
              <a:t>#include &lt;</a:t>
            </a:r>
            <a:r>
              <a:rPr lang="en-US" dirty="0" err="1"/>
              <a:t>TROOT.h</a:t>
            </a:r>
            <a:r>
              <a:rPr lang="en-US" dirty="0"/>
              <a:t>&gt;</a:t>
            </a:r>
          </a:p>
          <a:p>
            <a:r>
              <a:rPr lang="en-US" dirty="0"/>
              <a:t>#include &lt;</a:t>
            </a:r>
            <a:r>
              <a:rPr lang="en-US" dirty="0" err="1"/>
              <a:t>TSystem.h</a:t>
            </a:r>
            <a:r>
              <a:rPr lang="en-US" dirty="0"/>
              <a:t>&gt;</a:t>
            </a:r>
          </a:p>
          <a:p>
            <a:r>
              <a:rPr lang="en-US" dirty="0"/>
              <a:t>#include &lt;</a:t>
            </a:r>
            <a:r>
              <a:rPr lang="en-US" dirty="0" err="1"/>
              <a:t>TCutG.h</a:t>
            </a:r>
            <a:r>
              <a:rPr lang="en-US" dirty="0"/>
              <a:t>&gt;</a:t>
            </a:r>
          </a:p>
          <a:p>
            <a:r>
              <a:rPr lang="en-US" dirty="0"/>
              <a:t>#include "</a:t>
            </a:r>
            <a:r>
              <a:rPr lang="en-US" dirty="0" err="1"/>
              <a:t>TChain.h</a:t>
            </a:r>
            <a:r>
              <a:rPr lang="en-US" dirty="0"/>
              <a:t>"</a:t>
            </a:r>
          </a:p>
          <a:p>
            <a:r>
              <a:rPr lang="en-US" dirty="0"/>
              <a:t>#include "</a:t>
            </a:r>
            <a:r>
              <a:rPr lang="en-US" dirty="0" err="1"/>
              <a:t>TStyle.h</a:t>
            </a:r>
            <a:r>
              <a:rPr lang="en-US" dirty="0"/>
              <a:t>"</a:t>
            </a:r>
          </a:p>
          <a:p>
            <a:r>
              <a:rPr lang="en-US" dirty="0"/>
              <a:t>#include "</a:t>
            </a:r>
            <a:r>
              <a:rPr lang="en-US" dirty="0" err="1"/>
              <a:t>TLine.h</a:t>
            </a:r>
            <a:r>
              <a:rPr lang="en-US" dirty="0"/>
              <a:t>"</a:t>
            </a:r>
          </a:p>
          <a:p>
            <a:r>
              <a:rPr lang="en-US" dirty="0"/>
              <a:t>#include "</a:t>
            </a:r>
            <a:r>
              <a:rPr lang="en-US" dirty="0" err="1"/>
              <a:t>TCanvas.h</a:t>
            </a:r>
            <a:r>
              <a:rPr lang="en-US" dirty="0"/>
              <a:t>"</a:t>
            </a:r>
          </a:p>
          <a:p>
            <a:r>
              <a:rPr lang="en-US" dirty="0"/>
              <a:t>#include "</a:t>
            </a:r>
            <a:r>
              <a:rPr lang="en-US" dirty="0" err="1"/>
              <a:t>TEllipse.h</a:t>
            </a:r>
            <a:r>
              <a:rPr lang="en-US" dirty="0"/>
              <a:t>"</a:t>
            </a:r>
          </a:p>
          <a:p>
            <a:r>
              <a:rPr lang="en-US" dirty="0"/>
              <a:t>#include "</a:t>
            </a:r>
            <a:r>
              <a:rPr lang="en-US" dirty="0" err="1"/>
              <a:t>TString.h</a:t>
            </a:r>
            <a:r>
              <a:rPr lang="en-US" dirty="0"/>
              <a:t>"</a:t>
            </a:r>
          </a:p>
          <a:p>
            <a:r>
              <a:rPr lang="en-US" dirty="0"/>
              <a:t>#include "</a:t>
            </a:r>
            <a:r>
              <a:rPr lang="en-US" dirty="0" err="1"/>
              <a:t>TGraph.h</a:t>
            </a:r>
            <a:r>
              <a:rPr lang="en-US" dirty="0"/>
              <a:t>"</a:t>
            </a:r>
          </a:p>
          <a:p>
            <a:r>
              <a:rPr lang="en-US" dirty="0"/>
              <a:t>#include "</a:t>
            </a:r>
            <a:r>
              <a:rPr lang="en-US" dirty="0" err="1"/>
              <a:t>TGraphErrors.h</a:t>
            </a:r>
            <a:r>
              <a:rPr lang="en-US" dirty="0"/>
              <a:t>"</a:t>
            </a:r>
          </a:p>
          <a:p>
            <a:r>
              <a:rPr lang="en-US" dirty="0"/>
              <a:t>#include "</a:t>
            </a:r>
            <a:r>
              <a:rPr lang="en-US" dirty="0" err="1"/>
              <a:t>TSpectrum.h</a:t>
            </a:r>
            <a:r>
              <a:rPr lang="en-US" dirty="0"/>
              <a:t>"</a:t>
            </a:r>
          </a:p>
          <a:p>
            <a:r>
              <a:rPr lang="en-US" dirty="0"/>
              <a:t>#include "</a:t>
            </a:r>
            <a:r>
              <a:rPr lang="en-US" dirty="0" err="1"/>
              <a:t>TVirtualFitter.h</a:t>
            </a:r>
            <a:r>
              <a:rPr lang="en-US" dirty="0"/>
              <a:t>"</a:t>
            </a:r>
          </a:p>
          <a:p>
            <a:r>
              <a:rPr lang="en-US" dirty="0"/>
              <a:t>#include "</a:t>
            </a:r>
            <a:r>
              <a:rPr lang="en-US" dirty="0" err="1"/>
              <a:t>TFitResult.h</a:t>
            </a:r>
            <a:r>
              <a:rPr lang="en-US" dirty="0"/>
              <a:t>"</a:t>
            </a:r>
          </a:p>
          <a:p>
            <a:r>
              <a:rPr lang="en-US" dirty="0"/>
              <a:t>#include "</a:t>
            </a:r>
            <a:r>
              <a:rPr lang="en-US" dirty="0" err="1"/>
              <a:t>TFitResultPtr.h</a:t>
            </a:r>
            <a:r>
              <a:rPr lang="en-US" dirty="0"/>
              <a:t>"</a:t>
            </a:r>
          </a:p>
          <a:p>
            <a:r>
              <a:rPr lang="en-US" dirty="0"/>
              <a:t>#include "</a:t>
            </a:r>
            <a:r>
              <a:rPr lang="en-US" dirty="0" err="1"/>
              <a:t>TMatrixDSymfwd.h</a:t>
            </a:r>
            <a:r>
              <a:rPr lang="en-US" dirty="0"/>
              <a:t>"</a:t>
            </a:r>
          </a:p>
          <a:p>
            <a:r>
              <a:rPr lang="en-US" dirty="0"/>
              <a:t>#include "</a:t>
            </a:r>
            <a:r>
              <a:rPr lang="en-US" dirty="0" err="1"/>
              <a:t>TRandom.h</a:t>
            </a:r>
            <a:r>
              <a:rPr lang="en-US" dirty="0"/>
              <a:t>"</a:t>
            </a:r>
          </a:p>
          <a:p>
            <a:r>
              <a:rPr lang="en-US" dirty="0"/>
              <a:t>#include "</a:t>
            </a:r>
            <a:r>
              <a:rPr lang="en-US" dirty="0" err="1"/>
              <a:t>TFile.h</a:t>
            </a:r>
            <a:r>
              <a:rPr lang="en-US" dirty="0"/>
              <a:t>"</a:t>
            </a:r>
          </a:p>
          <a:p>
            <a:r>
              <a:rPr lang="en-US" dirty="0"/>
              <a:t>#include "</a:t>
            </a:r>
            <a:r>
              <a:rPr lang="en-US" dirty="0" err="1"/>
              <a:t>TTree.h</a:t>
            </a:r>
            <a:r>
              <a:rPr lang="en-US" dirty="0"/>
              <a:t>"</a:t>
            </a:r>
          </a:p>
          <a:p>
            <a:r>
              <a:rPr lang="en-US" dirty="0"/>
              <a:t>#include "TH1.h"</a:t>
            </a:r>
          </a:p>
          <a:p>
            <a:r>
              <a:rPr lang="en-US" dirty="0"/>
              <a:t>#include "TH1D.h"</a:t>
            </a:r>
          </a:p>
          <a:p>
            <a:r>
              <a:rPr lang="en-US" dirty="0"/>
              <a:t>#include "TH2.h"</a:t>
            </a:r>
          </a:p>
          <a:p>
            <a:r>
              <a:rPr lang="en-US" dirty="0"/>
              <a:t>#include "TF1.h"</a:t>
            </a:r>
          </a:p>
          <a:p>
            <a:r>
              <a:rPr lang="en-US" dirty="0"/>
              <a:t>#include "</a:t>
            </a:r>
            <a:r>
              <a:rPr lang="en-US" dirty="0" err="1"/>
              <a:t>TMath.h</a:t>
            </a:r>
            <a:r>
              <a:rPr lang="en-US" dirty="0"/>
              <a:t>"</a:t>
            </a:r>
          </a:p>
          <a:p>
            <a:r>
              <a:rPr lang="en-US" dirty="0"/>
              <a:t>#include "</a:t>
            </a:r>
            <a:r>
              <a:rPr lang="en-US" dirty="0" err="1"/>
              <a:t>TPaveText.h</a:t>
            </a:r>
            <a:r>
              <a:rPr lang="en-US" dirty="0"/>
              <a:t>"</a:t>
            </a:r>
          </a:p>
          <a:p>
            <a:r>
              <a:rPr lang="en-US" dirty="0"/>
              <a:t>#include "</a:t>
            </a:r>
            <a:r>
              <a:rPr lang="en-US" dirty="0" err="1"/>
              <a:t>TPad.h</a:t>
            </a:r>
            <a:r>
              <a:rPr lang="en-US" dirty="0"/>
              <a:t>"</a:t>
            </a:r>
          </a:p>
          <a:p>
            <a:r>
              <a:rPr lang="en-US" dirty="0"/>
              <a:t>#include "</a:t>
            </a:r>
            <a:r>
              <a:rPr lang="en-US" dirty="0" err="1"/>
              <a:t>TAxis.h</a:t>
            </a:r>
            <a:r>
              <a:rPr lang="en-US" dirty="0"/>
              <a:t>"</a:t>
            </a:r>
          </a:p>
          <a:p>
            <a:r>
              <a:rPr lang="en-US" dirty="0"/>
              <a:t>#include "</a:t>
            </a:r>
            <a:r>
              <a:rPr lang="en-US" dirty="0" err="1"/>
              <a:t>TClass.h</a:t>
            </a:r>
            <a:r>
              <a:rPr lang="en-US" dirty="0"/>
              <a:t>"</a:t>
            </a:r>
          </a:p>
          <a:p>
            <a:r>
              <a:rPr lang="en-US" dirty="0"/>
              <a:t>#include "</a:t>
            </a:r>
            <a:r>
              <a:rPr lang="en-US" dirty="0" err="1"/>
              <a:t>TMatrixD.h</a:t>
            </a:r>
            <a:r>
              <a:rPr lang="en-US" dirty="0"/>
              <a:t>"</a:t>
            </a:r>
          </a:p>
          <a:p>
            <a:r>
              <a:rPr lang="en-US" dirty="0"/>
              <a:t>#include "</a:t>
            </a:r>
            <a:r>
              <a:rPr lang="en-US" dirty="0" err="1"/>
              <a:t>TVectorD.h</a:t>
            </a:r>
            <a:r>
              <a:rPr lang="en-US" dirty="0"/>
              <a:t>"</a:t>
            </a:r>
          </a:p>
          <a:p>
            <a:r>
              <a:rPr lang="en-US" dirty="0"/>
              <a:t>#include "</a:t>
            </a:r>
            <a:r>
              <a:rPr lang="en-US" dirty="0" err="1"/>
              <a:t>string.h</a:t>
            </a:r>
            <a:r>
              <a:rPr lang="en-US" dirty="0"/>
              <a:t>"</a:t>
            </a:r>
          </a:p>
          <a:p>
            <a:r>
              <a:rPr lang="en-US" dirty="0"/>
              <a:t>#include "</a:t>
            </a:r>
            <a:r>
              <a:rPr lang="en-US" dirty="0" err="1"/>
              <a:t>stdlib.h</a:t>
            </a:r>
            <a:r>
              <a:rPr lang="en-US" dirty="0"/>
              <a:t>"</a:t>
            </a:r>
          </a:p>
          <a:p>
            <a:r>
              <a:rPr lang="en-US" dirty="0"/>
              <a:t>#include "</a:t>
            </a:r>
            <a:r>
              <a:rPr lang="en-US" dirty="0" err="1"/>
              <a:t>stdio.h</a:t>
            </a:r>
            <a:r>
              <a:rPr lang="en-US" dirty="0"/>
              <a:t>"</a:t>
            </a:r>
          </a:p>
          <a:p>
            <a:r>
              <a:rPr lang="en-US" dirty="0"/>
              <a:t>#include "</a:t>
            </a:r>
            <a:r>
              <a:rPr lang="en-US" dirty="0" err="1"/>
              <a:t>TLegend.h</a:t>
            </a:r>
            <a:r>
              <a:rPr lang="en-US" dirty="0"/>
              <a:t>"</a:t>
            </a:r>
          </a:p>
          <a:p>
            <a:r>
              <a:rPr lang="en-US" dirty="0"/>
              <a:t>using namespace std;</a:t>
            </a:r>
          </a:p>
          <a:p>
            <a:r>
              <a:rPr lang="en-US" dirty="0"/>
              <a:t>void peakfit_gausnerfcpol1_band_pxct() // get histogram and EMG fit one peak</a:t>
            </a:r>
          </a:p>
          <a:p>
            <a:r>
              <a:rPr lang="en-US" dirty="0"/>
              <a:t>{</a:t>
            </a:r>
          </a:p>
          <a:p>
            <a:r>
              <a:rPr lang="en-US" dirty="0"/>
              <a:t>	const int ID1 = 0;// </a:t>
            </a:r>
            <a:r>
              <a:rPr lang="en-US" dirty="0" err="1"/>
              <a:t>i</a:t>
            </a:r>
            <a:r>
              <a:rPr lang="en-US" dirty="0"/>
              <a:t>=ID1//which detector</a:t>
            </a:r>
          </a:p>
          <a:p>
            <a:r>
              <a:rPr lang="en-US" dirty="0"/>
              <a:t>	const int ID2 = 0;// </a:t>
            </a:r>
            <a:r>
              <a:rPr lang="en-US" dirty="0" err="1"/>
              <a:t>i</a:t>
            </a:r>
            <a:r>
              <a:rPr lang="en-US" dirty="0"/>
              <a:t>&lt;=ID2// which detector</a:t>
            </a:r>
          </a:p>
          <a:p>
            <a:r>
              <a:rPr lang="en-US" dirty="0"/>
              <a:t>	double </a:t>
            </a:r>
            <a:r>
              <a:rPr lang="en-US" dirty="0" err="1"/>
              <a:t>binwidth</a:t>
            </a:r>
            <a:r>
              <a:rPr lang="en-US" dirty="0"/>
              <a:t>;</a:t>
            </a:r>
          </a:p>
          <a:p>
            <a:r>
              <a:rPr lang="en-US" dirty="0"/>
              <a:t>	double </a:t>
            </a:r>
            <a:r>
              <a:rPr lang="en-US" dirty="0" err="1"/>
              <a:t>fitrange_min</a:t>
            </a:r>
            <a:r>
              <a:rPr lang="en-US" dirty="0"/>
              <a:t> = 0, </a:t>
            </a:r>
            <a:r>
              <a:rPr lang="en-US" dirty="0" err="1"/>
              <a:t>fitrange_max</a:t>
            </a:r>
            <a:r>
              <a:rPr lang="en-US" dirty="0"/>
              <a:t> = 0;</a:t>
            </a:r>
          </a:p>
          <a:p>
            <a:r>
              <a:rPr lang="en-US" dirty="0"/>
              <a:t>	double </a:t>
            </a:r>
            <a:r>
              <a:rPr lang="en-US" dirty="0" err="1"/>
              <a:t>histomin</a:t>
            </a:r>
            <a:r>
              <a:rPr lang="en-US" dirty="0"/>
              <a:t> = 0, </a:t>
            </a:r>
            <a:r>
              <a:rPr lang="en-US" dirty="0" err="1"/>
              <a:t>histomax</a:t>
            </a:r>
            <a:r>
              <a:rPr lang="en-US" dirty="0"/>
              <a:t> = 0, </a:t>
            </a:r>
            <a:r>
              <a:rPr lang="en-US" dirty="0" err="1"/>
              <a:t>histoNbins</a:t>
            </a:r>
            <a:r>
              <a:rPr lang="en-US" dirty="0"/>
              <a:t> = 0;</a:t>
            </a:r>
          </a:p>
          <a:p>
            <a:r>
              <a:rPr lang="en-US" dirty="0"/>
              <a:t>	int </a:t>
            </a:r>
            <a:r>
              <a:rPr lang="en-US" dirty="0" err="1"/>
              <a:t>minbin</a:t>
            </a:r>
            <a:r>
              <a:rPr lang="en-US" dirty="0"/>
              <a:t> = 0, </a:t>
            </a:r>
            <a:r>
              <a:rPr lang="en-US" dirty="0" err="1"/>
              <a:t>maxbin</a:t>
            </a:r>
            <a:r>
              <a:rPr lang="en-US" dirty="0"/>
              <a:t> = 0;</a:t>
            </a:r>
          </a:p>
          <a:p>
            <a:r>
              <a:rPr lang="en-US" dirty="0"/>
              <a:t>	float </a:t>
            </a:r>
            <a:r>
              <a:rPr lang="en-US" dirty="0" err="1"/>
              <a:t>Eg</a:t>
            </a:r>
            <a:r>
              <a:rPr lang="en-US" dirty="0"/>
              <a:t>, Eg2nd, </a:t>
            </a:r>
            <a:r>
              <a:rPr lang="en-US" dirty="0" err="1"/>
              <a:t>gaplow</a:t>
            </a:r>
            <a:r>
              <a:rPr lang="en-US" dirty="0"/>
              <a:t> = 70., </a:t>
            </a:r>
            <a:r>
              <a:rPr lang="en-US" dirty="0" err="1"/>
              <a:t>gaphigh</a:t>
            </a:r>
            <a:r>
              <a:rPr lang="en-US" dirty="0"/>
              <a:t> = 70.;//fitting range</a:t>
            </a:r>
            <a:r>
              <a:rPr lang="zh-CN" altLang="en-US" dirty="0"/>
              <a:t>随分辨不同调整</a:t>
            </a:r>
          </a:p>
          <a:p>
            <a:r>
              <a:rPr lang="zh-CN" altLang="en-US" dirty="0"/>
              <a:t>	</a:t>
            </a:r>
            <a:r>
              <a:rPr lang="en-US" dirty="0"/>
              <a:t>int </a:t>
            </a:r>
            <a:r>
              <a:rPr lang="en-US" dirty="0" err="1"/>
              <a:t>i</a:t>
            </a:r>
            <a:r>
              <a:rPr lang="en-US" dirty="0"/>
              <a:t>, ii, </a:t>
            </a:r>
            <a:r>
              <a:rPr lang="en-US" dirty="0" err="1"/>
              <a:t>jj</a:t>
            </a:r>
            <a:r>
              <a:rPr lang="en-US" dirty="0"/>
              <a:t>, </a:t>
            </a:r>
            <a:r>
              <a:rPr lang="en-US" dirty="0" err="1"/>
              <a:t>ibin</a:t>
            </a:r>
            <a:r>
              <a:rPr lang="en-US" dirty="0"/>
              <a:t>;</a:t>
            </a:r>
          </a:p>
          <a:p>
            <a:r>
              <a:rPr lang="en-US" dirty="0"/>
              <a:t>	char </a:t>
            </a:r>
            <a:r>
              <a:rPr lang="en-US" dirty="0" err="1"/>
              <a:t>paraprint</a:t>
            </a:r>
            <a:r>
              <a:rPr lang="en-US" dirty="0"/>
              <a:t>[300], </a:t>
            </a:r>
            <a:r>
              <a:rPr lang="en-US" dirty="0" err="1"/>
              <a:t>histo_name</a:t>
            </a:r>
            <a:r>
              <a:rPr lang="en-US" dirty="0"/>
              <a:t>[300], </a:t>
            </a:r>
            <a:r>
              <a:rPr lang="en-US" dirty="0" err="1"/>
              <a:t>hfit_name</a:t>
            </a:r>
            <a:r>
              <a:rPr lang="en-US" dirty="0"/>
              <a:t>[300], </a:t>
            </a:r>
            <a:r>
              <a:rPr lang="en-US" dirty="0" err="1"/>
              <a:t>tempname</a:t>
            </a:r>
            <a:r>
              <a:rPr lang="en-US" dirty="0"/>
              <a:t>[300];</a:t>
            </a:r>
          </a:p>
          <a:p>
            <a:r>
              <a:rPr lang="en-US" dirty="0"/>
              <a:t>	TH1D* </a:t>
            </a:r>
            <a:r>
              <a:rPr lang="en-US" dirty="0" err="1"/>
              <a:t>histo</a:t>
            </a:r>
            <a:r>
              <a:rPr lang="en-US" dirty="0"/>
              <a:t>[ID2 + 1];//TH1D peak </a:t>
            </a:r>
            <a:r>
              <a:rPr lang="en-US" dirty="0" err="1"/>
              <a:t>search+gauss</a:t>
            </a:r>
            <a:r>
              <a:rPr lang="en-US" dirty="0"/>
              <a:t> fit, create histograms</a:t>
            </a:r>
          </a:p>
          <a:p>
            <a:r>
              <a:rPr lang="en-US" dirty="0"/>
              <a:t>	int </a:t>
            </a:r>
            <a:r>
              <a:rPr lang="en-US" dirty="0" err="1"/>
              <a:t>fit_Nbins</a:t>
            </a:r>
            <a:r>
              <a:rPr lang="en-US" dirty="0"/>
              <a:t>;</a:t>
            </a:r>
          </a:p>
          <a:p>
            <a:r>
              <a:rPr lang="en-US" dirty="0"/>
              <a:t>	const int </a:t>
            </a:r>
            <a:r>
              <a:rPr lang="en-US" dirty="0" err="1"/>
              <a:t>peaknum</a:t>
            </a:r>
            <a:r>
              <a:rPr lang="en-US" dirty="0"/>
              <a:t> = 50;//search peak numbers</a:t>
            </a:r>
          </a:p>
          <a:p>
            <a:r>
              <a:rPr lang="en-US" dirty="0"/>
              <a:t>	</a:t>
            </a:r>
            <a:r>
              <a:rPr lang="en-US" dirty="0" err="1"/>
              <a:t>TGraph</a:t>
            </a:r>
            <a:r>
              <a:rPr lang="en-US" dirty="0"/>
              <a:t>* </a:t>
            </a:r>
            <a:r>
              <a:rPr lang="en-US" dirty="0" err="1"/>
              <a:t>graph_residual</a:t>
            </a:r>
            <a:r>
              <a:rPr lang="en-US" dirty="0"/>
              <a:t>[ID2 + 1];//create graphs</a:t>
            </a:r>
          </a:p>
          <a:p>
            <a:r>
              <a:rPr lang="en-US" dirty="0"/>
              <a:t>	TF1* </a:t>
            </a:r>
            <a:r>
              <a:rPr lang="en-US" dirty="0" err="1"/>
              <a:t>fEMG</a:t>
            </a:r>
            <a:r>
              <a:rPr lang="en-US" dirty="0"/>
              <a:t>[</a:t>
            </a:r>
            <a:r>
              <a:rPr lang="en-US" dirty="0" err="1"/>
              <a:t>peaknum</a:t>
            </a:r>
            <a:r>
              <a:rPr lang="en-US" dirty="0"/>
              <a:t>];//create function</a:t>
            </a:r>
          </a:p>
          <a:p>
            <a:r>
              <a:rPr lang="en-US" dirty="0"/>
              <a:t>	TF1* p[</a:t>
            </a:r>
            <a:r>
              <a:rPr lang="en-US" dirty="0" err="1"/>
              <a:t>peaknum</a:t>
            </a:r>
            <a:r>
              <a:rPr lang="en-US" dirty="0"/>
              <a:t>], * g[</a:t>
            </a:r>
            <a:r>
              <a:rPr lang="en-US" dirty="0" err="1"/>
              <a:t>peaknum</a:t>
            </a:r>
            <a:r>
              <a:rPr lang="en-US" dirty="0"/>
              <a:t>], * b[</a:t>
            </a:r>
            <a:r>
              <a:rPr lang="en-US" dirty="0" err="1"/>
              <a:t>peaknum</a:t>
            </a:r>
            <a:r>
              <a:rPr lang="en-US" dirty="0"/>
              <a:t>], * p2[</a:t>
            </a:r>
            <a:r>
              <a:rPr lang="en-US" dirty="0" err="1"/>
              <a:t>peaknum</a:t>
            </a:r>
            <a:r>
              <a:rPr lang="en-US" dirty="0"/>
              <a:t>];</a:t>
            </a:r>
          </a:p>
          <a:p>
            <a:r>
              <a:rPr lang="en-US" dirty="0"/>
              <a:t>	</a:t>
            </a:r>
            <a:r>
              <a:rPr lang="en-US" dirty="0" err="1"/>
              <a:t>Double_t</a:t>
            </a:r>
            <a:r>
              <a:rPr lang="en-US" dirty="0"/>
              <a:t> </a:t>
            </a:r>
            <a:r>
              <a:rPr lang="en-US" dirty="0" err="1"/>
              <a:t>peakx</a:t>
            </a:r>
            <a:r>
              <a:rPr lang="en-US" dirty="0"/>
              <a:t>[</a:t>
            </a:r>
            <a:r>
              <a:rPr lang="en-US" dirty="0" err="1"/>
              <a:t>peaknum</a:t>
            </a:r>
            <a:r>
              <a:rPr lang="en-US" dirty="0"/>
              <a:t>], </a:t>
            </a:r>
            <a:r>
              <a:rPr lang="en-US" dirty="0" err="1"/>
              <a:t>peakxerr</a:t>
            </a:r>
            <a:r>
              <a:rPr lang="en-US" dirty="0"/>
              <a:t>[</a:t>
            </a:r>
            <a:r>
              <a:rPr lang="en-US" dirty="0" err="1"/>
              <a:t>peaknum</a:t>
            </a:r>
            <a:r>
              <a:rPr lang="en-US" dirty="0"/>
              <a:t>];</a:t>
            </a:r>
          </a:p>
          <a:p>
            <a:r>
              <a:rPr lang="en-US" dirty="0"/>
              <a:t>	</a:t>
            </a:r>
            <a:r>
              <a:rPr lang="en-US" dirty="0" err="1"/>
              <a:t>Double_t</a:t>
            </a:r>
            <a:r>
              <a:rPr lang="en-US" dirty="0"/>
              <a:t> peaky[</a:t>
            </a:r>
            <a:r>
              <a:rPr lang="en-US" dirty="0" err="1"/>
              <a:t>peaknum</a:t>
            </a:r>
            <a:r>
              <a:rPr lang="en-US" dirty="0"/>
              <a:t>], </a:t>
            </a:r>
            <a:r>
              <a:rPr lang="en-US" dirty="0" err="1"/>
              <a:t>peakyerr</a:t>
            </a:r>
            <a:r>
              <a:rPr lang="en-US" dirty="0"/>
              <a:t>[</a:t>
            </a:r>
            <a:r>
              <a:rPr lang="en-US" dirty="0" err="1"/>
              <a:t>peaknum</a:t>
            </a:r>
            <a:r>
              <a:rPr lang="en-US" dirty="0"/>
              <a:t>];</a:t>
            </a:r>
          </a:p>
          <a:p>
            <a:r>
              <a:rPr lang="en-US" dirty="0"/>
              <a:t>	</a:t>
            </a:r>
            <a:r>
              <a:rPr lang="en-US" dirty="0" err="1"/>
              <a:t>Double_t</a:t>
            </a:r>
            <a:r>
              <a:rPr lang="en-US" dirty="0"/>
              <a:t> constant[</a:t>
            </a:r>
            <a:r>
              <a:rPr lang="en-US" dirty="0" err="1"/>
              <a:t>peaknum</a:t>
            </a:r>
            <a:r>
              <a:rPr lang="en-US" dirty="0"/>
              <a:t>], </a:t>
            </a:r>
            <a:r>
              <a:rPr lang="en-US" dirty="0" err="1"/>
              <a:t>constant_err</a:t>
            </a:r>
            <a:r>
              <a:rPr lang="en-US" dirty="0"/>
              <a:t>[</a:t>
            </a:r>
            <a:r>
              <a:rPr lang="en-US" dirty="0" err="1"/>
              <a:t>peaknum</a:t>
            </a:r>
            <a:r>
              <a:rPr lang="en-US" dirty="0"/>
              <a:t>];</a:t>
            </a:r>
          </a:p>
          <a:p>
            <a:r>
              <a:rPr lang="en-US" dirty="0"/>
              <a:t>	</a:t>
            </a:r>
            <a:r>
              <a:rPr lang="en-US" dirty="0" err="1"/>
              <a:t>Double_t</a:t>
            </a:r>
            <a:r>
              <a:rPr lang="en-US" dirty="0"/>
              <a:t> sig[</a:t>
            </a:r>
            <a:r>
              <a:rPr lang="en-US" dirty="0" err="1"/>
              <a:t>peaknum</a:t>
            </a:r>
            <a:r>
              <a:rPr lang="en-US" dirty="0"/>
              <a:t>], </a:t>
            </a:r>
            <a:r>
              <a:rPr lang="en-US" dirty="0" err="1"/>
              <a:t>sig_err</a:t>
            </a:r>
            <a:r>
              <a:rPr lang="en-US" dirty="0"/>
              <a:t>[</a:t>
            </a:r>
            <a:r>
              <a:rPr lang="en-US" dirty="0" err="1"/>
              <a:t>peaknum</a:t>
            </a:r>
            <a:r>
              <a:rPr lang="en-US" dirty="0"/>
              <a:t>];</a:t>
            </a:r>
          </a:p>
          <a:p>
            <a:r>
              <a:rPr lang="en-US" dirty="0"/>
              <a:t>	</a:t>
            </a:r>
            <a:r>
              <a:rPr lang="en-US" dirty="0" err="1"/>
              <a:t>Double_t</a:t>
            </a:r>
            <a:r>
              <a:rPr lang="en-US" dirty="0"/>
              <a:t> tau[</a:t>
            </a:r>
            <a:r>
              <a:rPr lang="en-US" dirty="0" err="1"/>
              <a:t>peaknum</a:t>
            </a:r>
            <a:r>
              <a:rPr lang="en-US" dirty="0"/>
              <a:t>], </a:t>
            </a:r>
            <a:r>
              <a:rPr lang="en-US" dirty="0" err="1"/>
              <a:t>tau_err</a:t>
            </a:r>
            <a:r>
              <a:rPr lang="en-US" dirty="0"/>
              <a:t>[</a:t>
            </a:r>
            <a:r>
              <a:rPr lang="en-US" dirty="0" err="1"/>
              <a:t>peaknum</a:t>
            </a:r>
            <a:r>
              <a:rPr lang="en-US" dirty="0"/>
              <a:t>];</a:t>
            </a:r>
          </a:p>
          <a:p>
            <a:r>
              <a:rPr lang="en-US" dirty="0"/>
              <a:t>	</a:t>
            </a:r>
            <a:r>
              <a:rPr lang="en-US" dirty="0" err="1"/>
              <a:t>Double_t</a:t>
            </a:r>
            <a:r>
              <a:rPr lang="en-US" dirty="0"/>
              <a:t> mean[</a:t>
            </a:r>
            <a:r>
              <a:rPr lang="en-US" dirty="0" err="1"/>
              <a:t>peaknum</a:t>
            </a:r>
            <a:r>
              <a:rPr lang="en-US" dirty="0"/>
              <a:t>], </a:t>
            </a:r>
            <a:r>
              <a:rPr lang="en-US" dirty="0" err="1"/>
              <a:t>mean_err</a:t>
            </a:r>
            <a:r>
              <a:rPr lang="en-US" dirty="0"/>
              <a:t>[</a:t>
            </a:r>
            <a:r>
              <a:rPr lang="en-US" dirty="0" err="1"/>
              <a:t>peaknum</a:t>
            </a:r>
            <a:r>
              <a:rPr lang="en-US" dirty="0"/>
              <a:t>];</a:t>
            </a:r>
          </a:p>
          <a:p>
            <a:r>
              <a:rPr lang="en-US" dirty="0"/>
              <a:t>	</a:t>
            </a:r>
            <a:r>
              <a:rPr lang="en-US" dirty="0" err="1"/>
              <a:t>Double_t</a:t>
            </a:r>
            <a:r>
              <a:rPr lang="en-US" dirty="0"/>
              <a:t> FWHM[</a:t>
            </a:r>
            <a:r>
              <a:rPr lang="en-US" dirty="0" err="1"/>
              <a:t>peaknum</a:t>
            </a:r>
            <a:r>
              <a:rPr lang="en-US" dirty="0"/>
              <a:t>], </a:t>
            </a:r>
            <a:r>
              <a:rPr lang="en-US" dirty="0" err="1"/>
              <a:t>FWHM_err</a:t>
            </a:r>
            <a:r>
              <a:rPr lang="en-US" dirty="0"/>
              <a:t>[</a:t>
            </a:r>
            <a:r>
              <a:rPr lang="en-US" dirty="0" err="1"/>
              <a:t>peaknum</a:t>
            </a:r>
            <a:r>
              <a:rPr lang="en-US" dirty="0"/>
              <a:t>];</a:t>
            </a:r>
          </a:p>
          <a:p>
            <a:r>
              <a:rPr lang="en-US" dirty="0"/>
              <a:t>	double </a:t>
            </a:r>
            <a:r>
              <a:rPr lang="en-US" dirty="0" err="1"/>
              <a:t>inflation_factor</a:t>
            </a:r>
            <a:r>
              <a:rPr lang="en-US" dirty="0"/>
              <a:t> = 1.0;</a:t>
            </a:r>
          </a:p>
          <a:p>
            <a:r>
              <a:rPr lang="en-US" dirty="0"/>
              <a:t>	TH1D* </a:t>
            </a:r>
            <a:r>
              <a:rPr lang="en-US" dirty="0" err="1"/>
              <a:t>h_confidence_interval</a:t>
            </a:r>
            <a:r>
              <a:rPr lang="en-US" dirty="0"/>
              <a:t>[ID2 + 1][</a:t>
            </a:r>
            <a:r>
              <a:rPr lang="en-US" dirty="0" err="1"/>
              <a:t>peaknum</a:t>
            </a:r>
            <a:r>
              <a:rPr lang="en-US" dirty="0"/>
              <a:t>];</a:t>
            </a:r>
          </a:p>
          <a:p>
            <a:r>
              <a:rPr lang="en-US" dirty="0"/>
              <a:t>	</a:t>
            </a:r>
            <a:r>
              <a:rPr lang="en-US" dirty="0" err="1"/>
              <a:t>TCanvas</a:t>
            </a:r>
            <a:r>
              <a:rPr lang="en-US" dirty="0"/>
              <a:t>* </a:t>
            </a:r>
            <a:r>
              <a:rPr lang="en-US" dirty="0" err="1"/>
              <a:t>canvaspeak</a:t>
            </a:r>
            <a:r>
              <a:rPr lang="en-US" dirty="0"/>
              <a:t>[ID2 + 1][</a:t>
            </a:r>
            <a:r>
              <a:rPr lang="en-US" dirty="0" err="1"/>
              <a:t>peaknum</a:t>
            </a:r>
            <a:r>
              <a:rPr lang="en-US" dirty="0"/>
              <a:t>];</a:t>
            </a:r>
          </a:p>
          <a:p>
            <a:r>
              <a:rPr lang="en-US" dirty="0"/>
              <a:t>	char pathname[300];</a:t>
            </a:r>
          </a:p>
          <a:p>
            <a:r>
              <a:rPr lang="en-US" dirty="0"/>
              <a:t>	char filename[300];</a:t>
            </a:r>
          </a:p>
          <a:p>
            <a:r>
              <a:rPr lang="en-US" dirty="0"/>
              <a:t>	</a:t>
            </a:r>
            <a:r>
              <a:rPr lang="en-US" dirty="0" err="1"/>
              <a:t>sprintf</a:t>
            </a:r>
            <a:r>
              <a:rPr lang="en-US" dirty="0"/>
              <a:t>(pathname, "%s", "F:/e21010/pxct/");</a:t>
            </a:r>
          </a:p>
          <a:p>
            <a:r>
              <a:rPr lang="en-US" dirty="0"/>
              <a:t>	</a:t>
            </a:r>
            <a:r>
              <a:rPr lang="en-US" dirty="0" err="1"/>
              <a:t>sprintf</a:t>
            </a:r>
            <a:r>
              <a:rPr lang="en-US" dirty="0"/>
              <a:t>(filename, "%</a:t>
            </a:r>
            <a:r>
              <a:rPr lang="en-US" dirty="0" err="1"/>
              <a:t>s%s</a:t>
            </a:r>
            <a:r>
              <a:rPr lang="en-US" dirty="0"/>
              <a:t>", pathname, "lower_bounds.dat");</a:t>
            </a:r>
          </a:p>
          <a:p>
            <a:r>
              <a:rPr lang="en-US" dirty="0"/>
              <a:t>	</a:t>
            </a:r>
            <a:r>
              <a:rPr lang="en-US" dirty="0" err="1"/>
              <a:t>ifstream</a:t>
            </a:r>
            <a:r>
              <a:rPr lang="en-US" dirty="0"/>
              <a:t> </a:t>
            </a:r>
            <a:r>
              <a:rPr lang="en-US" dirty="0" err="1"/>
              <a:t>infilelowerbounds</a:t>
            </a:r>
            <a:r>
              <a:rPr lang="en-US" dirty="0"/>
              <a:t>(filename, </a:t>
            </a:r>
            <a:r>
              <a:rPr lang="en-US" dirty="0" err="1"/>
              <a:t>ios</a:t>
            </a:r>
            <a:r>
              <a:rPr lang="en-US" dirty="0"/>
              <a:t>::in);</a:t>
            </a:r>
          </a:p>
          <a:p>
            <a:r>
              <a:rPr lang="en-US" dirty="0"/>
              <a:t>	</a:t>
            </a:r>
            <a:r>
              <a:rPr lang="en-US" dirty="0" err="1"/>
              <a:t>sprintf</a:t>
            </a:r>
            <a:r>
              <a:rPr lang="en-US" dirty="0"/>
              <a:t>(filename, "%</a:t>
            </a:r>
            <a:r>
              <a:rPr lang="en-US" dirty="0" err="1"/>
              <a:t>s%s</a:t>
            </a:r>
            <a:r>
              <a:rPr lang="en-US" dirty="0"/>
              <a:t>", pathname, "upper_bounds.dat");</a:t>
            </a:r>
          </a:p>
          <a:p>
            <a:r>
              <a:rPr lang="en-US" dirty="0"/>
              <a:t>	</a:t>
            </a:r>
            <a:r>
              <a:rPr lang="en-US" dirty="0" err="1"/>
              <a:t>ifstream</a:t>
            </a:r>
            <a:r>
              <a:rPr lang="en-US" dirty="0"/>
              <a:t> </a:t>
            </a:r>
            <a:r>
              <a:rPr lang="en-US" dirty="0" err="1"/>
              <a:t>infileupperbounds</a:t>
            </a:r>
            <a:r>
              <a:rPr lang="en-US" dirty="0"/>
              <a:t>(filename, </a:t>
            </a:r>
            <a:r>
              <a:rPr lang="en-US" dirty="0" err="1"/>
              <a:t>ios</a:t>
            </a:r>
            <a:r>
              <a:rPr lang="en-US" dirty="0"/>
              <a:t>::in);</a:t>
            </a:r>
          </a:p>
          <a:p>
            <a:r>
              <a:rPr lang="en-US" dirty="0"/>
              <a:t>	double par[</a:t>
            </a:r>
            <a:r>
              <a:rPr lang="en-US" dirty="0" err="1"/>
              <a:t>peaknum</a:t>
            </a:r>
            <a:r>
              <a:rPr lang="en-US" dirty="0"/>
              <a:t>][10], </a:t>
            </a:r>
            <a:r>
              <a:rPr lang="en-US" dirty="0" err="1"/>
              <a:t>par_err</a:t>
            </a:r>
            <a:r>
              <a:rPr lang="en-US" dirty="0"/>
              <a:t>[</a:t>
            </a:r>
            <a:r>
              <a:rPr lang="en-US" dirty="0" err="1"/>
              <a:t>peaknum</a:t>
            </a:r>
            <a:r>
              <a:rPr lang="en-US" dirty="0"/>
              <a:t>][10];</a:t>
            </a:r>
          </a:p>
          <a:p>
            <a:r>
              <a:rPr lang="en-US" dirty="0"/>
              <a:t>	double </a:t>
            </a:r>
            <a:r>
              <a:rPr lang="en-US" dirty="0" err="1"/>
              <a:t>parChi</a:t>
            </a:r>
            <a:r>
              <a:rPr lang="en-US" dirty="0"/>
              <a:t>[</a:t>
            </a:r>
            <a:r>
              <a:rPr lang="en-US" dirty="0" err="1"/>
              <a:t>peaknum</a:t>
            </a:r>
            <a:r>
              <a:rPr lang="en-US" dirty="0"/>
              <a:t>], </a:t>
            </a:r>
            <a:r>
              <a:rPr lang="en-US" dirty="0" err="1"/>
              <a:t>parNDF</a:t>
            </a:r>
            <a:r>
              <a:rPr lang="en-US" dirty="0"/>
              <a:t>[</a:t>
            </a:r>
            <a:r>
              <a:rPr lang="en-US" dirty="0" err="1"/>
              <a:t>peaknum</a:t>
            </a:r>
            <a:r>
              <a:rPr lang="en-US" dirty="0"/>
              <a:t>], </a:t>
            </a:r>
            <a:r>
              <a:rPr lang="en-US" dirty="0" err="1"/>
              <a:t>p_value</a:t>
            </a:r>
            <a:r>
              <a:rPr lang="en-US" dirty="0"/>
              <a:t>[</a:t>
            </a:r>
            <a:r>
              <a:rPr lang="en-US" dirty="0" err="1"/>
              <a:t>peaknum</a:t>
            </a:r>
            <a:r>
              <a:rPr lang="en-US" dirty="0"/>
              <a:t>];</a:t>
            </a:r>
          </a:p>
          <a:p>
            <a:r>
              <a:rPr lang="en-US" dirty="0"/>
              <a:t>	double </a:t>
            </a:r>
            <a:r>
              <a:rPr lang="en-US" dirty="0" err="1"/>
              <a:t>lower_search_bound</a:t>
            </a:r>
            <a:r>
              <a:rPr lang="en-US" dirty="0"/>
              <a:t>[ID2 + 1][</a:t>
            </a:r>
            <a:r>
              <a:rPr lang="en-US" dirty="0" err="1"/>
              <a:t>peaknum</a:t>
            </a:r>
            <a:r>
              <a:rPr lang="en-US" dirty="0"/>
              <a:t>], </a:t>
            </a:r>
            <a:r>
              <a:rPr lang="en-US" dirty="0" err="1"/>
              <a:t>upper_search_bound</a:t>
            </a:r>
            <a:r>
              <a:rPr lang="en-US" dirty="0"/>
              <a:t>[ID2 + 1][</a:t>
            </a:r>
            <a:r>
              <a:rPr lang="en-US" dirty="0" err="1"/>
              <a:t>peaknum</a:t>
            </a:r>
            <a:r>
              <a:rPr lang="en-US" dirty="0"/>
              <a:t>];</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++)//which detector no need to change</a:t>
            </a:r>
          </a:p>
          <a:p>
            <a:r>
              <a:rPr lang="en-US" dirty="0"/>
              <a:t>	{</a:t>
            </a:r>
          </a:p>
          <a:p>
            <a:r>
              <a:rPr lang="en-US" dirty="0"/>
              <a:t>		for (ii = 0; ii &lt; </a:t>
            </a:r>
            <a:r>
              <a:rPr lang="en-US" dirty="0" err="1"/>
              <a:t>peaknum</a:t>
            </a:r>
            <a:r>
              <a:rPr lang="en-US" dirty="0"/>
              <a:t>; ii++)//which peak</a:t>
            </a:r>
          </a:p>
          <a:p>
            <a:r>
              <a:rPr lang="en-US" dirty="0"/>
              <a:t>		{</a:t>
            </a:r>
          </a:p>
          <a:p>
            <a:r>
              <a:rPr lang="en-US" dirty="0"/>
              <a:t>			</a:t>
            </a:r>
            <a:r>
              <a:rPr lang="en-US" dirty="0" err="1"/>
              <a:t>lower_search_bound</a:t>
            </a:r>
            <a:r>
              <a:rPr lang="en-US" dirty="0"/>
              <a:t>[</a:t>
            </a:r>
            <a:r>
              <a:rPr lang="en-US" dirty="0" err="1"/>
              <a:t>i</a:t>
            </a:r>
            <a:r>
              <a:rPr lang="en-US" dirty="0"/>
              <a:t>][ii] = 0;</a:t>
            </a:r>
          </a:p>
          <a:p>
            <a:r>
              <a:rPr lang="en-US" dirty="0"/>
              <a:t>			</a:t>
            </a:r>
            <a:r>
              <a:rPr lang="en-US" dirty="0" err="1"/>
              <a:t>upper_search_bound</a:t>
            </a:r>
            <a:r>
              <a:rPr lang="en-US" dirty="0"/>
              <a:t>[</a:t>
            </a:r>
            <a:r>
              <a:rPr lang="en-US" dirty="0" err="1"/>
              <a:t>i</a:t>
            </a:r>
            <a:r>
              <a:rPr lang="en-US" dirty="0"/>
              <a:t>][ii] = 30000;</a:t>
            </a:r>
          </a:p>
          <a:p>
            <a:r>
              <a:rPr lang="en-US" dirty="0"/>
              <a:t>		}</a:t>
            </a:r>
          </a:p>
          <a:p>
            <a:r>
              <a:rPr lang="en-US" dirty="0"/>
              <a:t>	}</a:t>
            </a:r>
          </a:p>
          <a:p>
            <a:r>
              <a:rPr lang="en-US" dirty="0"/>
              <a:t>	</a:t>
            </a:r>
            <a:r>
              <a:rPr lang="en-US" dirty="0" err="1"/>
              <a:t>lower_search_bound</a:t>
            </a:r>
            <a:r>
              <a:rPr lang="en-US" dirty="0"/>
              <a:t>[0][0] = 5;	</a:t>
            </a:r>
            <a:r>
              <a:rPr lang="en-US" dirty="0" err="1"/>
              <a:t>upper_search_bound</a:t>
            </a:r>
            <a:r>
              <a:rPr lang="en-US" dirty="0"/>
              <a:t>[0][0] = 7; //55Fe 5.9 and 6.5 LEGe</a:t>
            </a:r>
          </a:p>
          <a:p>
            <a:r>
              <a:rPr lang="en-US" dirty="0"/>
              <a:t>	</a:t>
            </a:r>
            <a:r>
              <a:rPr lang="en-US" dirty="0" err="1"/>
              <a:t>lower_search_bound</a:t>
            </a:r>
            <a:r>
              <a:rPr lang="en-US" dirty="0"/>
              <a:t>[0][1] = 6;	</a:t>
            </a:r>
            <a:r>
              <a:rPr lang="en-US" dirty="0" err="1"/>
              <a:t>upper_search_bound</a:t>
            </a:r>
            <a:r>
              <a:rPr lang="en-US" dirty="0"/>
              <a:t>[0][1] = 7; //55Fe 6.5 LEGe</a:t>
            </a:r>
          </a:p>
          <a:p>
            <a:r>
              <a:rPr lang="en-US" dirty="0"/>
              <a:t>	</a:t>
            </a:r>
            <a:r>
              <a:rPr lang="en-US" dirty="0" err="1"/>
              <a:t>lower_search_bound</a:t>
            </a:r>
            <a:r>
              <a:rPr lang="en-US" dirty="0"/>
              <a:t>[0][2] = 119;	</a:t>
            </a:r>
            <a:r>
              <a:rPr lang="en-US" dirty="0" err="1"/>
              <a:t>upper_search_bound</a:t>
            </a:r>
            <a:r>
              <a:rPr lang="en-US" dirty="0"/>
              <a:t>[0][2] = 124; //152Eu 122 LEGe</a:t>
            </a:r>
          </a:p>
          <a:p>
            <a:r>
              <a:rPr lang="en-US" dirty="0"/>
              <a:t>	</a:t>
            </a:r>
            <a:r>
              <a:rPr lang="en-US" dirty="0" err="1"/>
              <a:t>lower_search_bound</a:t>
            </a:r>
            <a:r>
              <a:rPr lang="en-US" dirty="0"/>
              <a:t>[0][3] = 44;	</a:t>
            </a:r>
            <a:r>
              <a:rPr lang="en-US" dirty="0" err="1"/>
              <a:t>upper_search_bound</a:t>
            </a:r>
            <a:r>
              <a:rPr lang="en-US" dirty="0"/>
              <a:t>[0][3] = 46; //152Eu 45.3 and 45.4 LEGe</a:t>
            </a:r>
          </a:p>
          <a:p>
            <a:r>
              <a:rPr lang="en-US" dirty="0"/>
              <a:t>	</a:t>
            </a:r>
            <a:r>
              <a:rPr lang="en-US" dirty="0" err="1"/>
              <a:t>lower_search_bound</a:t>
            </a:r>
            <a:r>
              <a:rPr lang="en-US" dirty="0"/>
              <a:t>[0][4] = 58;	</a:t>
            </a:r>
            <a:r>
              <a:rPr lang="en-US" dirty="0" err="1"/>
              <a:t>upper_search_bound</a:t>
            </a:r>
            <a:r>
              <a:rPr lang="en-US" dirty="0"/>
              <a:t>[0][4] = 61; //241Am 59.5 LEGe</a:t>
            </a:r>
          </a:p>
          <a:p>
            <a:r>
              <a:rPr lang="en-US" dirty="0"/>
              <a:t>	</a:t>
            </a:r>
            <a:r>
              <a:rPr lang="en-US" dirty="0" err="1"/>
              <a:t>lower_search_bound</a:t>
            </a:r>
            <a:r>
              <a:rPr lang="en-US" dirty="0"/>
              <a:t>[0][5] = 25;	</a:t>
            </a:r>
            <a:r>
              <a:rPr lang="en-US" dirty="0" err="1"/>
              <a:t>upper_search_bound</a:t>
            </a:r>
            <a:r>
              <a:rPr lang="en-US" dirty="0"/>
              <a:t>[0][5] = 27; //241Am 26.3 LEGe</a:t>
            </a:r>
          </a:p>
          <a:p>
            <a:r>
              <a:rPr lang="en-US" dirty="0"/>
              <a:t>	</a:t>
            </a:r>
            <a:r>
              <a:rPr lang="en-US" dirty="0" err="1"/>
              <a:t>lower_search_bound</a:t>
            </a:r>
            <a:r>
              <a:rPr lang="en-US" dirty="0"/>
              <a:t>[0][6] = 38;	</a:t>
            </a:r>
            <a:r>
              <a:rPr lang="en-US" dirty="0" err="1"/>
              <a:t>upper_search_bound</a:t>
            </a:r>
            <a:r>
              <a:rPr lang="en-US" dirty="0"/>
              <a:t>[0][6] = 43; //152Eu 40.1 and 39.5 LEGe</a:t>
            </a:r>
          </a:p>
          <a:p>
            <a:r>
              <a:rPr lang="en-US" dirty="0"/>
              <a:t>	</a:t>
            </a:r>
            <a:r>
              <a:rPr lang="en-US" dirty="0" err="1"/>
              <a:t>lower_search_bound</a:t>
            </a:r>
            <a:r>
              <a:rPr lang="en-US" dirty="0"/>
              <a:t>[0][7] = 32;	</a:t>
            </a:r>
            <a:r>
              <a:rPr lang="en-US" dirty="0" err="1"/>
              <a:t>upper_search_bound</a:t>
            </a:r>
            <a:r>
              <a:rPr lang="en-US" dirty="0"/>
              <a:t>[0][7] = 34; //241Am 33.2 LEGe</a:t>
            </a:r>
          </a:p>
          <a:p>
            <a:r>
              <a:rPr lang="en-US" dirty="0"/>
              <a:t>	</a:t>
            </a:r>
            <a:r>
              <a:rPr lang="en-US" dirty="0" err="1"/>
              <a:t>lower_search_bound</a:t>
            </a:r>
            <a:r>
              <a:rPr lang="en-US" dirty="0"/>
              <a:t>[0][8] = 12;	</a:t>
            </a:r>
            <a:r>
              <a:rPr lang="en-US" dirty="0" err="1"/>
              <a:t>upper_search_bound</a:t>
            </a:r>
            <a:r>
              <a:rPr lang="en-US" dirty="0"/>
              <a:t>[0][8] = 14; //241Am 13.9 and 13.8 LEGe</a:t>
            </a:r>
          </a:p>
          <a:p>
            <a:r>
              <a:rPr lang="en-US" dirty="0"/>
              <a:t>	</a:t>
            </a:r>
            <a:r>
              <a:rPr lang="en-US" dirty="0" err="1"/>
              <a:t>lower_search_bound</a:t>
            </a:r>
            <a:r>
              <a:rPr lang="en-US" dirty="0"/>
              <a:t>[0][9] = 119;	</a:t>
            </a:r>
            <a:r>
              <a:rPr lang="en-US" dirty="0" err="1"/>
              <a:t>upper_search_bound</a:t>
            </a:r>
            <a:r>
              <a:rPr lang="en-US" dirty="0"/>
              <a:t>[0][9] = 125; //152Eu 122 XtRa</a:t>
            </a:r>
          </a:p>
          <a:p>
            <a:r>
              <a:rPr lang="en-US" dirty="0"/>
              <a:t>	</a:t>
            </a:r>
            <a:r>
              <a:rPr lang="en-US" dirty="0" err="1"/>
              <a:t>lower_search_bound</a:t>
            </a:r>
            <a:r>
              <a:rPr lang="en-US" dirty="0"/>
              <a:t>[0][10] = 335;	</a:t>
            </a:r>
            <a:r>
              <a:rPr lang="en-US" dirty="0" err="1"/>
              <a:t>upper_search_bound</a:t>
            </a:r>
            <a:r>
              <a:rPr lang="en-US" dirty="0"/>
              <a:t>[0][10] = 350; //152Eu 344 XtRa</a:t>
            </a:r>
          </a:p>
          <a:p>
            <a:r>
              <a:rPr lang="en-US" dirty="0"/>
              <a:t>	</a:t>
            </a:r>
            <a:r>
              <a:rPr lang="en-US" dirty="0" err="1"/>
              <a:t>lower_search_bound</a:t>
            </a:r>
            <a:r>
              <a:rPr lang="en-US" dirty="0"/>
              <a:t>[0][11] = 1296;	</a:t>
            </a:r>
            <a:r>
              <a:rPr lang="en-US" dirty="0" err="1"/>
              <a:t>upper_search_bound</a:t>
            </a:r>
            <a:r>
              <a:rPr lang="en-US" dirty="0"/>
              <a:t>[0][11] = 1302; //152Eu 1299 XtRa</a:t>
            </a:r>
          </a:p>
          <a:p>
            <a:r>
              <a:rPr lang="en-US" dirty="0"/>
              <a:t>	</a:t>
            </a:r>
            <a:r>
              <a:rPr lang="en-US" dirty="0" err="1"/>
              <a:t>lower_search_bound</a:t>
            </a:r>
            <a:r>
              <a:rPr lang="en-US" dirty="0"/>
              <a:t>[0][12] = 5440;	</a:t>
            </a:r>
            <a:r>
              <a:rPr lang="en-US" dirty="0" err="1"/>
              <a:t>upper_search_bound</a:t>
            </a:r>
            <a:r>
              <a:rPr lang="en-US" dirty="0"/>
              <a:t>[0][12] = 5500; //241Am 5486 MSD26</a:t>
            </a:r>
          </a:p>
          <a:p>
            <a:r>
              <a:rPr lang="en-US" dirty="0"/>
              <a:t>	</a:t>
            </a:r>
            <a:r>
              <a:rPr lang="en-US" dirty="0" err="1"/>
              <a:t>lower_search_bound</a:t>
            </a:r>
            <a:r>
              <a:rPr lang="en-US" dirty="0"/>
              <a:t>[0][13] = 11.6;	</a:t>
            </a:r>
            <a:r>
              <a:rPr lang="en-US" dirty="0" err="1"/>
              <a:t>upper_search_bound</a:t>
            </a:r>
            <a:r>
              <a:rPr lang="en-US" dirty="0"/>
              <a:t>[0][13] = 12.2; //241Am 11.89 LEGe</a:t>
            </a:r>
          </a:p>
          <a:p>
            <a:r>
              <a:rPr lang="en-US" dirty="0"/>
              <a:t>	</a:t>
            </a:r>
            <a:r>
              <a:rPr lang="en-US" dirty="0" err="1"/>
              <a:t>lower_search_bound</a:t>
            </a:r>
            <a:r>
              <a:rPr lang="en-US" dirty="0"/>
              <a:t>[0][14] = 1405;	</a:t>
            </a:r>
            <a:r>
              <a:rPr lang="en-US" dirty="0" err="1"/>
              <a:t>upper_search_bound</a:t>
            </a:r>
            <a:r>
              <a:rPr lang="en-US" dirty="0"/>
              <a:t>[0][14] = 1411; //152Eu 1408 XtRa</a:t>
            </a:r>
          </a:p>
          <a:p>
            <a:r>
              <a:rPr lang="en-US" dirty="0"/>
              <a:t>	</a:t>
            </a:r>
            <a:r>
              <a:rPr lang="en-US" dirty="0" err="1"/>
              <a:t>lower_search_bound</a:t>
            </a:r>
            <a:r>
              <a:rPr lang="en-US" dirty="0"/>
              <a:t>[0][15] = 3100;	</a:t>
            </a:r>
            <a:r>
              <a:rPr lang="en-US" dirty="0" err="1"/>
              <a:t>upper_search_bound</a:t>
            </a:r>
            <a:r>
              <a:rPr lang="en-US" dirty="0"/>
              <a:t>[0][15] = 3200; //148Gd 3183 MSD26</a:t>
            </a:r>
          </a:p>
          <a:p>
            <a:r>
              <a:rPr lang="en-US" dirty="0"/>
              <a:t>	</a:t>
            </a:r>
            <a:r>
              <a:rPr lang="en-US" dirty="0" err="1"/>
              <a:t>lower_search_bound</a:t>
            </a:r>
            <a:r>
              <a:rPr lang="en-US" dirty="0"/>
              <a:t>[0][16] = 241;	</a:t>
            </a:r>
            <a:r>
              <a:rPr lang="en-US" dirty="0" err="1"/>
              <a:t>upper_search_bound</a:t>
            </a:r>
            <a:r>
              <a:rPr lang="en-US" dirty="0"/>
              <a:t>[0][16] = 246; //152Eu 245 XtRa</a:t>
            </a:r>
          </a:p>
          <a:p>
            <a:r>
              <a:rPr lang="en-US" dirty="0"/>
              <a:t>	</a:t>
            </a:r>
            <a:r>
              <a:rPr lang="en-US" dirty="0" err="1"/>
              <a:t>lower_search_bound</a:t>
            </a:r>
            <a:r>
              <a:rPr lang="en-US" dirty="0"/>
              <a:t>[0][17] = 409;	</a:t>
            </a:r>
            <a:r>
              <a:rPr lang="en-US" dirty="0" err="1"/>
              <a:t>upper_search_bound</a:t>
            </a:r>
            <a:r>
              <a:rPr lang="en-US" dirty="0"/>
              <a:t>[0][17] = 415; //152Eu 411 XtRa</a:t>
            </a:r>
          </a:p>
          <a:p>
            <a:r>
              <a:rPr lang="en-US" dirty="0"/>
              <a:t>	</a:t>
            </a:r>
            <a:r>
              <a:rPr lang="en-US" dirty="0" err="1"/>
              <a:t>lower_search_bound</a:t>
            </a:r>
            <a:r>
              <a:rPr lang="en-US" dirty="0"/>
              <a:t>[0][18] = 441;	</a:t>
            </a:r>
            <a:r>
              <a:rPr lang="en-US" dirty="0" err="1"/>
              <a:t>upper_search_bound</a:t>
            </a:r>
            <a:r>
              <a:rPr lang="en-US" dirty="0"/>
              <a:t>[0][18] = 447; //152Eu 444 XtRa</a:t>
            </a:r>
          </a:p>
          <a:p>
            <a:r>
              <a:rPr lang="en-US" dirty="0"/>
              <a:t>	</a:t>
            </a:r>
            <a:r>
              <a:rPr lang="en-US" dirty="0" err="1"/>
              <a:t>lower_search_bound</a:t>
            </a:r>
            <a:r>
              <a:rPr lang="en-US" dirty="0"/>
              <a:t>[0][19] = 776;	</a:t>
            </a:r>
            <a:r>
              <a:rPr lang="en-US" dirty="0" err="1"/>
              <a:t>upper_search_bound</a:t>
            </a:r>
            <a:r>
              <a:rPr lang="en-US" dirty="0"/>
              <a:t>[0][19] = 782; //152Eu 779 XtRa</a:t>
            </a:r>
          </a:p>
          <a:p>
            <a:r>
              <a:rPr lang="en-US" dirty="0"/>
              <a:t>	</a:t>
            </a:r>
            <a:r>
              <a:rPr lang="en-US" dirty="0" err="1"/>
              <a:t>lower_search_bound</a:t>
            </a:r>
            <a:r>
              <a:rPr lang="en-US" dirty="0"/>
              <a:t>[0][20] = 863;	</a:t>
            </a:r>
            <a:r>
              <a:rPr lang="en-US" dirty="0" err="1"/>
              <a:t>upper_search_bound</a:t>
            </a:r>
            <a:r>
              <a:rPr lang="en-US" dirty="0"/>
              <a:t>[0][20] = 870; //152Eu 867 XtRa</a:t>
            </a:r>
          </a:p>
          <a:p>
            <a:r>
              <a:rPr lang="en-US" dirty="0"/>
              <a:t>	</a:t>
            </a:r>
            <a:r>
              <a:rPr lang="en-US" dirty="0" err="1"/>
              <a:t>lower_search_bound</a:t>
            </a:r>
            <a:r>
              <a:rPr lang="en-US" dirty="0"/>
              <a:t>[0][21] = 960;	</a:t>
            </a:r>
            <a:r>
              <a:rPr lang="en-US" dirty="0" err="1"/>
              <a:t>upper_search_bound</a:t>
            </a:r>
            <a:r>
              <a:rPr lang="en-US" dirty="0"/>
              <a:t>[0][21] = 968; //152Eu 964 XtRa</a:t>
            </a:r>
          </a:p>
          <a:p>
            <a:r>
              <a:rPr lang="en-US" dirty="0"/>
              <a:t>	</a:t>
            </a:r>
            <a:r>
              <a:rPr lang="en-US" dirty="0" err="1"/>
              <a:t>lower_search_bound</a:t>
            </a:r>
            <a:r>
              <a:rPr lang="en-US" dirty="0"/>
              <a:t>[0][22] = 1109;	</a:t>
            </a:r>
            <a:r>
              <a:rPr lang="en-US" dirty="0" err="1"/>
              <a:t>upper_search_bound</a:t>
            </a:r>
            <a:r>
              <a:rPr lang="en-US" dirty="0"/>
              <a:t>[0][22] = 1115; //152Eu 1112 XtRa</a:t>
            </a:r>
          </a:p>
          <a:p>
            <a:r>
              <a:rPr lang="en-US" dirty="0"/>
              <a:t>	</a:t>
            </a:r>
            <a:r>
              <a:rPr lang="en-US" dirty="0" err="1"/>
              <a:t>lower_search_bound</a:t>
            </a:r>
            <a:r>
              <a:rPr lang="en-US" dirty="0"/>
              <a:t>[0][23] = -1000;	</a:t>
            </a:r>
            <a:r>
              <a:rPr lang="en-US" dirty="0" err="1"/>
              <a:t>upper_search_bound</a:t>
            </a:r>
            <a:r>
              <a:rPr lang="en-US" dirty="0"/>
              <a:t>[0][23] = 1000; //241Am Timing LEGe-MSD</a:t>
            </a:r>
          </a:p>
          <a:p>
            <a:r>
              <a:rPr lang="en-US" dirty="0"/>
              <a:t>	</a:t>
            </a:r>
            <a:r>
              <a:rPr lang="en-US" dirty="0" err="1"/>
              <a:t>lower_search_bound</a:t>
            </a:r>
            <a:r>
              <a:rPr lang="en-US" dirty="0"/>
              <a:t>[0][24] = 483;	</a:t>
            </a:r>
            <a:r>
              <a:rPr lang="en-US" dirty="0" err="1"/>
              <a:t>upper_search_bound</a:t>
            </a:r>
            <a:r>
              <a:rPr lang="en-US" dirty="0"/>
              <a:t>[0][24] = 493; //152Eu 489 XtRa</a:t>
            </a:r>
          </a:p>
          <a:p>
            <a:r>
              <a:rPr lang="en-US" dirty="0"/>
              <a:t>	</a:t>
            </a:r>
            <a:r>
              <a:rPr lang="en-US" dirty="0" err="1"/>
              <a:t>lower_search_bound</a:t>
            </a:r>
            <a:r>
              <a:rPr lang="en-US" dirty="0"/>
              <a:t>[0][25] = 560;	</a:t>
            </a:r>
            <a:r>
              <a:rPr lang="en-US" dirty="0" err="1"/>
              <a:t>upper_search_bound</a:t>
            </a:r>
            <a:r>
              <a:rPr lang="en-US" dirty="0"/>
              <a:t>[0][25] = 568; //152Eu 564 XtRa</a:t>
            </a:r>
          </a:p>
          <a:p>
            <a:r>
              <a:rPr lang="en-US" dirty="0"/>
              <a:t>	</a:t>
            </a:r>
            <a:r>
              <a:rPr lang="en-US" dirty="0" err="1"/>
              <a:t>lower_search_bound</a:t>
            </a:r>
            <a:r>
              <a:rPr lang="en-US" dirty="0"/>
              <a:t>[0][26] = 585;	</a:t>
            </a:r>
            <a:r>
              <a:rPr lang="en-US" dirty="0" err="1"/>
              <a:t>upper_search_bound</a:t>
            </a:r>
            <a:r>
              <a:rPr lang="en-US" dirty="0"/>
              <a:t>[0][26] = 588; //152Eu 586 XtRa</a:t>
            </a:r>
          </a:p>
          <a:p>
            <a:r>
              <a:rPr lang="en-US" dirty="0"/>
              <a:t>	</a:t>
            </a:r>
            <a:r>
              <a:rPr lang="en-US" dirty="0" err="1"/>
              <a:t>lower_search_bound</a:t>
            </a:r>
            <a:r>
              <a:rPr lang="en-US" dirty="0"/>
              <a:t>[0][27] = 683;	</a:t>
            </a:r>
            <a:r>
              <a:rPr lang="en-US" dirty="0" err="1"/>
              <a:t>upper_search_bound</a:t>
            </a:r>
            <a:r>
              <a:rPr lang="en-US" dirty="0"/>
              <a:t>[0][27] = 693; //152Eu 689 XtRa</a:t>
            </a:r>
          </a:p>
          <a:p>
            <a:r>
              <a:rPr lang="en-US" dirty="0"/>
              <a:t>	</a:t>
            </a:r>
            <a:r>
              <a:rPr lang="en-US" dirty="0" err="1"/>
              <a:t>lower_search_bound</a:t>
            </a:r>
            <a:r>
              <a:rPr lang="en-US" dirty="0"/>
              <a:t>[0][28] = 1002;	</a:t>
            </a:r>
            <a:r>
              <a:rPr lang="en-US" dirty="0" err="1"/>
              <a:t>upper_search_bound</a:t>
            </a:r>
            <a:r>
              <a:rPr lang="en-US" dirty="0"/>
              <a:t>[0][28] = 1008; //152Eu 1005 XtRa</a:t>
            </a:r>
          </a:p>
          <a:p>
            <a:r>
              <a:rPr lang="en-US" dirty="0"/>
              <a:t>	</a:t>
            </a:r>
            <a:r>
              <a:rPr lang="en-US" dirty="0" err="1"/>
              <a:t>lower_search_bound</a:t>
            </a:r>
            <a:r>
              <a:rPr lang="en-US" dirty="0"/>
              <a:t>[0][29] = 1209;	</a:t>
            </a:r>
            <a:r>
              <a:rPr lang="en-US" dirty="0" err="1"/>
              <a:t>upper_search_bound</a:t>
            </a:r>
            <a:r>
              <a:rPr lang="en-US" dirty="0"/>
              <a:t>[0][29] = 1216; //152Eu 1213 XtRa</a:t>
            </a:r>
          </a:p>
          <a:p>
            <a:r>
              <a:rPr lang="en-US" dirty="0"/>
              <a:t>	</a:t>
            </a:r>
            <a:r>
              <a:rPr lang="en-US" dirty="0" err="1"/>
              <a:t>lower_search_bound</a:t>
            </a:r>
            <a:r>
              <a:rPr lang="en-US" dirty="0"/>
              <a:t>[0][30] = 1524;	</a:t>
            </a:r>
            <a:r>
              <a:rPr lang="en-US" dirty="0" err="1"/>
              <a:t>upper_search_bound</a:t>
            </a:r>
            <a:r>
              <a:rPr lang="en-US" dirty="0"/>
              <a:t>[0][30] = 1532; //152Eu 1528 XtRa</a:t>
            </a:r>
          </a:p>
          <a:p>
            <a:r>
              <a:rPr lang="en-US" dirty="0"/>
              <a:t>	</a:t>
            </a:r>
            <a:r>
              <a:rPr lang="en-US" dirty="0" err="1"/>
              <a:t>lower_search_bound</a:t>
            </a:r>
            <a:r>
              <a:rPr lang="en-US" dirty="0"/>
              <a:t>[0][31] = 1169;	</a:t>
            </a:r>
            <a:r>
              <a:rPr lang="en-US" dirty="0" err="1"/>
              <a:t>upper_search_bound</a:t>
            </a:r>
            <a:r>
              <a:rPr lang="en-US" dirty="0"/>
              <a:t>[0][31] = 1177; //60Co 1173.228 XtRa</a:t>
            </a:r>
          </a:p>
          <a:p>
            <a:r>
              <a:rPr lang="en-US" dirty="0"/>
              <a:t>	</a:t>
            </a:r>
            <a:r>
              <a:rPr lang="en-US" dirty="0" err="1"/>
              <a:t>lower_search_bound</a:t>
            </a:r>
            <a:r>
              <a:rPr lang="en-US" dirty="0"/>
              <a:t>[0][32] = 1327;	</a:t>
            </a:r>
            <a:r>
              <a:rPr lang="en-US" dirty="0" err="1"/>
              <a:t>upper_search_bound</a:t>
            </a:r>
            <a:r>
              <a:rPr lang="en-US" dirty="0"/>
              <a:t>[0][32] = 1337; //60Co 1332.501 XtRa</a:t>
            </a:r>
          </a:p>
          <a:p>
            <a:r>
              <a:rPr lang="en-US" dirty="0"/>
              <a:t>	</a:t>
            </a:r>
            <a:r>
              <a:rPr lang="en-US" dirty="0" err="1"/>
              <a:t>lower_search_bound</a:t>
            </a:r>
            <a:r>
              <a:rPr lang="en-US" dirty="0"/>
              <a:t>[0][33] = 2500;	</a:t>
            </a:r>
            <a:r>
              <a:rPr lang="en-US" dirty="0" err="1"/>
              <a:t>upper_search_bound</a:t>
            </a:r>
            <a:r>
              <a:rPr lang="en-US" dirty="0"/>
              <a:t>[0][33] = 2510; //60Co sum peak XtRa</a:t>
            </a:r>
          </a:p>
          <a:p>
            <a:r>
              <a:rPr lang="en-US" dirty="0"/>
              <a:t>	</a:t>
            </a:r>
            <a:r>
              <a:rPr lang="en-US" dirty="0" err="1"/>
              <a:t>lower_search_bound</a:t>
            </a:r>
            <a:r>
              <a:rPr lang="en-US" dirty="0"/>
              <a:t>[0][34] = 658;	</a:t>
            </a:r>
            <a:r>
              <a:rPr lang="en-US" dirty="0" err="1"/>
              <a:t>upper_search_bound</a:t>
            </a:r>
            <a:r>
              <a:rPr lang="en-US" dirty="0"/>
              <a:t>[0][34] = 665; //137Cs 662 South</a:t>
            </a:r>
          </a:p>
          <a:p>
            <a:endParaRPr lang="en-US" dirty="0"/>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++)//which detector no need to change</a:t>
            </a:r>
          </a:p>
          <a:p>
            <a:r>
              <a:rPr lang="en-US" dirty="0"/>
              <a:t>	{</a:t>
            </a:r>
          </a:p>
          <a:p>
            <a:r>
              <a:rPr lang="en-US" dirty="0"/>
              <a:t>		for (ii = 0; ii &lt; </a:t>
            </a:r>
            <a:r>
              <a:rPr lang="en-US" dirty="0" err="1"/>
              <a:t>peaknum</a:t>
            </a:r>
            <a:r>
              <a:rPr lang="en-US" dirty="0"/>
              <a:t>; ii++)//which peak</a:t>
            </a:r>
          </a:p>
          <a:p>
            <a:r>
              <a:rPr lang="en-US" dirty="0"/>
              <a:t>		{</a:t>
            </a:r>
          </a:p>
          <a:p>
            <a:r>
              <a:rPr lang="en-US" dirty="0"/>
              <a:t>			</a:t>
            </a:r>
            <a:r>
              <a:rPr lang="en-US" dirty="0" err="1"/>
              <a:t>cout</a:t>
            </a:r>
            <a:r>
              <a:rPr lang="en-US" dirty="0"/>
              <a:t> &lt;&lt; </a:t>
            </a:r>
            <a:r>
              <a:rPr lang="en-US" dirty="0" err="1"/>
              <a:t>lower_search_bound</a:t>
            </a:r>
            <a:r>
              <a:rPr lang="en-US" dirty="0"/>
              <a:t>[</a:t>
            </a:r>
            <a:r>
              <a:rPr lang="en-US" dirty="0" err="1"/>
              <a:t>i</a:t>
            </a:r>
            <a:r>
              <a:rPr lang="en-US" dirty="0"/>
              <a:t>][ii] &lt;&lt; "	";</a:t>
            </a:r>
          </a:p>
          <a:p>
            <a:r>
              <a:rPr lang="en-US" dirty="0"/>
              <a:t>			</a:t>
            </a:r>
            <a:r>
              <a:rPr lang="en-US" dirty="0" err="1"/>
              <a:t>cout</a:t>
            </a:r>
            <a:r>
              <a:rPr lang="en-US" dirty="0"/>
              <a:t> &lt;&lt; </a:t>
            </a:r>
            <a:r>
              <a:rPr lang="en-US" dirty="0" err="1"/>
              <a:t>upper_search_bound</a:t>
            </a:r>
            <a:r>
              <a:rPr lang="en-US" dirty="0"/>
              <a:t>[</a:t>
            </a:r>
            <a:r>
              <a:rPr lang="en-US" dirty="0" err="1"/>
              <a:t>i</a:t>
            </a:r>
            <a:r>
              <a:rPr lang="en-US" dirty="0"/>
              <a:t>][ii] &lt;&lt; "	";</a:t>
            </a:r>
          </a:p>
          <a:p>
            <a:r>
              <a:rPr lang="en-US" dirty="0"/>
              <a:t>		}</a:t>
            </a:r>
          </a:p>
          <a:p>
            <a:r>
              <a:rPr lang="en-US" dirty="0"/>
              <a:t>		</a:t>
            </a:r>
            <a:r>
              <a:rPr lang="en-US" dirty="0" err="1"/>
              <a:t>cout</a:t>
            </a:r>
            <a:r>
              <a:rPr lang="en-US" dirty="0"/>
              <a:t> &lt;&lt; </a:t>
            </a:r>
            <a:r>
              <a:rPr lang="en-US" dirty="0" err="1"/>
              <a:t>endl</a:t>
            </a:r>
            <a:r>
              <a:rPr lang="en-US" dirty="0"/>
              <a:t>;</a:t>
            </a:r>
          </a:p>
          <a:p>
            <a:r>
              <a:rPr lang="en-US" dirty="0"/>
              <a:t>	}</a:t>
            </a:r>
          </a:p>
          <a:p>
            <a:endParaRPr lang="en-US" dirty="0"/>
          </a:p>
          <a:p>
            <a:r>
              <a:rPr lang="en-US" dirty="0"/>
              <a:t>	</a:t>
            </a:r>
            <a:r>
              <a:rPr lang="en-US" dirty="0" err="1"/>
              <a:t>sprintf</a:t>
            </a:r>
            <a:r>
              <a:rPr lang="en-US" dirty="0"/>
              <a:t>(filename, "%</a:t>
            </a:r>
            <a:r>
              <a:rPr lang="en-US" dirty="0" err="1"/>
              <a:t>s%s</a:t>
            </a:r>
            <a:r>
              <a:rPr lang="en-US" dirty="0"/>
              <a:t>", pathname, "peakpara.dat");</a:t>
            </a:r>
          </a:p>
          <a:p>
            <a:r>
              <a:rPr lang="en-US" dirty="0"/>
              <a:t>	</a:t>
            </a:r>
            <a:r>
              <a:rPr lang="en-US" dirty="0" err="1"/>
              <a:t>ofstream</a:t>
            </a:r>
            <a:r>
              <a:rPr lang="en-US" dirty="0"/>
              <a:t> </a:t>
            </a:r>
            <a:r>
              <a:rPr lang="en-US" dirty="0" err="1"/>
              <a:t>outfile</a:t>
            </a:r>
            <a:r>
              <a:rPr lang="en-US" dirty="0"/>
              <a:t>(filename, </a:t>
            </a:r>
            <a:r>
              <a:rPr lang="en-US" dirty="0" err="1"/>
              <a:t>ios</a:t>
            </a:r>
            <a:r>
              <a:rPr lang="en-US" dirty="0"/>
              <a:t>::out);</a:t>
            </a:r>
          </a:p>
          <a:p>
            <a:r>
              <a:rPr lang="en-US" dirty="0"/>
              <a:t>	//</a:t>
            </a:r>
            <a:r>
              <a:rPr lang="en-US" dirty="0" err="1"/>
              <a:t>sprintf</a:t>
            </a:r>
            <a:r>
              <a:rPr lang="en-US" dirty="0"/>
              <a:t>(filename, "%</a:t>
            </a:r>
            <a:r>
              <a:rPr lang="en-US" dirty="0" err="1"/>
              <a:t>s%s</a:t>
            </a:r>
            <a:r>
              <a:rPr lang="en-US" dirty="0"/>
              <a:t>", pathname, "run0200_0201_0202_LEGe_MSD26_137Cs_M4038_inChamber_vacuum_North_16mm_South_12mm_away_window1.5us_CFDdelay_adjusted_cal.root"); // modify</a:t>
            </a:r>
          </a:p>
          <a:p>
            <a:r>
              <a:rPr lang="en-US" dirty="0"/>
              <a:t>	//</a:t>
            </a:r>
            <a:r>
              <a:rPr lang="en-US" dirty="0" err="1"/>
              <a:t>sprintf</a:t>
            </a:r>
            <a:r>
              <a:rPr lang="en-US" dirty="0"/>
              <a:t>(filename, "%</a:t>
            </a:r>
            <a:r>
              <a:rPr lang="en-US" dirty="0" err="1"/>
              <a:t>s%s</a:t>
            </a:r>
            <a:r>
              <a:rPr lang="en-US" dirty="0"/>
              <a:t>", pathname, "run0228_0229_0230_LEGe_XtRa_MSD26_152Eu_Z2707_inChamber_vacuum_XtRa_12mm_away_window1us_XtRaCFDdelay_0.2us_for_efficiency_cal_South_bkgsubtracted.root"); // modify</a:t>
            </a:r>
          </a:p>
          <a:p>
            <a:r>
              <a:rPr lang="en-US" dirty="0"/>
              <a:t>	</a:t>
            </a:r>
            <a:r>
              <a:rPr lang="en-US" dirty="0" err="1"/>
              <a:t>sprintf</a:t>
            </a:r>
            <a:r>
              <a:rPr lang="en-US" dirty="0"/>
              <a:t>(filename, "%</a:t>
            </a:r>
            <a:r>
              <a:rPr lang="en-US" dirty="0" err="1"/>
              <a:t>s%s</a:t>
            </a:r>
            <a:r>
              <a:rPr lang="en-US" dirty="0"/>
              <a:t>", pathname, "run0216_0217_0218_LEGe_XtRa_MSD26_60Co_I7281_inChamber_vacuum_XtRa_12mm_away_window1us_CFDdelay_adjusted_AnalogGain1.0_cal_North_betagated.root"); // modify</a:t>
            </a:r>
          </a:p>
          <a:p>
            <a:r>
              <a:rPr lang="en-US" dirty="0"/>
              <a:t>	</a:t>
            </a:r>
            <a:r>
              <a:rPr lang="en-US" dirty="0" err="1"/>
              <a:t>TFile</a:t>
            </a:r>
            <a:r>
              <a:rPr lang="en-US" dirty="0"/>
              <a:t>* fin = new </a:t>
            </a:r>
            <a:r>
              <a:rPr lang="en-US" dirty="0" err="1"/>
              <a:t>TFile</a:t>
            </a:r>
            <a:r>
              <a:rPr lang="en-US" dirty="0"/>
              <a:t>(filename);//after this statement, you can use any ROOT command1 for this </a:t>
            </a:r>
            <a:r>
              <a:rPr lang="en-US" dirty="0" err="1"/>
              <a:t>rootfile</a:t>
            </a:r>
            <a:endParaRPr lang="en-US" dirty="0"/>
          </a:p>
          <a:p>
            <a:r>
              <a:rPr lang="en-US" dirty="0"/>
              <a:t>	</a:t>
            </a:r>
            <a:r>
              <a:rPr lang="en-US" dirty="0" err="1"/>
              <a:t>cout</a:t>
            </a:r>
            <a:r>
              <a:rPr lang="en-US" dirty="0"/>
              <a:t> &lt;&lt; filename &lt;&lt; </a:t>
            </a:r>
            <a:r>
              <a:rPr lang="en-US" dirty="0" err="1"/>
              <a:t>endl</a:t>
            </a:r>
            <a:r>
              <a:rPr lang="en-US" dirty="0"/>
              <a:t>;</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++)//which detector no need to change</a:t>
            </a:r>
          </a:p>
          <a:p>
            <a:r>
              <a:rPr lang="en-US" dirty="0"/>
              <a:t>	{</a:t>
            </a:r>
          </a:p>
          <a:p>
            <a:r>
              <a:rPr lang="en-US" dirty="0"/>
              <a:t>		//</a:t>
            </a:r>
            <a:r>
              <a:rPr lang="en-US" dirty="0" err="1"/>
              <a:t>sprintf</a:t>
            </a:r>
            <a:r>
              <a:rPr lang="en-US" dirty="0"/>
              <a:t>(</a:t>
            </a:r>
            <a:r>
              <a:rPr lang="en-US" dirty="0" err="1"/>
              <a:t>histo_name</a:t>
            </a:r>
            <a:r>
              <a:rPr lang="en-US" dirty="0"/>
              <a:t>, "%s", "</a:t>
            </a:r>
            <a:r>
              <a:rPr lang="en-US" dirty="0" err="1"/>
              <a:t>hnorth_e_pure</a:t>
            </a:r>
            <a:r>
              <a:rPr lang="en-US" dirty="0"/>
              <a:t>"); // modify</a:t>
            </a:r>
          </a:p>
          <a:p>
            <a:r>
              <a:rPr lang="en-US" dirty="0"/>
              <a:t>		</a:t>
            </a:r>
            <a:r>
              <a:rPr lang="en-US" dirty="0" err="1"/>
              <a:t>sprintf</a:t>
            </a:r>
            <a:r>
              <a:rPr lang="en-US" dirty="0"/>
              <a:t>(</a:t>
            </a:r>
            <a:r>
              <a:rPr lang="en-US" dirty="0" err="1"/>
              <a:t>histo_name</a:t>
            </a:r>
            <a:r>
              <a:rPr lang="en-US" dirty="0"/>
              <a:t>, "%s", "</a:t>
            </a:r>
            <a:r>
              <a:rPr lang="en-US" dirty="0" err="1"/>
              <a:t>hnorth_e_purebetagated</a:t>
            </a:r>
            <a:r>
              <a:rPr lang="en-US" dirty="0"/>
              <a:t>"); // modify</a:t>
            </a:r>
          </a:p>
          <a:p>
            <a:r>
              <a:rPr lang="en-US" dirty="0"/>
              <a:t>		</a:t>
            </a:r>
            <a:r>
              <a:rPr lang="en-US" dirty="0" err="1"/>
              <a:t>histo</a:t>
            </a:r>
            <a:r>
              <a:rPr lang="en-US" dirty="0"/>
              <a:t>[</a:t>
            </a:r>
            <a:r>
              <a:rPr lang="en-US" dirty="0" err="1"/>
              <a:t>i</a:t>
            </a:r>
            <a:r>
              <a:rPr lang="en-US" dirty="0"/>
              <a:t>] = (TH1D*)fin-&gt;Get(</a:t>
            </a:r>
            <a:r>
              <a:rPr lang="en-US" dirty="0" err="1"/>
              <a:t>histo_name</a:t>
            </a:r>
            <a:r>
              <a:rPr lang="en-US" dirty="0"/>
              <a:t>); //Get spectrum</a:t>
            </a:r>
          </a:p>
          <a:p>
            <a:r>
              <a:rPr lang="en-US" dirty="0"/>
              <a:t>		</a:t>
            </a:r>
            <a:r>
              <a:rPr lang="en-US" dirty="0" err="1"/>
              <a:t>histo</a:t>
            </a:r>
            <a:r>
              <a:rPr lang="en-US" dirty="0"/>
              <a:t>[</a:t>
            </a:r>
            <a:r>
              <a:rPr lang="en-US" dirty="0" err="1"/>
              <a:t>i</a:t>
            </a:r>
            <a:r>
              <a:rPr lang="en-US" dirty="0"/>
              <a:t>]-&gt;</a:t>
            </a:r>
            <a:r>
              <a:rPr lang="en-US" dirty="0" err="1"/>
              <a:t>Rebin</a:t>
            </a:r>
            <a:r>
              <a:rPr lang="en-US" dirty="0"/>
              <a:t>(1);</a:t>
            </a:r>
          </a:p>
          <a:p>
            <a:r>
              <a:rPr lang="en-US" dirty="0"/>
              <a:t>		</a:t>
            </a:r>
            <a:r>
              <a:rPr lang="en-US" dirty="0" err="1"/>
              <a:t>histo</a:t>
            </a:r>
            <a:r>
              <a:rPr lang="en-US" dirty="0"/>
              <a:t>[</a:t>
            </a:r>
            <a:r>
              <a:rPr lang="en-US" dirty="0" err="1"/>
              <a:t>i</a:t>
            </a:r>
            <a:r>
              <a:rPr lang="en-US" dirty="0"/>
              <a:t>]-&gt;Sumw2(</a:t>
            </a:r>
            <a:r>
              <a:rPr lang="en-US" dirty="0" err="1"/>
              <a:t>kFALSE</a:t>
            </a:r>
            <a:r>
              <a:rPr lang="en-US" dirty="0"/>
              <a:t>);</a:t>
            </a:r>
          </a:p>
          <a:p>
            <a:r>
              <a:rPr lang="en-US" dirty="0"/>
              <a:t>		</a:t>
            </a:r>
            <a:r>
              <a:rPr lang="en-US" dirty="0" err="1"/>
              <a:t>histo</a:t>
            </a:r>
            <a:r>
              <a:rPr lang="en-US" dirty="0"/>
              <a:t>[</a:t>
            </a:r>
            <a:r>
              <a:rPr lang="en-US" dirty="0" err="1"/>
              <a:t>i</a:t>
            </a:r>
            <a:r>
              <a:rPr lang="en-US" dirty="0"/>
              <a:t>]-&gt;</a:t>
            </a:r>
            <a:r>
              <a:rPr lang="en-US" dirty="0" err="1"/>
              <a:t>SetBinErrorOption</a:t>
            </a:r>
            <a:r>
              <a:rPr lang="en-US" dirty="0"/>
              <a:t>(TH1::</a:t>
            </a:r>
            <a:r>
              <a:rPr lang="en-US" dirty="0" err="1"/>
              <a:t>kPoisson</a:t>
            </a:r>
            <a:r>
              <a:rPr lang="en-US" dirty="0"/>
              <a:t>);</a:t>
            </a:r>
          </a:p>
          <a:p>
            <a:r>
              <a:rPr lang="en-US" dirty="0"/>
              <a:t>		</a:t>
            </a:r>
            <a:r>
              <a:rPr lang="en-US" dirty="0" err="1"/>
              <a:t>binwidth</a:t>
            </a:r>
            <a:r>
              <a:rPr lang="en-US" dirty="0"/>
              <a:t> = </a:t>
            </a:r>
            <a:r>
              <a:rPr lang="en-US" dirty="0" err="1"/>
              <a:t>histo</a:t>
            </a:r>
            <a:r>
              <a:rPr lang="en-US" dirty="0"/>
              <a:t>[</a:t>
            </a:r>
            <a:r>
              <a:rPr lang="en-US" dirty="0" err="1"/>
              <a:t>i</a:t>
            </a:r>
            <a:r>
              <a:rPr lang="en-US" dirty="0"/>
              <a:t>]-&gt;</a:t>
            </a:r>
            <a:r>
              <a:rPr lang="en-US" dirty="0" err="1"/>
              <a:t>GetBinWidth</a:t>
            </a:r>
            <a:r>
              <a:rPr lang="en-US" dirty="0"/>
              <a:t>(1);</a:t>
            </a:r>
          </a:p>
          <a:p>
            <a:r>
              <a:rPr lang="en-US" dirty="0"/>
              <a:t>	}</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 // no need to change</a:t>
            </a:r>
          </a:p>
          <a:p>
            <a:r>
              <a:rPr lang="en-US" dirty="0"/>
              <a:t>	{</a:t>
            </a:r>
          </a:p>
          <a:p>
            <a:r>
              <a:rPr lang="en-US" dirty="0"/>
              <a:t>		for (ii = 32; ii &lt;= 32; ii++)// modify which peak in one detector =0&lt;=13</a:t>
            </a:r>
          </a:p>
          <a:p>
            <a:r>
              <a:rPr lang="en-US" dirty="0"/>
              <a:t>		{</a:t>
            </a:r>
          </a:p>
          <a:p>
            <a:r>
              <a:rPr lang="en-US" dirty="0"/>
              <a:t>			</a:t>
            </a:r>
            <a:r>
              <a:rPr lang="en-US" dirty="0" err="1"/>
              <a:t>sprintf</a:t>
            </a:r>
            <a:r>
              <a:rPr lang="en-US" dirty="0"/>
              <a:t>(</a:t>
            </a:r>
            <a:r>
              <a:rPr lang="en-US" dirty="0" err="1"/>
              <a:t>hfit_name</a:t>
            </a:r>
            <a:r>
              <a:rPr lang="en-US" dirty="0"/>
              <a:t>, "%</a:t>
            </a:r>
            <a:r>
              <a:rPr lang="en-US" dirty="0" err="1"/>
              <a:t>s%d%s%d</a:t>
            </a:r>
            <a:r>
              <a:rPr lang="en-US" dirty="0"/>
              <a:t>", </a:t>
            </a:r>
            <a:r>
              <a:rPr lang="en-US" dirty="0" err="1"/>
              <a:t>histo_name</a:t>
            </a:r>
            <a:r>
              <a:rPr lang="en-US" dirty="0"/>
              <a:t>, </a:t>
            </a:r>
            <a:r>
              <a:rPr lang="en-US" dirty="0" err="1"/>
              <a:t>i</a:t>
            </a:r>
            <a:r>
              <a:rPr lang="en-US" dirty="0"/>
              <a:t>, "_peak", ii);</a:t>
            </a:r>
          </a:p>
          <a:p>
            <a:r>
              <a:rPr lang="en-US" dirty="0"/>
              <a:t>			</a:t>
            </a:r>
            <a:r>
              <a:rPr lang="en-US" dirty="0" err="1"/>
              <a:t>canvaspeak</a:t>
            </a:r>
            <a:r>
              <a:rPr lang="en-US" dirty="0"/>
              <a:t>[</a:t>
            </a:r>
            <a:r>
              <a:rPr lang="en-US" dirty="0" err="1"/>
              <a:t>i</a:t>
            </a:r>
            <a:r>
              <a:rPr lang="en-US" dirty="0"/>
              <a:t>][ii] = new </a:t>
            </a:r>
            <a:r>
              <a:rPr lang="en-US" dirty="0" err="1"/>
              <a:t>TCanvas</a:t>
            </a:r>
            <a:r>
              <a:rPr lang="en-US" dirty="0"/>
              <a:t>(</a:t>
            </a:r>
            <a:r>
              <a:rPr lang="en-US" dirty="0" err="1"/>
              <a:t>hfit_name</a:t>
            </a:r>
            <a:r>
              <a:rPr lang="en-US" dirty="0"/>
              <a:t>, </a:t>
            </a:r>
            <a:r>
              <a:rPr lang="en-US" dirty="0" err="1"/>
              <a:t>hfit_name</a:t>
            </a:r>
            <a:r>
              <a:rPr lang="en-US" dirty="0"/>
              <a:t>, 1400, 740);//</a:t>
            </a:r>
            <a:r>
              <a:rPr lang="zh-CN" altLang="en-US" dirty="0"/>
              <a:t>建立画布</a:t>
            </a:r>
          </a:p>
          <a:p>
            <a:r>
              <a:rPr lang="zh-CN" altLang="en-US" dirty="0"/>
              <a:t>			</a:t>
            </a:r>
            <a:r>
              <a:rPr lang="en-US" dirty="0" err="1"/>
              <a:t>canvaspeak</a:t>
            </a:r>
            <a:r>
              <a:rPr lang="en-US" dirty="0"/>
              <a:t>[</a:t>
            </a:r>
            <a:r>
              <a:rPr lang="en-US" dirty="0" err="1"/>
              <a:t>i</a:t>
            </a:r>
            <a:r>
              <a:rPr lang="en-US" dirty="0"/>
              <a:t>][ii]-&gt;cd();//</a:t>
            </a:r>
            <a:r>
              <a:rPr lang="zh-CN" altLang="en-US" dirty="0"/>
              <a:t>进入画布</a:t>
            </a:r>
          </a:p>
          <a:p>
            <a:r>
              <a:rPr lang="zh-CN" altLang="en-US" dirty="0"/>
              <a:t>			</a:t>
            </a:r>
            <a:r>
              <a:rPr lang="en-US" altLang="zh-CN" dirty="0"/>
              <a:t>// 			</a:t>
            </a:r>
            <a:r>
              <a:rPr lang="en-US" dirty="0" err="1"/>
              <a:t>canvaspeak</a:t>
            </a:r>
            <a:r>
              <a:rPr lang="en-US" dirty="0"/>
              <a:t>[</a:t>
            </a:r>
            <a:r>
              <a:rPr lang="en-US" dirty="0" err="1"/>
              <a:t>i</a:t>
            </a:r>
            <a:r>
              <a:rPr lang="en-US" dirty="0"/>
              <a:t>][ii]-&gt;</a:t>
            </a:r>
            <a:r>
              <a:rPr lang="en-US" dirty="0" err="1"/>
              <a:t>SetTopMargin</a:t>
            </a:r>
            <a:r>
              <a:rPr lang="en-US" dirty="0"/>
              <a:t>(0.02);</a:t>
            </a:r>
          </a:p>
          <a:p>
            <a:r>
              <a:rPr lang="en-US" dirty="0"/>
              <a:t>			// 			</a:t>
            </a:r>
            <a:r>
              <a:rPr lang="en-US" dirty="0" err="1"/>
              <a:t>canvaspeak</a:t>
            </a:r>
            <a:r>
              <a:rPr lang="en-US" dirty="0"/>
              <a:t>[</a:t>
            </a:r>
            <a:r>
              <a:rPr lang="en-US" dirty="0" err="1"/>
              <a:t>i</a:t>
            </a:r>
            <a:r>
              <a:rPr lang="en-US" dirty="0"/>
              <a:t>][ii]-&gt;</a:t>
            </a:r>
            <a:r>
              <a:rPr lang="en-US" dirty="0" err="1"/>
              <a:t>SetRightMargin</a:t>
            </a:r>
            <a:r>
              <a:rPr lang="en-US" dirty="0"/>
              <a:t>(0.03);</a:t>
            </a:r>
          </a:p>
          <a:p>
            <a:r>
              <a:rPr lang="en-US" dirty="0"/>
              <a:t>			// 			</a:t>
            </a:r>
            <a:r>
              <a:rPr lang="en-US" dirty="0" err="1"/>
              <a:t>canvaspeak</a:t>
            </a:r>
            <a:r>
              <a:rPr lang="en-US" dirty="0"/>
              <a:t>[</a:t>
            </a:r>
            <a:r>
              <a:rPr lang="en-US" dirty="0" err="1"/>
              <a:t>i</a:t>
            </a:r>
            <a:r>
              <a:rPr lang="en-US" dirty="0"/>
              <a:t>][ii]-&gt;</a:t>
            </a:r>
            <a:r>
              <a:rPr lang="en-US" dirty="0" err="1"/>
              <a:t>SetLeftMargin</a:t>
            </a:r>
            <a:r>
              <a:rPr lang="en-US" dirty="0"/>
              <a:t>(0.09);</a:t>
            </a:r>
          </a:p>
          <a:p>
            <a:r>
              <a:rPr lang="en-US" dirty="0"/>
              <a:t>			// 			</a:t>
            </a:r>
            <a:r>
              <a:rPr lang="en-US" dirty="0" err="1"/>
              <a:t>canvaspeak</a:t>
            </a:r>
            <a:r>
              <a:rPr lang="en-US" dirty="0"/>
              <a:t>[</a:t>
            </a:r>
            <a:r>
              <a:rPr lang="en-US" dirty="0" err="1"/>
              <a:t>i</a:t>
            </a:r>
            <a:r>
              <a:rPr lang="en-US" dirty="0"/>
              <a:t>][ii]-&gt;</a:t>
            </a:r>
            <a:r>
              <a:rPr lang="en-US" dirty="0" err="1"/>
              <a:t>SetBottomMargin</a:t>
            </a:r>
            <a:r>
              <a:rPr lang="en-US" dirty="0"/>
              <a:t>(0.13);</a:t>
            </a:r>
          </a:p>
          <a:p>
            <a:r>
              <a:rPr lang="en-US" dirty="0"/>
              <a:t>			</a:t>
            </a:r>
            <a:r>
              <a:rPr lang="en-US" dirty="0" err="1"/>
              <a:t>TPad</a:t>
            </a:r>
            <a:r>
              <a:rPr lang="en-US" dirty="0"/>
              <a:t>* pad1 = new </a:t>
            </a:r>
            <a:r>
              <a:rPr lang="en-US" dirty="0" err="1"/>
              <a:t>TPad</a:t>
            </a:r>
            <a:r>
              <a:rPr lang="en-US" dirty="0"/>
              <a:t>("pad1", "The pad 70% of the height", 0.0, 0.3, 1.0, 1.0);</a:t>
            </a:r>
          </a:p>
          <a:p>
            <a:r>
              <a:rPr lang="en-US" dirty="0"/>
              <a:t>			// </a:t>
            </a:r>
            <a:r>
              <a:rPr lang="en-US" dirty="0" err="1"/>
              <a:t>xlow</a:t>
            </a:r>
            <a:r>
              <a:rPr lang="en-US" dirty="0"/>
              <a:t>, </a:t>
            </a:r>
            <a:r>
              <a:rPr lang="en-US" dirty="0" err="1"/>
              <a:t>ylow</a:t>
            </a:r>
            <a:r>
              <a:rPr lang="en-US" dirty="0"/>
              <a:t>, </a:t>
            </a:r>
            <a:r>
              <a:rPr lang="en-US" dirty="0" err="1"/>
              <a:t>xup</a:t>
            </a:r>
            <a:r>
              <a:rPr lang="en-US" dirty="0"/>
              <a:t>, yup</a:t>
            </a:r>
          </a:p>
          <a:p>
            <a:r>
              <a:rPr lang="en-US" dirty="0"/>
              <a:t>			</a:t>
            </a:r>
            <a:r>
              <a:rPr lang="en-US" dirty="0" err="1"/>
              <a:t>TPad</a:t>
            </a:r>
            <a:r>
              <a:rPr lang="en-US" dirty="0"/>
              <a:t>* pad2 = new </a:t>
            </a:r>
            <a:r>
              <a:rPr lang="en-US" dirty="0" err="1"/>
              <a:t>TPad</a:t>
            </a:r>
            <a:r>
              <a:rPr lang="en-US" dirty="0"/>
              <a:t>("pad2", "The pad 30% of the height", 0.0, 0.0, 1.0, 0.3);</a:t>
            </a:r>
          </a:p>
          <a:p>
            <a:endParaRPr lang="en-US" dirty="0"/>
          </a:p>
          <a:p>
            <a:r>
              <a:rPr lang="en-US" dirty="0"/>
              <a:t>			// Set margins for pad1</a:t>
            </a:r>
          </a:p>
          <a:p>
            <a:r>
              <a:rPr lang="en-US" dirty="0"/>
              <a:t>			pad1-&gt;</a:t>
            </a:r>
            <a:r>
              <a:rPr lang="en-US" dirty="0" err="1"/>
              <a:t>SetTopMargin</a:t>
            </a:r>
            <a:r>
              <a:rPr lang="en-US" dirty="0"/>
              <a:t>(0.055);  // relative to pad1 height</a:t>
            </a:r>
          </a:p>
          <a:p>
            <a:r>
              <a:rPr lang="en-US" dirty="0"/>
              <a:t>			pad1-&gt;</a:t>
            </a:r>
            <a:r>
              <a:rPr lang="en-US" dirty="0" err="1"/>
              <a:t>SetBottomMargin</a:t>
            </a:r>
            <a:r>
              <a:rPr lang="en-US" dirty="0"/>
              <a:t>(0.13); // no bottom margin</a:t>
            </a:r>
          </a:p>
          <a:p>
            <a:r>
              <a:rPr lang="en-US" dirty="0"/>
              <a:t>			pad1-&gt;</a:t>
            </a:r>
            <a:r>
              <a:rPr lang="en-US" dirty="0" err="1"/>
              <a:t>SetLeftMargin</a:t>
            </a:r>
            <a:r>
              <a:rPr lang="en-US" dirty="0"/>
              <a:t>(0.09);  // relative to pad1 width</a:t>
            </a:r>
          </a:p>
          <a:p>
            <a:r>
              <a:rPr lang="en-US" dirty="0"/>
              <a:t>			pad1-&gt;</a:t>
            </a:r>
            <a:r>
              <a:rPr lang="en-US" dirty="0" err="1"/>
              <a:t>SetRightMargin</a:t>
            </a:r>
            <a:r>
              <a:rPr lang="en-US" dirty="0"/>
              <a:t>(0.025); // relative to pad1 width</a:t>
            </a:r>
          </a:p>
          <a:p>
            <a:endParaRPr lang="en-US" dirty="0"/>
          </a:p>
          <a:p>
            <a:r>
              <a:rPr lang="en-US" dirty="0"/>
              <a:t>			// Set margins for pad2</a:t>
            </a:r>
          </a:p>
          <a:p>
            <a:r>
              <a:rPr lang="en-US" dirty="0"/>
              <a:t>			pad2-&gt;</a:t>
            </a:r>
            <a:r>
              <a:rPr lang="en-US" dirty="0" err="1"/>
              <a:t>SetTopMargin</a:t>
            </a:r>
            <a:r>
              <a:rPr lang="en-US" dirty="0"/>
              <a:t>(0.03);    // no top margin</a:t>
            </a:r>
          </a:p>
          <a:p>
            <a:r>
              <a:rPr lang="en-US" dirty="0"/>
              <a:t>			pad2-&gt;</a:t>
            </a:r>
            <a:r>
              <a:rPr lang="en-US" dirty="0" err="1"/>
              <a:t>SetBottomMargin</a:t>
            </a:r>
            <a:r>
              <a:rPr lang="en-US" dirty="0"/>
              <a:t>(0.35); // relative to pad2 height</a:t>
            </a:r>
          </a:p>
          <a:p>
            <a:r>
              <a:rPr lang="en-US" dirty="0"/>
              <a:t>			pad2-&gt;</a:t>
            </a:r>
            <a:r>
              <a:rPr lang="en-US" dirty="0" err="1"/>
              <a:t>SetLeftMargin</a:t>
            </a:r>
            <a:r>
              <a:rPr lang="en-US" dirty="0"/>
              <a:t>(0.09);    // relative to pad2 width</a:t>
            </a:r>
          </a:p>
          <a:p>
            <a:r>
              <a:rPr lang="en-US" dirty="0"/>
              <a:t>			pad2-&gt;</a:t>
            </a:r>
            <a:r>
              <a:rPr lang="en-US" dirty="0" err="1"/>
              <a:t>SetRightMargin</a:t>
            </a:r>
            <a:r>
              <a:rPr lang="en-US" dirty="0"/>
              <a:t>(0.025);   // relative to pad2 width</a:t>
            </a:r>
          </a:p>
          <a:p>
            <a:endParaRPr lang="en-US" dirty="0"/>
          </a:p>
          <a:p>
            <a:r>
              <a:rPr lang="en-US" dirty="0"/>
              <a:t>			pad1-&gt;Draw();</a:t>
            </a:r>
          </a:p>
          <a:p>
            <a:r>
              <a:rPr lang="en-US" dirty="0"/>
              <a:t>			pad1-&gt;cd();</a:t>
            </a:r>
          </a:p>
          <a:p>
            <a:endParaRPr lang="en-US" dirty="0"/>
          </a:p>
          <a:p>
            <a:r>
              <a:rPr lang="en-US" dirty="0"/>
              <a:t>			//</a:t>
            </a:r>
            <a:r>
              <a:rPr lang="en-US" dirty="0" err="1"/>
              <a:t>gStyle</a:t>
            </a:r>
            <a:r>
              <a:rPr lang="en-US" dirty="0"/>
              <a:t>-&gt;</a:t>
            </a:r>
            <a:r>
              <a:rPr lang="en-US" dirty="0" err="1"/>
              <a:t>SetOptTitle</a:t>
            </a:r>
            <a:r>
              <a:rPr lang="en-US" dirty="0"/>
              <a:t>(0);</a:t>
            </a:r>
          </a:p>
          <a:p>
            <a:endParaRPr lang="en-US" dirty="0"/>
          </a:p>
          <a:p>
            <a:r>
              <a:rPr lang="en-US" dirty="0"/>
              <a:t>			</a:t>
            </a:r>
            <a:r>
              <a:rPr lang="en-US" dirty="0" err="1"/>
              <a:t>histo</a:t>
            </a:r>
            <a:r>
              <a:rPr lang="en-US" dirty="0"/>
              <a:t>[</a:t>
            </a:r>
            <a:r>
              <a:rPr lang="en-US" dirty="0" err="1"/>
              <a:t>i</a:t>
            </a:r>
            <a:r>
              <a:rPr lang="en-US" dirty="0"/>
              <a:t>]-&gt;</a:t>
            </a:r>
            <a:r>
              <a:rPr lang="en-US" dirty="0" err="1"/>
              <a:t>SetTitle</a:t>
            </a:r>
            <a:r>
              <a:rPr lang="en-US" dirty="0"/>
              <a:t>("");//</a:t>
            </a:r>
            <a:r>
              <a:rPr lang="zh-CN" altLang="en-US" dirty="0"/>
              <a:t>图名</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a:t>
            </a:r>
            <a:r>
              <a:rPr lang="en-US" dirty="0"/>
              <a:t>("Energy (keV)");//</a:t>
            </a:r>
            <a:r>
              <a:rPr lang="zh-CN" altLang="en-US" dirty="0"/>
              <a:t>轴名</a:t>
            </a:r>
          </a:p>
          <a:p>
            <a:r>
              <a:rPr lang="zh-CN" altLang="en-US" dirty="0"/>
              <a:t>			</a:t>
            </a:r>
            <a:r>
              <a:rPr lang="en-US" dirty="0" err="1"/>
              <a:t>sprintf</a:t>
            </a:r>
            <a:r>
              <a:rPr lang="en-US" dirty="0"/>
              <a:t>(</a:t>
            </a:r>
            <a:r>
              <a:rPr lang="en-US" dirty="0" err="1"/>
              <a:t>tempname</a:t>
            </a:r>
            <a:r>
              <a:rPr lang="en-US" dirty="0"/>
              <a:t>, "%s%.0f%s", "Counts per ", </a:t>
            </a:r>
            <a:r>
              <a:rPr lang="en-US" dirty="0" err="1"/>
              <a:t>binwidth</a:t>
            </a:r>
            <a:r>
              <a:rPr lang="en-US" dirty="0"/>
              <a:t>*1000, " eV");</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a:t>
            </a:r>
            <a:r>
              <a:rPr lang="en-US" dirty="0"/>
              <a:t>(</a:t>
            </a:r>
            <a:r>
              <a:rPr lang="en-US" dirty="0" err="1"/>
              <a:t>tempname</a:t>
            </a:r>
            <a:r>
              <a:rPr lang="en-US" dirty="0"/>
              <a:t>);</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CenterTitle</a:t>
            </a:r>
            <a:r>
              <a:rPr lang="en-US" dirty="0"/>
              <a:t>();//</a:t>
            </a:r>
            <a:r>
              <a:rPr lang="zh-CN" altLang="en-US" dirty="0"/>
              <a:t>居中</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CenterTitle</a:t>
            </a:r>
            <a:r>
              <a:rPr lang="en-US" dirty="0"/>
              <a:t>();//</a:t>
            </a:r>
            <a:r>
              <a:rPr lang="zh-CN" altLang="en-US" dirty="0"/>
              <a:t>居中</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SetLabelFont</a:t>
            </a:r>
            <a:r>
              <a:rPr lang="en-US" dirty="0"/>
              <a:t>(132);//</a:t>
            </a:r>
            <a:r>
              <a:rPr lang="zh-CN" altLang="en-US" dirty="0"/>
              <a:t>坐标字体</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SetLabelFont</a:t>
            </a:r>
            <a:r>
              <a:rPr lang="en-US" dirty="0"/>
              <a:t>(132);//</a:t>
            </a:r>
            <a:r>
              <a:rPr lang="zh-CN" altLang="en-US" dirty="0"/>
              <a:t>坐标字体</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SetLabelSize</a:t>
            </a:r>
            <a:r>
              <a:rPr lang="en-US" dirty="0"/>
              <a:t>(0.05);</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SetLabelSize</a:t>
            </a:r>
            <a:r>
              <a:rPr lang="en-US" dirty="0"/>
              <a:t>(0.05);</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SetTitleFont</a:t>
            </a:r>
            <a:r>
              <a:rPr lang="en-US" dirty="0"/>
              <a:t>(132);//</a:t>
            </a:r>
            <a:r>
              <a:rPr lang="zh-CN" altLang="en-US" dirty="0"/>
              <a:t>轴名字体</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SetTitleFont</a:t>
            </a:r>
            <a:r>
              <a:rPr lang="en-US" dirty="0"/>
              <a:t>(132);//</a:t>
            </a:r>
            <a:r>
              <a:rPr lang="zh-CN" altLang="en-US" dirty="0"/>
              <a:t>轴名字体</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SetTitleOffset</a:t>
            </a:r>
            <a:r>
              <a:rPr lang="en-US" dirty="0"/>
              <a:t>(1.0);//</a:t>
            </a:r>
            <a:r>
              <a:rPr lang="zh-CN" altLang="en-US" dirty="0"/>
              <a:t>轴名偏移</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SetTitleOffset</a:t>
            </a:r>
            <a:r>
              <a:rPr lang="en-US" dirty="0"/>
              <a:t>(0.7);//</a:t>
            </a:r>
            <a:r>
              <a:rPr lang="zh-CN" altLang="en-US" dirty="0"/>
              <a:t>轴名偏移</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SetTitleSize</a:t>
            </a:r>
            <a:r>
              <a:rPr lang="en-US" dirty="0"/>
              <a:t>(0.06);</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SetTitleSize</a:t>
            </a:r>
            <a:r>
              <a:rPr lang="en-US" dirty="0"/>
              <a:t>(0.06);</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SetNdivisions</a:t>
            </a:r>
            <a:r>
              <a:rPr lang="en-US" dirty="0"/>
              <a:t>(505);</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SetTickLength</a:t>
            </a:r>
            <a:r>
              <a:rPr lang="en-US" dirty="0"/>
              <a:t>(0.02);</a:t>
            </a:r>
          </a:p>
          <a:p>
            <a:r>
              <a:rPr lang="en-US" dirty="0"/>
              <a:t>			</a:t>
            </a:r>
            <a:r>
              <a:rPr lang="en-US" dirty="0" err="1"/>
              <a:t>histo</a:t>
            </a:r>
            <a:r>
              <a:rPr lang="en-US" dirty="0"/>
              <a:t>[</a:t>
            </a:r>
            <a:r>
              <a:rPr lang="en-US" dirty="0" err="1"/>
              <a:t>i</a:t>
            </a:r>
            <a:r>
              <a:rPr lang="en-US" dirty="0"/>
              <a:t>]-&gt;</a:t>
            </a:r>
            <a:r>
              <a:rPr lang="en-US" dirty="0" err="1"/>
              <a:t>SetLineWidth</a:t>
            </a:r>
            <a:r>
              <a:rPr lang="en-US" dirty="0"/>
              <a:t>(2);</a:t>
            </a:r>
          </a:p>
          <a:p>
            <a:r>
              <a:rPr lang="en-US" dirty="0"/>
              <a:t>			</a:t>
            </a:r>
            <a:r>
              <a:rPr lang="en-US" dirty="0" err="1"/>
              <a:t>histo</a:t>
            </a:r>
            <a:r>
              <a:rPr lang="en-US" dirty="0"/>
              <a:t>[</a:t>
            </a:r>
            <a:r>
              <a:rPr lang="en-US" dirty="0" err="1"/>
              <a:t>i</a:t>
            </a:r>
            <a:r>
              <a:rPr lang="en-US" dirty="0"/>
              <a:t>]-&gt;</a:t>
            </a:r>
            <a:r>
              <a:rPr lang="en-US" dirty="0" err="1"/>
              <a:t>SetStats</a:t>
            </a:r>
            <a:r>
              <a:rPr lang="en-US" dirty="0"/>
              <a:t>(0);</a:t>
            </a:r>
          </a:p>
          <a:p>
            <a:r>
              <a:rPr lang="en-US" dirty="0"/>
              <a:t>			</a:t>
            </a:r>
            <a:r>
              <a:rPr lang="en-US" dirty="0" err="1"/>
              <a:t>histo</a:t>
            </a:r>
            <a:r>
              <a:rPr lang="en-US" dirty="0"/>
              <a:t>[</a:t>
            </a:r>
            <a:r>
              <a:rPr lang="en-US" dirty="0" err="1"/>
              <a:t>i</a:t>
            </a:r>
            <a:r>
              <a:rPr lang="en-US" dirty="0"/>
              <a:t>]-&gt;Draw("e");</a:t>
            </a:r>
          </a:p>
          <a:p>
            <a:endParaRPr lang="en-US" dirty="0"/>
          </a:p>
          <a:p>
            <a:r>
              <a:rPr lang="en-US" dirty="0"/>
              <a:t>			peaky[ii] = 0; </a:t>
            </a:r>
            <a:r>
              <a:rPr lang="en-US" dirty="0" err="1"/>
              <a:t>peakx</a:t>
            </a:r>
            <a:r>
              <a:rPr lang="en-US" dirty="0"/>
              <a:t>[ii] = 0; sig[ii] = 0; tau[ii] = 0; mean[ii] = 0; FWHM[ii] = 0;</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SetRangeUser</a:t>
            </a:r>
            <a:r>
              <a:rPr lang="en-US" dirty="0"/>
              <a:t>(</a:t>
            </a:r>
            <a:r>
              <a:rPr lang="en-US" dirty="0" err="1"/>
              <a:t>lower_search_bound</a:t>
            </a:r>
            <a:r>
              <a:rPr lang="en-US" dirty="0"/>
              <a:t>[</a:t>
            </a:r>
            <a:r>
              <a:rPr lang="en-US" dirty="0" err="1"/>
              <a:t>i</a:t>
            </a:r>
            <a:r>
              <a:rPr lang="en-US" dirty="0"/>
              <a:t>][ii], </a:t>
            </a:r>
            <a:r>
              <a:rPr lang="en-US" dirty="0" err="1"/>
              <a:t>upper_search_bound</a:t>
            </a:r>
            <a:r>
              <a:rPr lang="en-US" dirty="0"/>
              <a:t>[</a:t>
            </a:r>
            <a:r>
              <a:rPr lang="en-US" dirty="0" err="1"/>
              <a:t>i</a:t>
            </a:r>
            <a:r>
              <a:rPr lang="en-US" dirty="0"/>
              <a:t>][ii]);</a:t>
            </a:r>
          </a:p>
          <a:p>
            <a:r>
              <a:rPr lang="en-US" dirty="0"/>
              <a:t>			peaky[ii] = </a:t>
            </a:r>
            <a:r>
              <a:rPr lang="en-US" dirty="0" err="1"/>
              <a:t>histo</a:t>
            </a:r>
            <a:r>
              <a:rPr lang="en-US" dirty="0"/>
              <a:t>[</a:t>
            </a:r>
            <a:r>
              <a:rPr lang="en-US" dirty="0" err="1"/>
              <a:t>i</a:t>
            </a:r>
            <a:r>
              <a:rPr lang="en-US" dirty="0"/>
              <a:t>]-&gt;</a:t>
            </a:r>
            <a:r>
              <a:rPr lang="en-US" dirty="0" err="1"/>
              <a:t>GetMaximum</a:t>
            </a:r>
            <a:r>
              <a:rPr lang="en-US" dirty="0"/>
              <a:t>();</a:t>
            </a:r>
          </a:p>
          <a:p>
            <a:r>
              <a:rPr lang="en-US" dirty="0"/>
              <a:t>			</a:t>
            </a:r>
            <a:r>
              <a:rPr lang="en-US" dirty="0" err="1"/>
              <a:t>peakx</a:t>
            </a:r>
            <a:r>
              <a:rPr lang="en-US" dirty="0"/>
              <a:t>[ii] = </a:t>
            </a:r>
            <a:r>
              <a:rPr lang="en-US" dirty="0" err="1"/>
              <a:t>histo</a:t>
            </a:r>
            <a:r>
              <a:rPr lang="en-US" dirty="0"/>
              <a:t>[</a:t>
            </a:r>
            <a:r>
              <a:rPr lang="en-US" dirty="0" err="1"/>
              <a:t>i</a:t>
            </a:r>
            <a:r>
              <a:rPr lang="en-US" dirty="0"/>
              <a:t>]-&gt;</a:t>
            </a:r>
            <a:r>
              <a:rPr lang="en-US" dirty="0" err="1"/>
              <a:t>GetBinCenter</a:t>
            </a:r>
            <a:r>
              <a:rPr lang="en-US" dirty="0"/>
              <a:t>(</a:t>
            </a:r>
            <a:r>
              <a:rPr lang="en-US" dirty="0" err="1"/>
              <a:t>histo</a:t>
            </a:r>
            <a:r>
              <a:rPr lang="en-US" dirty="0"/>
              <a:t>[</a:t>
            </a:r>
            <a:r>
              <a:rPr lang="en-US" dirty="0" err="1"/>
              <a:t>i</a:t>
            </a:r>
            <a:r>
              <a:rPr lang="en-US" dirty="0"/>
              <a:t>]-&gt;</a:t>
            </a:r>
            <a:r>
              <a:rPr lang="en-US" dirty="0" err="1"/>
              <a:t>GetMaximumBin</a:t>
            </a:r>
            <a:r>
              <a:rPr lang="en-US" dirty="0"/>
              <a:t>());</a:t>
            </a:r>
          </a:p>
          <a:p>
            <a:r>
              <a:rPr lang="en-US" dirty="0"/>
              <a:t>			</a:t>
            </a:r>
            <a:r>
              <a:rPr lang="en-US" dirty="0" err="1"/>
              <a:t>cout</a:t>
            </a:r>
            <a:r>
              <a:rPr lang="en-US" dirty="0"/>
              <a:t> &lt;&lt; "	</a:t>
            </a:r>
            <a:r>
              <a:rPr lang="en-US" dirty="0" err="1"/>
              <a:t>MaxX</a:t>
            </a:r>
            <a:r>
              <a:rPr lang="en-US" dirty="0"/>
              <a:t> = " &lt;&lt; </a:t>
            </a:r>
            <a:r>
              <a:rPr lang="en-US" dirty="0" err="1"/>
              <a:t>peakx</a:t>
            </a:r>
            <a:r>
              <a:rPr lang="en-US" dirty="0"/>
              <a:t>[ii] &lt;&lt; "	</a:t>
            </a:r>
            <a:r>
              <a:rPr lang="en-US" dirty="0" err="1"/>
              <a:t>MaxY</a:t>
            </a:r>
            <a:r>
              <a:rPr lang="en-US" dirty="0"/>
              <a:t> = " &lt;&lt; peaky[ii] &lt;&lt; </a:t>
            </a:r>
            <a:r>
              <a:rPr lang="en-US" dirty="0" err="1"/>
              <a:t>endl</a:t>
            </a:r>
            <a:r>
              <a:rPr lang="en-US" dirty="0"/>
              <a:t>;</a:t>
            </a:r>
          </a:p>
          <a:p>
            <a:r>
              <a:rPr lang="en-US" dirty="0"/>
              <a:t>			if (ii == 0) { </a:t>
            </a:r>
            <a:r>
              <a:rPr lang="en-US" dirty="0" err="1"/>
              <a:t>gaplow</a:t>
            </a:r>
            <a:r>
              <a:rPr lang="en-US" dirty="0"/>
              <a:t> = 0.5; </a:t>
            </a:r>
            <a:r>
              <a:rPr lang="en-US" dirty="0" err="1"/>
              <a:t>gaphigh</a:t>
            </a:r>
            <a:r>
              <a:rPr lang="en-US" dirty="0"/>
              <a:t> = 0.4; </a:t>
            </a:r>
            <a:r>
              <a:rPr lang="en-US" dirty="0" err="1"/>
              <a:t>Eg</a:t>
            </a:r>
            <a:r>
              <a:rPr lang="en-US" dirty="0"/>
              <a:t> = 5895; Eg2nd = 6490; }//55Fe 5.9 and 6.5 LEGe</a:t>
            </a:r>
          </a:p>
          <a:p>
            <a:r>
              <a:rPr lang="en-US" dirty="0"/>
              <a:t>			if (ii == 2) { </a:t>
            </a:r>
            <a:r>
              <a:rPr lang="en-US" dirty="0" err="1"/>
              <a:t>gaplow</a:t>
            </a:r>
            <a:r>
              <a:rPr lang="en-US" dirty="0"/>
              <a:t> = 1.4; </a:t>
            </a:r>
            <a:r>
              <a:rPr lang="en-US" dirty="0" err="1"/>
              <a:t>gaphigh</a:t>
            </a:r>
            <a:r>
              <a:rPr lang="en-US" dirty="0"/>
              <a:t> = 1.4; </a:t>
            </a:r>
            <a:r>
              <a:rPr lang="en-US" dirty="0" err="1"/>
              <a:t>Eg</a:t>
            </a:r>
            <a:r>
              <a:rPr lang="en-US" dirty="0"/>
              <a:t> = 121.7817; }//152Eu 122 LEGe</a:t>
            </a:r>
          </a:p>
          <a:p>
            <a:r>
              <a:rPr lang="en-US" dirty="0"/>
              <a:t>			if (ii == 4) { </a:t>
            </a:r>
            <a:r>
              <a:rPr lang="en-US" dirty="0" err="1"/>
              <a:t>gaplow</a:t>
            </a:r>
            <a:r>
              <a:rPr lang="en-US" dirty="0"/>
              <a:t> = 1.0; </a:t>
            </a:r>
            <a:r>
              <a:rPr lang="en-US" dirty="0" err="1"/>
              <a:t>gaphigh</a:t>
            </a:r>
            <a:r>
              <a:rPr lang="en-US" dirty="0"/>
              <a:t> = 1.0; </a:t>
            </a:r>
            <a:r>
              <a:rPr lang="en-US" dirty="0" err="1"/>
              <a:t>Eg</a:t>
            </a:r>
            <a:r>
              <a:rPr lang="en-US" dirty="0"/>
              <a:t> = 59.541; }//241Am	59.5 LEGe</a:t>
            </a:r>
          </a:p>
          <a:p>
            <a:r>
              <a:rPr lang="en-US" dirty="0"/>
              <a:t>			if (ii == 5) { </a:t>
            </a:r>
            <a:r>
              <a:rPr lang="en-US" dirty="0" err="1"/>
              <a:t>gaplow</a:t>
            </a:r>
            <a:r>
              <a:rPr lang="en-US" dirty="0"/>
              <a:t> = 0.8; </a:t>
            </a:r>
            <a:r>
              <a:rPr lang="en-US" dirty="0" err="1"/>
              <a:t>gaphigh</a:t>
            </a:r>
            <a:r>
              <a:rPr lang="en-US" dirty="0"/>
              <a:t> = 0.8; </a:t>
            </a:r>
            <a:r>
              <a:rPr lang="en-US" dirty="0" err="1"/>
              <a:t>Eg</a:t>
            </a:r>
            <a:r>
              <a:rPr lang="en-US" dirty="0"/>
              <a:t> = 26.345; }//241Am 26.3 LEGe</a:t>
            </a:r>
          </a:p>
          <a:p>
            <a:r>
              <a:rPr lang="en-US" dirty="0"/>
              <a:t>			if (ii == 7) { </a:t>
            </a:r>
            <a:r>
              <a:rPr lang="en-US" dirty="0" err="1"/>
              <a:t>gaplow</a:t>
            </a:r>
            <a:r>
              <a:rPr lang="en-US" dirty="0"/>
              <a:t> = 0.7; </a:t>
            </a:r>
            <a:r>
              <a:rPr lang="en-US" dirty="0" err="1"/>
              <a:t>gaphigh</a:t>
            </a:r>
            <a:r>
              <a:rPr lang="en-US" dirty="0"/>
              <a:t> = 0.7; </a:t>
            </a:r>
            <a:r>
              <a:rPr lang="en-US" dirty="0" err="1"/>
              <a:t>Eg</a:t>
            </a:r>
            <a:r>
              <a:rPr lang="en-US" dirty="0"/>
              <a:t> = 33.196; }//241Am 33.2 LEGe</a:t>
            </a:r>
          </a:p>
          <a:p>
            <a:r>
              <a:rPr lang="en-US" dirty="0"/>
              <a:t>			if (ii == 9) { </a:t>
            </a:r>
            <a:r>
              <a:rPr lang="en-US" dirty="0" err="1"/>
              <a:t>gaplow</a:t>
            </a:r>
            <a:r>
              <a:rPr lang="en-US" dirty="0"/>
              <a:t> = 2.1; </a:t>
            </a:r>
            <a:r>
              <a:rPr lang="en-US" dirty="0" err="1"/>
              <a:t>gaphigh</a:t>
            </a:r>
            <a:r>
              <a:rPr lang="en-US" dirty="0"/>
              <a:t> = 2.1; </a:t>
            </a:r>
            <a:r>
              <a:rPr lang="en-US" dirty="0" err="1"/>
              <a:t>Eg</a:t>
            </a:r>
            <a:r>
              <a:rPr lang="en-US" dirty="0"/>
              <a:t> = 121.7817; }//152Eu 122 XtRa</a:t>
            </a:r>
          </a:p>
          <a:p>
            <a:r>
              <a:rPr lang="en-US" dirty="0"/>
              <a:t>			if (ii == 10) { </a:t>
            </a:r>
            <a:r>
              <a:rPr lang="en-US" dirty="0" err="1"/>
              <a:t>gaplow</a:t>
            </a:r>
            <a:r>
              <a:rPr lang="en-US" dirty="0"/>
              <a:t> = 2.5; </a:t>
            </a:r>
            <a:r>
              <a:rPr lang="en-US" dirty="0" err="1"/>
              <a:t>gaphigh</a:t>
            </a:r>
            <a:r>
              <a:rPr lang="en-US" dirty="0"/>
              <a:t> = 2.5; </a:t>
            </a:r>
            <a:r>
              <a:rPr lang="en-US" dirty="0" err="1"/>
              <a:t>Eg</a:t>
            </a:r>
            <a:r>
              <a:rPr lang="en-US" dirty="0"/>
              <a:t> = 344.2785; }//152Eu 344 XtRa</a:t>
            </a:r>
          </a:p>
          <a:p>
            <a:r>
              <a:rPr lang="en-US" dirty="0"/>
              <a:t>			if (ii == 11) { </a:t>
            </a:r>
            <a:r>
              <a:rPr lang="en-US" dirty="0" err="1"/>
              <a:t>gaplow</a:t>
            </a:r>
            <a:r>
              <a:rPr lang="en-US" dirty="0"/>
              <a:t> = 3.2; </a:t>
            </a:r>
            <a:r>
              <a:rPr lang="en-US" dirty="0" err="1"/>
              <a:t>gaphigh</a:t>
            </a:r>
            <a:r>
              <a:rPr lang="en-US" dirty="0"/>
              <a:t> = 3.0; </a:t>
            </a:r>
            <a:r>
              <a:rPr lang="en-US" dirty="0" err="1"/>
              <a:t>Eg</a:t>
            </a:r>
            <a:r>
              <a:rPr lang="en-US" dirty="0"/>
              <a:t> = 1299.1420; }//152Eu 1299 XtRa</a:t>
            </a:r>
          </a:p>
          <a:p>
            <a:r>
              <a:rPr lang="en-US" dirty="0"/>
              <a:t>			if (ii == 12) { </a:t>
            </a:r>
            <a:r>
              <a:rPr lang="en-US" dirty="0" err="1"/>
              <a:t>gaplow</a:t>
            </a:r>
            <a:r>
              <a:rPr lang="en-US" dirty="0"/>
              <a:t> = 120; </a:t>
            </a:r>
            <a:r>
              <a:rPr lang="en-US" dirty="0" err="1"/>
              <a:t>gaphigh</a:t>
            </a:r>
            <a:r>
              <a:rPr lang="en-US" dirty="0"/>
              <a:t> = 90; </a:t>
            </a:r>
            <a:r>
              <a:rPr lang="en-US" dirty="0" err="1"/>
              <a:t>Eg</a:t>
            </a:r>
            <a:r>
              <a:rPr lang="en-US" dirty="0"/>
              <a:t> = 5486; }//241Am 5486 MSD26</a:t>
            </a:r>
          </a:p>
          <a:p>
            <a:r>
              <a:rPr lang="en-US" dirty="0"/>
              <a:t>			if (ii == 13) { </a:t>
            </a:r>
            <a:r>
              <a:rPr lang="en-US" dirty="0" err="1"/>
              <a:t>gaplow</a:t>
            </a:r>
            <a:r>
              <a:rPr lang="en-US" dirty="0"/>
              <a:t> = 0.4; </a:t>
            </a:r>
            <a:r>
              <a:rPr lang="en-US" dirty="0" err="1"/>
              <a:t>gaphigh</a:t>
            </a:r>
            <a:r>
              <a:rPr lang="en-US" dirty="0"/>
              <a:t> = 0.4; </a:t>
            </a:r>
            <a:r>
              <a:rPr lang="en-US" dirty="0" err="1"/>
              <a:t>Eg</a:t>
            </a:r>
            <a:r>
              <a:rPr lang="en-US" dirty="0"/>
              <a:t> = 11.89; }//241Am 11.89 LEGe</a:t>
            </a:r>
          </a:p>
          <a:p>
            <a:r>
              <a:rPr lang="en-US" dirty="0"/>
              <a:t>			if (ii == 14) { </a:t>
            </a:r>
            <a:r>
              <a:rPr lang="en-US" dirty="0" err="1"/>
              <a:t>gaplow</a:t>
            </a:r>
            <a:r>
              <a:rPr lang="en-US" dirty="0"/>
              <a:t> = 3.5; </a:t>
            </a:r>
            <a:r>
              <a:rPr lang="en-US" dirty="0" err="1"/>
              <a:t>gaphigh</a:t>
            </a:r>
            <a:r>
              <a:rPr lang="en-US" dirty="0"/>
              <a:t> = 3.5; </a:t>
            </a:r>
            <a:r>
              <a:rPr lang="en-US" dirty="0" err="1"/>
              <a:t>Eg</a:t>
            </a:r>
            <a:r>
              <a:rPr lang="en-US" dirty="0"/>
              <a:t> = 1408.013; }//152Eu 1408 XtRa</a:t>
            </a:r>
          </a:p>
          <a:p>
            <a:r>
              <a:rPr lang="en-US" dirty="0"/>
              <a:t>			if (ii == 15) { </a:t>
            </a:r>
            <a:r>
              <a:rPr lang="en-US" dirty="0" err="1"/>
              <a:t>gaplow</a:t>
            </a:r>
            <a:r>
              <a:rPr lang="en-US" dirty="0"/>
              <a:t> = 100; </a:t>
            </a:r>
            <a:r>
              <a:rPr lang="en-US" dirty="0" err="1"/>
              <a:t>gaphigh</a:t>
            </a:r>
            <a:r>
              <a:rPr lang="en-US" dirty="0"/>
              <a:t> = 60; </a:t>
            </a:r>
            <a:r>
              <a:rPr lang="en-US" dirty="0" err="1"/>
              <a:t>Eg</a:t>
            </a:r>
            <a:r>
              <a:rPr lang="en-US" dirty="0"/>
              <a:t> = 3182.69; }//148Gd 3183 MSD26</a:t>
            </a:r>
          </a:p>
          <a:p>
            <a:r>
              <a:rPr lang="en-US" dirty="0"/>
              <a:t>			if (ii == 16) { </a:t>
            </a:r>
            <a:r>
              <a:rPr lang="en-US" dirty="0" err="1"/>
              <a:t>gaplow</a:t>
            </a:r>
            <a:r>
              <a:rPr lang="en-US" dirty="0"/>
              <a:t> = 2.0; </a:t>
            </a:r>
            <a:r>
              <a:rPr lang="en-US" dirty="0" err="1"/>
              <a:t>gaphigh</a:t>
            </a:r>
            <a:r>
              <a:rPr lang="en-US" dirty="0"/>
              <a:t> = 2.1; </a:t>
            </a:r>
            <a:r>
              <a:rPr lang="en-US" dirty="0" err="1"/>
              <a:t>Eg</a:t>
            </a:r>
            <a:r>
              <a:rPr lang="en-US" dirty="0"/>
              <a:t> = 244.6974; }//152Eu 245 XtRa</a:t>
            </a:r>
          </a:p>
          <a:p>
            <a:r>
              <a:rPr lang="en-US" dirty="0"/>
              <a:t>			if (ii == 17) { </a:t>
            </a:r>
            <a:r>
              <a:rPr lang="en-US" dirty="0" err="1"/>
              <a:t>gaplow</a:t>
            </a:r>
            <a:r>
              <a:rPr lang="en-US" dirty="0"/>
              <a:t> = 2.5; </a:t>
            </a:r>
            <a:r>
              <a:rPr lang="en-US" dirty="0" err="1"/>
              <a:t>gaphigh</a:t>
            </a:r>
            <a:r>
              <a:rPr lang="en-US" dirty="0"/>
              <a:t> = 2.5; </a:t>
            </a:r>
            <a:r>
              <a:rPr lang="en-US" dirty="0" err="1"/>
              <a:t>Eg</a:t>
            </a:r>
            <a:r>
              <a:rPr lang="en-US" dirty="0"/>
              <a:t> = 411.1165; }//152Eu 411 XtRa</a:t>
            </a:r>
          </a:p>
          <a:p>
            <a:r>
              <a:rPr lang="en-US" dirty="0"/>
              <a:t>			if (ii == 18) { </a:t>
            </a:r>
            <a:r>
              <a:rPr lang="en-US" dirty="0" err="1"/>
              <a:t>gaplow</a:t>
            </a:r>
            <a:r>
              <a:rPr lang="en-US" dirty="0"/>
              <a:t> = 2.5; </a:t>
            </a:r>
            <a:r>
              <a:rPr lang="en-US" dirty="0" err="1"/>
              <a:t>gaphigh</a:t>
            </a:r>
            <a:r>
              <a:rPr lang="en-US" dirty="0"/>
              <a:t> = 2.5; </a:t>
            </a:r>
            <a:r>
              <a:rPr lang="en-US" dirty="0" err="1"/>
              <a:t>Eg</a:t>
            </a:r>
            <a:r>
              <a:rPr lang="en-US" dirty="0"/>
              <a:t> = 443.9606; }//152Eu 444 XtRa</a:t>
            </a:r>
          </a:p>
          <a:p>
            <a:r>
              <a:rPr lang="en-US" dirty="0"/>
              <a:t>			if (ii == 19) { </a:t>
            </a:r>
            <a:r>
              <a:rPr lang="en-US" dirty="0" err="1"/>
              <a:t>gaplow</a:t>
            </a:r>
            <a:r>
              <a:rPr lang="en-US" dirty="0"/>
              <a:t> = 2.7; </a:t>
            </a:r>
            <a:r>
              <a:rPr lang="en-US" dirty="0" err="1"/>
              <a:t>gaphigh</a:t>
            </a:r>
            <a:r>
              <a:rPr lang="en-US" dirty="0"/>
              <a:t> = 2.7; </a:t>
            </a:r>
            <a:r>
              <a:rPr lang="en-US" dirty="0" err="1"/>
              <a:t>Eg</a:t>
            </a:r>
            <a:r>
              <a:rPr lang="en-US" dirty="0"/>
              <a:t> = 778.9045; }//152Eu 779 XtRa</a:t>
            </a:r>
          </a:p>
          <a:p>
            <a:r>
              <a:rPr lang="en-US" dirty="0"/>
              <a:t>			if (ii == 20) { </a:t>
            </a:r>
            <a:r>
              <a:rPr lang="en-US" dirty="0" err="1"/>
              <a:t>gaplow</a:t>
            </a:r>
            <a:r>
              <a:rPr lang="en-US" dirty="0"/>
              <a:t> = 2.7; </a:t>
            </a:r>
            <a:r>
              <a:rPr lang="en-US" dirty="0" err="1"/>
              <a:t>gaphigh</a:t>
            </a:r>
            <a:r>
              <a:rPr lang="en-US" dirty="0"/>
              <a:t> = 2.7; </a:t>
            </a:r>
            <a:r>
              <a:rPr lang="en-US" dirty="0" err="1"/>
              <a:t>Eg</a:t>
            </a:r>
            <a:r>
              <a:rPr lang="en-US" dirty="0"/>
              <a:t> = 867.380; }//152Eu 867 XtRa</a:t>
            </a:r>
          </a:p>
          <a:p>
            <a:r>
              <a:rPr lang="en-US" dirty="0"/>
              <a:t>			if (ii == 21) { </a:t>
            </a:r>
            <a:r>
              <a:rPr lang="en-US" dirty="0" err="1"/>
              <a:t>gaplow</a:t>
            </a:r>
            <a:r>
              <a:rPr lang="en-US" dirty="0"/>
              <a:t> = 2.9; </a:t>
            </a:r>
            <a:r>
              <a:rPr lang="en-US" dirty="0" err="1"/>
              <a:t>gaphigh</a:t>
            </a:r>
            <a:r>
              <a:rPr lang="en-US" dirty="0"/>
              <a:t> = 2.9; </a:t>
            </a:r>
            <a:r>
              <a:rPr lang="en-US" dirty="0" err="1"/>
              <a:t>Eg</a:t>
            </a:r>
            <a:r>
              <a:rPr lang="en-US" dirty="0"/>
              <a:t> = 964.057; }//152Eu 964 XtRa</a:t>
            </a:r>
          </a:p>
          <a:p>
            <a:r>
              <a:rPr lang="en-US" dirty="0"/>
              <a:t>			if (ii == 22) { </a:t>
            </a:r>
            <a:r>
              <a:rPr lang="en-US" dirty="0" err="1"/>
              <a:t>gaplow</a:t>
            </a:r>
            <a:r>
              <a:rPr lang="en-US" dirty="0"/>
              <a:t> = 3.2; </a:t>
            </a:r>
            <a:r>
              <a:rPr lang="en-US" dirty="0" err="1"/>
              <a:t>gaphigh</a:t>
            </a:r>
            <a:r>
              <a:rPr lang="en-US" dirty="0"/>
              <a:t> = 3.2; </a:t>
            </a:r>
            <a:r>
              <a:rPr lang="en-US" dirty="0" err="1"/>
              <a:t>Eg</a:t>
            </a:r>
            <a:r>
              <a:rPr lang="en-US" dirty="0"/>
              <a:t> = 1112.076; }//152Eu 1112 XtRa</a:t>
            </a:r>
          </a:p>
          <a:p>
            <a:r>
              <a:rPr lang="en-US" dirty="0"/>
              <a:t>			if (ii == 23) { </a:t>
            </a:r>
            <a:r>
              <a:rPr lang="en-US" dirty="0" err="1"/>
              <a:t>gaplow</a:t>
            </a:r>
            <a:r>
              <a:rPr lang="en-US" dirty="0"/>
              <a:t> = 300; </a:t>
            </a:r>
            <a:r>
              <a:rPr lang="en-US" dirty="0" err="1"/>
              <a:t>gaphigh</a:t>
            </a:r>
            <a:r>
              <a:rPr lang="en-US" dirty="0"/>
              <a:t> = 1000; </a:t>
            </a:r>
            <a:r>
              <a:rPr lang="en-US" dirty="0" err="1"/>
              <a:t>Eg</a:t>
            </a:r>
            <a:r>
              <a:rPr lang="en-US" dirty="0"/>
              <a:t> = 59.541; }//241Am Timing MSD-LEGe</a:t>
            </a:r>
          </a:p>
          <a:p>
            <a:r>
              <a:rPr lang="en-US" dirty="0"/>
              <a:t>			if (ii == 24) { </a:t>
            </a:r>
            <a:r>
              <a:rPr lang="en-US" dirty="0" err="1"/>
              <a:t>gaplow</a:t>
            </a:r>
            <a:r>
              <a:rPr lang="en-US" dirty="0"/>
              <a:t> = 2.9; </a:t>
            </a:r>
            <a:r>
              <a:rPr lang="en-US" dirty="0" err="1"/>
              <a:t>gaphigh</a:t>
            </a:r>
            <a:r>
              <a:rPr lang="en-US" dirty="0"/>
              <a:t> = 2.9; </a:t>
            </a:r>
            <a:r>
              <a:rPr lang="en-US" dirty="0" err="1"/>
              <a:t>Eg</a:t>
            </a:r>
            <a:r>
              <a:rPr lang="en-US" dirty="0"/>
              <a:t> = 488.6792; }//152Eu 489 XtRa</a:t>
            </a:r>
          </a:p>
          <a:p>
            <a:r>
              <a:rPr lang="en-US" dirty="0"/>
              <a:t>			if (ii == 25) { </a:t>
            </a:r>
            <a:r>
              <a:rPr lang="en-US" dirty="0" err="1"/>
              <a:t>gaplow</a:t>
            </a:r>
            <a:r>
              <a:rPr lang="en-US" dirty="0"/>
              <a:t> = 4.0; </a:t>
            </a:r>
            <a:r>
              <a:rPr lang="en-US" dirty="0" err="1"/>
              <a:t>gaphigh</a:t>
            </a:r>
            <a:r>
              <a:rPr lang="en-US" dirty="0"/>
              <a:t> = 6.0; </a:t>
            </a:r>
            <a:r>
              <a:rPr lang="en-US" dirty="0" err="1"/>
              <a:t>Eg</a:t>
            </a:r>
            <a:r>
              <a:rPr lang="en-US" dirty="0"/>
              <a:t> = 563.986; }//152Eu 564 XtRa double peak needed</a:t>
            </a:r>
          </a:p>
          <a:p>
            <a:r>
              <a:rPr lang="en-US" dirty="0"/>
              <a:t>			if (ii == 26) { </a:t>
            </a:r>
            <a:r>
              <a:rPr lang="en-US" dirty="0" err="1"/>
              <a:t>gaplow</a:t>
            </a:r>
            <a:r>
              <a:rPr lang="en-US" dirty="0"/>
              <a:t> = 3.7; </a:t>
            </a:r>
            <a:r>
              <a:rPr lang="en-US" dirty="0" err="1"/>
              <a:t>gaphigh</a:t>
            </a:r>
            <a:r>
              <a:rPr lang="en-US" dirty="0"/>
              <a:t> = 2.8; </a:t>
            </a:r>
            <a:r>
              <a:rPr lang="en-US" dirty="0" err="1"/>
              <a:t>Eg</a:t>
            </a:r>
            <a:r>
              <a:rPr lang="en-US" dirty="0"/>
              <a:t> = 586.2648; }//152Eu 586 XtRa double peak needed</a:t>
            </a:r>
          </a:p>
          <a:p>
            <a:r>
              <a:rPr lang="en-US" dirty="0"/>
              <a:t>			if (ii == 27) { </a:t>
            </a:r>
            <a:r>
              <a:rPr lang="en-US" dirty="0" err="1"/>
              <a:t>gaplow</a:t>
            </a:r>
            <a:r>
              <a:rPr lang="en-US" dirty="0"/>
              <a:t> = 2.7; </a:t>
            </a:r>
            <a:r>
              <a:rPr lang="en-US" dirty="0" err="1"/>
              <a:t>gaphigh</a:t>
            </a:r>
            <a:r>
              <a:rPr lang="en-US" dirty="0"/>
              <a:t> = 2.7; </a:t>
            </a:r>
            <a:r>
              <a:rPr lang="en-US" dirty="0" err="1"/>
              <a:t>Eg</a:t>
            </a:r>
            <a:r>
              <a:rPr lang="en-US" dirty="0"/>
              <a:t> = 688.670; }//152Eu 689 XtRa</a:t>
            </a:r>
          </a:p>
          <a:p>
            <a:r>
              <a:rPr lang="en-US" dirty="0"/>
              <a:t>			if (ii == 28) { </a:t>
            </a:r>
            <a:r>
              <a:rPr lang="en-US" dirty="0" err="1"/>
              <a:t>gaplow</a:t>
            </a:r>
            <a:r>
              <a:rPr lang="en-US" dirty="0"/>
              <a:t> = 2.9; </a:t>
            </a:r>
            <a:r>
              <a:rPr lang="en-US" dirty="0" err="1"/>
              <a:t>gaphigh</a:t>
            </a:r>
            <a:r>
              <a:rPr lang="en-US" dirty="0"/>
              <a:t> = 3.0; </a:t>
            </a:r>
            <a:r>
              <a:rPr lang="en-US" dirty="0" err="1"/>
              <a:t>Eg</a:t>
            </a:r>
            <a:r>
              <a:rPr lang="en-US" dirty="0"/>
              <a:t> = 1005.27; }//152Eu 1005 XtRa</a:t>
            </a:r>
          </a:p>
          <a:p>
            <a:r>
              <a:rPr lang="en-US" dirty="0"/>
              <a:t>			if (ii == 29) { </a:t>
            </a:r>
            <a:r>
              <a:rPr lang="en-US" dirty="0" err="1"/>
              <a:t>gaplow</a:t>
            </a:r>
            <a:r>
              <a:rPr lang="en-US" dirty="0"/>
              <a:t> = 3.2; </a:t>
            </a:r>
            <a:r>
              <a:rPr lang="en-US" dirty="0" err="1"/>
              <a:t>gaphigh</a:t>
            </a:r>
            <a:r>
              <a:rPr lang="en-US" dirty="0"/>
              <a:t> = 3.3; </a:t>
            </a:r>
            <a:r>
              <a:rPr lang="en-US" dirty="0" err="1"/>
              <a:t>Eg</a:t>
            </a:r>
            <a:r>
              <a:rPr lang="en-US" dirty="0"/>
              <a:t> = 1212.948; }//152Eu 1213 XtRa</a:t>
            </a:r>
          </a:p>
          <a:p>
            <a:r>
              <a:rPr lang="en-US" dirty="0"/>
              <a:t>			if (ii == 30) { </a:t>
            </a:r>
            <a:r>
              <a:rPr lang="en-US" dirty="0" err="1"/>
              <a:t>gaplow</a:t>
            </a:r>
            <a:r>
              <a:rPr lang="en-US" dirty="0"/>
              <a:t> = 4.0; </a:t>
            </a:r>
            <a:r>
              <a:rPr lang="en-US" dirty="0" err="1"/>
              <a:t>gaphigh</a:t>
            </a:r>
            <a:r>
              <a:rPr lang="en-US" dirty="0"/>
              <a:t> = 5.3; </a:t>
            </a:r>
            <a:r>
              <a:rPr lang="en-US" dirty="0" err="1"/>
              <a:t>Eg</a:t>
            </a:r>
            <a:r>
              <a:rPr lang="en-US" dirty="0"/>
              <a:t> = 1528.10; }//152Eu 1528 XtRa</a:t>
            </a:r>
          </a:p>
          <a:p>
            <a:r>
              <a:rPr lang="en-US" dirty="0"/>
              <a:t>			if (ii == 31) { </a:t>
            </a:r>
            <a:r>
              <a:rPr lang="en-US" dirty="0" err="1"/>
              <a:t>gaplow</a:t>
            </a:r>
            <a:r>
              <a:rPr lang="en-US" dirty="0"/>
              <a:t> = 4.0; </a:t>
            </a:r>
            <a:r>
              <a:rPr lang="en-US" dirty="0" err="1"/>
              <a:t>gaphigh</a:t>
            </a:r>
            <a:r>
              <a:rPr lang="en-US" dirty="0"/>
              <a:t> = 4.0; </a:t>
            </a:r>
            <a:r>
              <a:rPr lang="en-US" dirty="0" err="1"/>
              <a:t>Eg</a:t>
            </a:r>
            <a:r>
              <a:rPr lang="en-US" dirty="0"/>
              <a:t> = 1173.228; } //60Co 1173.228 XtRa</a:t>
            </a:r>
          </a:p>
          <a:p>
            <a:r>
              <a:rPr lang="en-US" dirty="0"/>
              <a:t>			if (ii == 32) { </a:t>
            </a:r>
            <a:r>
              <a:rPr lang="en-US" dirty="0" err="1"/>
              <a:t>gaplow</a:t>
            </a:r>
            <a:r>
              <a:rPr lang="en-US" dirty="0"/>
              <a:t> = 4.0; </a:t>
            </a:r>
            <a:r>
              <a:rPr lang="en-US" dirty="0" err="1"/>
              <a:t>gaphigh</a:t>
            </a:r>
            <a:r>
              <a:rPr lang="en-US" dirty="0"/>
              <a:t> = 4.0; </a:t>
            </a:r>
            <a:r>
              <a:rPr lang="en-US" dirty="0" err="1"/>
              <a:t>Eg</a:t>
            </a:r>
            <a:r>
              <a:rPr lang="en-US" dirty="0"/>
              <a:t> = 1332.501; } //60Co 1332.501 XtRa</a:t>
            </a:r>
          </a:p>
          <a:p>
            <a:r>
              <a:rPr lang="en-US" dirty="0"/>
              <a:t>			if (ii == 33) { </a:t>
            </a:r>
            <a:r>
              <a:rPr lang="en-US" dirty="0" err="1"/>
              <a:t>gaplow</a:t>
            </a:r>
            <a:r>
              <a:rPr lang="en-US" dirty="0"/>
              <a:t> = 4.3; </a:t>
            </a:r>
            <a:r>
              <a:rPr lang="en-US" dirty="0" err="1"/>
              <a:t>gaphigh</a:t>
            </a:r>
            <a:r>
              <a:rPr lang="en-US" dirty="0"/>
              <a:t> = 4.3; </a:t>
            </a:r>
            <a:r>
              <a:rPr lang="en-US" dirty="0" err="1"/>
              <a:t>Eg</a:t>
            </a:r>
            <a:r>
              <a:rPr lang="en-US" dirty="0"/>
              <a:t> = 2505.692; } //60Co sum peak XtRa</a:t>
            </a:r>
          </a:p>
          <a:p>
            <a:r>
              <a:rPr lang="en-US" dirty="0"/>
              <a:t>			if (ii == 34) { </a:t>
            </a:r>
            <a:r>
              <a:rPr lang="en-US" dirty="0" err="1"/>
              <a:t>gaplow</a:t>
            </a:r>
            <a:r>
              <a:rPr lang="en-US" dirty="0"/>
              <a:t> = 2.8; </a:t>
            </a:r>
            <a:r>
              <a:rPr lang="en-US" dirty="0" err="1"/>
              <a:t>gaphigh</a:t>
            </a:r>
            <a:r>
              <a:rPr lang="en-US" dirty="0"/>
              <a:t> = 2.8; </a:t>
            </a:r>
            <a:r>
              <a:rPr lang="en-US" dirty="0" err="1"/>
              <a:t>Eg</a:t>
            </a:r>
            <a:r>
              <a:rPr lang="en-US" dirty="0"/>
              <a:t> = 661.657; } //137Cs 662 South</a:t>
            </a:r>
          </a:p>
          <a:p>
            <a:endParaRPr lang="en-US" dirty="0"/>
          </a:p>
          <a:p>
            <a:r>
              <a:rPr lang="en-US" dirty="0"/>
              <a:t>			</a:t>
            </a:r>
            <a:r>
              <a:rPr lang="en-US" dirty="0" err="1"/>
              <a:t>histomin</a:t>
            </a:r>
            <a:r>
              <a:rPr lang="en-US" dirty="0"/>
              <a:t> = </a:t>
            </a:r>
            <a:r>
              <a:rPr lang="en-US" dirty="0" err="1"/>
              <a:t>histo</a:t>
            </a:r>
            <a:r>
              <a:rPr lang="en-US" dirty="0"/>
              <a:t>[</a:t>
            </a:r>
            <a:r>
              <a:rPr lang="en-US" dirty="0" err="1"/>
              <a:t>i</a:t>
            </a:r>
            <a:r>
              <a:rPr lang="en-US" dirty="0"/>
              <a:t>]-&gt;</a:t>
            </a:r>
            <a:r>
              <a:rPr lang="en-US" dirty="0" err="1"/>
              <a:t>GetXaxis</a:t>
            </a:r>
            <a:r>
              <a:rPr lang="en-US" dirty="0"/>
              <a:t>()-&gt;</a:t>
            </a:r>
            <a:r>
              <a:rPr lang="en-US" dirty="0" err="1"/>
              <a:t>GetXmin</a:t>
            </a:r>
            <a:r>
              <a:rPr lang="en-US" dirty="0"/>
              <a:t>();</a:t>
            </a:r>
          </a:p>
          <a:p>
            <a:r>
              <a:rPr lang="en-US" dirty="0"/>
              <a:t>			</a:t>
            </a:r>
            <a:r>
              <a:rPr lang="en-US" dirty="0" err="1"/>
              <a:t>histomax</a:t>
            </a:r>
            <a:r>
              <a:rPr lang="en-US" dirty="0"/>
              <a:t> = </a:t>
            </a:r>
            <a:r>
              <a:rPr lang="en-US" dirty="0" err="1"/>
              <a:t>histo</a:t>
            </a:r>
            <a:r>
              <a:rPr lang="en-US" dirty="0"/>
              <a:t>[</a:t>
            </a:r>
            <a:r>
              <a:rPr lang="en-US" dirty="0" err="1"/>
              <a:t>i</a:t>
            </a:r>
            <a:r>
              <a:rPr lang="en-US" dirty="0"/>
              <a:t>]-&gt;</a:t>
            </a:r>
            <a:r>
              <a:rPr lang="en-US" dirty="0" err="1"/>
              <a:t>GetXaxis</a:t>
            </a:r>
            <a:r>
              <a:rPr lang="en-US" dirty="0"/>
              <a:t>()-&gt;</a:t>
            </a:r>
            <a:r>
              <a:rPr lang="en-US" dirty="0" err="1"/>
              <a:t>GetXmax</a:t>
            </a:r>
            <a:r>
              <a:rPr lang="en-US" dirty="0"/>
              <a:t>();</a:t>
            </a:r>
          </a:p>
          <a:p>
            <a:r>
              <a:rPr lang="en-US" dirty="0"/>
              <a:t>			</a:t>
            </a:r>
            <a:r>
              <a:rPr lang="en-US" dirty="0" err="1"/>
              <a:t>histoNbins</a:t>
            </a:r>
            <a:r>
              <a:rPr lang="en-US" dirty="0"/>
              <a:t> = </a:t>
            </a:r>
            <a:r>
              <a:rPr lang="en-US" dirty="0" err="1"/>
              <a:t>histo</a:t>
            </a:r>
            <a:r>
              <a:rPr lang="en-US" dirty="0"/>
              <a:t>[</a:t>
            </a:r>
            <a:r>
              <a:rPr lang="en-US" dirty="0" err="1"/>
              <a:t>i</a:t>
            </a:r>
            <a:r>
              <a:rPr lang="en-US" dirty="0"/>
              <a:t>]-&gt;</a:t>
            </a:r>
            <a:r>
              <a:rPr lang="en-US" dirty="0" err="1"/>
              <a:t>GetNbinsX</a:t>
            </a:r>
            <a:r>
              <a:rPr lang="en-US" dirty="0"/>
              <a:t>();</a:t>
            </a:r>
          </a:p>
          <a:p>
            <a:r>
              <a:rPr lang="en-US" dirty="0"/>
              <a:t>			</a:t>
            </a:r>
            <a:r>
              <a:rPr lang="en-US" dirty="0" err="1"/>
              <a:t>fitrange_min</a:t>
            </a:r>
            <a:r>
              <a:rPr lang="en-US" dirty="0"/>
              <a:t> = </a:t>
            </a:r>
            <a:r>
              <a:rPr lang="en-US" dirty="0" err="1"/>
              <a:t>peakx</a:t>
            </a:r>
            <a:r>
              <a:rPr lang="en-US" dirty="0"/>
              <a:t>[ii] - </a:t>
            </a:r>
            <a:r>
              <a:rPr lang="en-US" dirty="0" err="1"/>
              <a:t>gaplow</a:t>
            </a:r>
            <a:r>
              <a:rPr lang="en-US" dirty="0"/>
              <a:t>;</a:t>
            </a:r>
          </a:p>
          <a:p>
            <a:r>
              <a:rPr lang="en-US" dirty="0"/>
              <a:t>			</a:t>
            </a:r>
            <a:r>
              <a:rPr lang="en-US" dirty="0" err="1"/>
              <a:t>fitrange_max</a:t>
            </a:r>
            <a:r>
              <a:rPr lang="en-US" dirty="0"/>
              <a:t> = </a:t>
            </a:r>
            <a:r>
              <a:rPr lang="en-US" dirty="0" err="1"/>
              <a:t>peakx</a:t>
            </a:r>
            <a:r>
              <a:rPr lang="en-US" dirty="0"/>
              <a:t>[ii] + </a:t>
            </a:r>
            <a:r>
              <a:rPr lang="en-US" dirty="0" err="1"/>
              <a:t>gaphigh</a:t>
            </a:r>
            <a:r>
              <a:rPr lang="en-US" dirty="0"/>
              <a:t>;</a:t>
            </a:r>
          </a:p>
          <a:p>
            <a:r>
              <a:rPr lang="en-US" dirty="0"/>
              <a:t>			// </a:t>
            </a:r>
            <a:r>
              <a:rPr lang="en-US" dirty="0" err="1"/>
              <a:t>cout</a:t>
            </a:r>
            <a:r>
              <a:rPr lang="en-US" dirty="0"/>
              <a:t> &lt;&lt; </a:t>
            </a:r>
            <a:r>
              <a:rPr lang="en-US" dirty="0" err="1"/>
              <a:t>histomin</a:t>
            </a:r>
            <a:r>
              <a:rPr lang="en-US" dirty="0"/>
              <a:t> &lt;&lt; "	" &lt;&lt; </a:t>
            </a:r>
            <a:r>
              <a:rPr lang="en-US" dirty="0" err="1"/>
              <a:t>histomax</a:t>
            </a:r>
            <a:r>
              <a:rPr lang="en-US" dirty="0"/>
              <a:t> &lt;&lt; "	" &lt;&lt; </a:t>
            </a:r>
            <a:r>
              <a:rPr lang="en-US" dirty="0" err="1"/>
              <a:t>histoNbins</a:t>
            </a:r>
            <a:r>
              <a:rPr lang="en-US" dirty="0"/>
              <a:t> &lt;&lt; </a:t>
            </a:r>
            <a:r>
              <a:rPr lang="en-US" dirty="0" err="1"/>
              <a:t>endl</a:t>
            </a:r>
            <a:r>
              <a:rPr lang="en-US" dirty="0"/>
              <a:t>;</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SetRangeUser</a:t>
            </a:r>
            <a:r>
              <a:rPr lang="en-US" dirty="0"/>
              <a:t>(</a:t>
            </a:r>
            <a:r>
              <a:rPr lang="en-US" dirty="0" err="1"/>
              <a:t>fitrange_min</a:t>
            </a:r>
            <a:r>
              <a:rPr lang="en-US" dirty="0"/>
              <a:t>, </a:t>
            </a:r>
            <a:r>
              <a:rPr lang="en-US" dirty="0" err="1"/>
              <a:t>fitrange_max</a:t>
            </a:r>
            <a:r>
              <a:rPr lang="en-US" dirty="0"/>
              <a:t>);//zoom the axis</a:t>
            </a:r>
          </a:p>
          <a:p>
            <a:r>
              <a:rPr lang="en-US" dirty="0"/>
              <a:t>			//</a:t>
            </a:r>
            <a:r>
              <a:rPr lang="en-US" dirty="0" err="1"/>
              <a:t>cout</a:t>
            </a:r>
            <a:r>
              <a:rPr lang="en-US" dirty="0"/>
              <a:t>&lt;&lt;"************"&lt;&lt;</a:t>
            </a:r>
            <a:r>
              <a:rPr lang="en-US" dirty="0" err="1"/>
              <a:t>peakx</a:t>
            </a:r>
            <a:r>
              <a:rPr lang="en-US" dirty="0"/>
              <a:t>[ii]&lt;&lt;"	"&lt;&lt;peaky[ii]&lt;&lt;</a:t>
            </a:r>
            <a:r>
              <a:rPr lang="en-US" dirty="0" err="1"/>
              <a:t>endl</a:t>
            </a:r>
            <a:r>
              <a:rPr lang="en-US" dirty="0"/>
              <a:t>;</a:t>
            </a:r>
          </a:p>
          <a:p>
            <a:endParaRPr lang="en-US" dirty="0"/>
          </a:p>
          <a:p>
            <a:r>
              <a:rPr lang="en-US" dirty="0"/>
              <a:t>			</a:t>
            </a:r>
            <a:r>
              <a:rPr lang="en-US" dirty="0" err="1"/>
              <a:t>minbin</a:t>
            </a:r>
            <a:r>
              <a:rPr lang="en-US" dirty="0"/>
              <a:t> = </a:t>
            </a:r>
            <a:r>
              <a:rPr lang="en-US" dirty="0" err="1"/>
              <a:t>histo</a:t>
            </a:r>
            <a:r>
              <a:rPr lang="en-US" dirty="0"/>
              <a:t>[</a:t>
            </a:r>
            <a:r>
              <a:rPr lang="en-US" dirty="0" err="1"/>
              <a:t>i</a:t>
            </a:r>
            <a:r>
              <a:rPr lang="en-US" dirty="0"/>
              <a:t>]-&gt;</a:t>
            </a:r>
            <a:r>
              <a:rPr lang="en-US" dirty="0" err="1"/>
              <a:t>FindBin</a:t>
            </a:r>
            <a:r>
              <a:rPr lang="en-US" dirty="0"/>
              <a:t>(</a:t>
            </a:r>
            <a:r>
              <a:rPr lang="en-US" dirty="0" err="1"/>
              <a:t>fitrange_min</a:t>
            </a:r>
            <a:r>
              <a:rPr lang="en-US" dirty="0"/>
              <a:t>);</a:t>
            </a:r>
          </a:p>
          <a:p>
            <a:r>
              <a:rPr lang="en-US" dirty="0"/>
              <a:t>			</a:t>
            </a:r>
            <a:r>
              <a:rPr lang="en-US" dirty="0" err="1"/>
              <a:t>maxbin</a:t>
            </a:r>
            <a:r>
              <a:rPr lang="en-US" dirty="0"/>
              <a:t> = </a:t>
            </a:r>
            <a:r>
              <a:rPr lang="en-US" dirty="0" err="1"/>
              <a:t>histo</a:t>
            </a:r>
            <a:r>
              <a:rPr lang="en-US" dirty="0"/>
              <a:t>[</a:t>
            </a:r>
            <a:r>
              <a:rPr lang="en-US" dirty="0" err="1"/>
              <a:t>i</a:t>
            </a:r>
            <a:r>
              <a:rPr lang="en-US" dirty="0"/>
              <a:t>]-&gt;</a:t>
            </a:r>
            <a:r>
              <a:rPr lang="en-US" dirty="0" err="1"/>
              <a:t>FindBin</a:t>
            </a:r>
            <a:r>
              <a:rPr lang="en-US" dirty="0"/>
              <a:t>(</a:t>
            </a:r>
            <a:r>
              <a:rPr lang="en-US" dirty="0" err="1"/>
              <a:t>fitrange_max</a:t>
            </a:r>
            <a:r>
              <a:rPr lang="en-US" dirty="0"/>
              <a:t>);</a:t>
            </a:r>
          </a:p>
          <a:p>
            <a:r>
              <a:rPr lang="en-US" dirty="0"/>
              <a:t>			</a:t>
            </a:r>
            <a:r>
              <a:rPr lang="en-US" dirty="0" err="1"/>
              <a:t>fit_Nbins</a:t>
            </a:r>
            <a:r>
              <a:rPr lang="en-US" dirty="0"/>
              <a:t> = </a:t>
            </a:r>
            <a:r>
              <a:rPr lang="en-US" dirty="0" err="1"/>
              <a:t>maxbin</a:t>
            </a:r>
            <a:r>
              <a:rPr lang="en-US" dirty="0"/>
              <a:t> - </a:t>
            </a:r>
            <a:r>
              <a:rPr lang="en-US" dirty="0" err="1"/>
              <a:t>minbin</a:t>
            </a:r>
            <a:r>
              <a:rPr lang="en-US" dirty="0"/>
              <a:t> + 1; // Don't forget the +1, or you lose the last bin!</a:t>
            </a:r>
          </a:p>
          <a:p>
            <a:r>
              <a:rPr lang="en-US" dirty="0"/>
              <a:t>			// </a:t>
            </a:r>
            <a:r>
              <a:rPr lang="en-US" dirty="0" err="1"/>
              <a:t>cout</a:t>
            </a:r>
            <a:r>
              <a:rPr lang="en-US" dirty="0"/>
              <a:t> &lt;&lt; "</a:t>
            </a:r>
            <a:r>
              <a:rPr lang="en-US" dirty="0" err="1"/>
              <a:t>minbin</a:t>
            </a:r>
            <a:r>
              <a:rPr lang="en-US" dirty="0"/>
              <a:t> = " &lt;&lt; </a:t>
            </a:r>
            <a:r>
              <a:rPr lang="en-US" dirty="0" err="1"/>
              <a:t>minbin</a:t>
            </a:r>
            <a:r>
              <a:rPr lang="en-US" dirty="0"/>
              <a:t> &lt;&lt; "	</a:t>
            </a:r>
            <a:r>
              <a:rPr lang="en-US" dirty="0" err="1"/>
              <a:t>maxbin</a:t>
            </a:r>
            <a:r>
              <a:rPr lang="en-US" dirty="0"/>
              <a:t> = " &lt;&lt; </a:t>
            </a:r>
            <a:r>
              <a:rPr lang="en-US" dirty="0" err="1"/>
              <a:t>maxbin</a:t>
            </a:r>
            <a:r>
              <a:rPr lang="en-US" dirty="0"/>
              <a:t> &lt;&lt; "	</a:t>
            </a:r>
            <a:r>
              <a:rPr lang="en-US" dirty="0" err="1"/>
              <a:t>fit_Nbins</a:t>
            </a:r>
            <a:r>
              <a:rPr lang="en-US" dirty="0"/>
              <a:t> = " &lt;&lt; </a:t>
            </a:r>
            <a:r>
              <a:rPr lang="en-US" dirty="0" err="1"/>
              <a:t>fit_Nbins</a:t>
            </a:r>
            <a:r>
              <a:rPr lang="en-US" dirty="0"/>
              <a:t> &lt;&lt; " </a:t>
            </a:r>
            <a:r>
              <a:rPr lang="en-US" dirty="0" err="1"/>
              <a:t>fitrange_min</a:t>
            </a:r>
            <a:r>
              <a:rPr lang="en-US" dirty="0"/>
              <a:t> = " &lt;&lt; </a:t>
            </a:r>
            <a:r>
              <a:rPr lang="en-US" dirty="0" err="1"/>
              <a:t>fitrange_min</a:t>
            </a:r>
            <a:r>
              <a:rPr lang="en-US" dirty="0"/>
              <a:t> &lt;&lt; "	</a:t>
            </a:r>
            <a:r>
              <a:rPr lang="en-US" dirty="0" err="1"/>
              <a:t>fitrange_max</a:t>
            </a:r>
            <a:r>
              <a:rPr lang="en-US" dirty="0"/>
              <a:t> = " &lt;&lt; </a:t>
            </a:r>
            <a:r>
              <a:rPr lang="en-US" dirty="0" err="1"/>
              <a:t>fitrange_max</a:t>
            </a:r>
            <a:r>
              <a:rPr lang="en-US" dirty="0"/>
              <a:t> &lt;&lt; </a:t>
            </a:r>
            <a:r>
              <a:rPr lang="en-US" dirty="0" err="1"/>
              <a:t>endl</a:t>
            </a:r>
            <a:r>
              <a:rPr lang="en-US" dirty="0"/>
              <a:t>;</a:t>
            </a:r>
          </a:p>
          <a:p>
            <a:endParaRPr lang="en-US" dirty="0"/>
          </a:p>
          <a:p>
            <a:r>
              <a:rPr lang="en-US" dirty="0"/>
              <a:t>			</a:t>
            </a:r>
            <a:r>
              <a:rPr lang="en-US" dirty="0" err="1"/>
              <a:t>ibin</a:t>
            </a:r>
            <a:r>
              <a:rPr lang="en-US" dirty="0"/>
              <a:t> = </a:t>
            </a:r>
            <a:r>
              <a:rPr lang="en-US" dirty="0" err="1"/>
              <a:t>minbin</a:t>
            </a:r>
            <a:r>
              <a:rPr lang="en-US" dirty="0"/>
              <a:t>;</a:t>
            </a:r>
          </a:p>
          <a:p>
            <a:r>
              <a:rPr lang="en-US" dirty="0"/>
              <a:t>			while (</a:t>
            </a:r>
            <a:r>
              <a:rPr lang="en-US" dirty="0" err="1"/>
              <a:t>histo</a:t>
            </a:r>
            <a:r>
              <a:rPr lang="en-US" dirty="0"/>
              <a:t>[</a:t>
            </a:r>
            <a:r>
              <a:rPr lang="en-US" dirty="0" err="1"/>
              <a:t>i</a:t>
            </a:r>
            <a:r>
              <a:rPr lang="en-US" dirty="0"/>
              <a:t>]-&gt;</a:t>
            </a:r>
            <a:r>
              <a:rPr lang="en-US" dirty="0" err="1"/>
              <a:t>GetBinContent</a:t>
            </a:r>
            <a:r>
              <a:rPr lang="en-US" dirty="0"/>
              <a:t>(</a:t>
            </a:r>
            <a:r>
              <a:rPr lang="en-US" dirty="0" err="1"/>
              <a:t>ibin</a:t>
            </a:r>
            <a:r>
              <a:rPr lang="en-US" dirty="0"/>
              <a:t>) &lt; (peaky[ii] / 2)) { </a:t>
            </a:r>
            <a:r>
              <a:rPr lang="en-US" dirty="0" err="1"/>
              <a:t>ibin</a:t>
            </a:r>
            <a:r>
              <a:rPr lang="en-US" dirty="0"/>
              <a:t>++;				if (</a:t>
            </a:r>
            <a:r>
              <a:rPr lang="en-US" dirty="0" err="1"/>
              <a:t>ibin</a:t>
            </a:r>
            <a:r>
              <a:rPr lang="en-US" dirty="0"/>
              <a:t> &gt;= </a:t>
            </a:r>
            <a:r>
              <a:rPr lang="en-US" dirty="0" err="1"/>
              <a:t>maxbin</a:t>
            </a:r>
            <a:r>
              <a:rPr lang="en-US" dirty="0"/>
              <a:t>)break; }</a:t>
            </a:r>
          </a:p>
          <a:p>
            <a:r>
              <a:rPr lang="en-US" dirty="0"/>
              <a:t>			double </a:t>
            </a:r>
            <a:r>
              <a:rPr lang="en-US" dirty="0" err="1"/>
              <a:t>sigmaguess</a:t>
            </a:r>
            <a:r>
              <a:rPr lang="en-US" dirty="0"/>
              <a:t> = 2 * (</a:t>
            </a:r>
            <a:r>
              <a:rPr lang="en-US" dirty="0" err="1"/>
              <a:t>peakx</a:t>
            </a:r>
            <a:r>
              <a:rPr lang="en-US" dirty="0"/>
              <a:t>[ii] - </a:t>
            </a:r>
            <a:r>
              <a:rPr lang="en-US" dirty="0" err="1"/>
              <a:t>histo</a:t>
            </a:r>
            <a:r>
              <a:rPr lang="en-US" dirty="0"/>
              <a:t>[</a:t>
            </a:r>
            <a:r>
              <a:rPr lang="en-US" dirty="0" err="1"/>
              <a:t>i</a:t>
            </a:r>
            <a:r>
              <a:rPr lang="en-US" dirty="0"/>
              <a:t>]-&gt;</a:t>
            </a:r>
            <a:r>
              <a:rPr lang="en-US" dirty="0" err="1"/>
              <a:t>GetBinCenter</a:t>
            </a:r>
            <a:r>
              <a:rPr lang="en-US" dirty="0"/>
              <a:t>(</a:t>
            </a:r>
            <a:r>
              <a:rPr lang="en-US" dirty="0" err="1"/>
              <a:t>ibin</a:t>
            </a:r>
            <a:r>
              <a:rPr lang="en-US" dirty="0"/>
              <a:t>)) / 2.355;</a:t>
            </a:r>
          </a:p>
          <a:p>
            <a:r>
              <a:rPr lang="en-US" dirty="0"/>
              <a:t>			float </a:t>
            </a:r>
            <a:r>
              <a:rPr lang="en-US" dirty="0" err="1"/>
              <a:t>highcounts</a:t>
            </a:r>
            <a:r>
              <a:rPr lang="en-US" dirty="0"/>
              <a:t> = 0, </a:t>
            </a:r>
            <a:r>
              <a:rPr lang="en-US" dirty="0" err="1"/>
              <a:t>lowcounts</a:t>
            </a:r>
            <a:r>
              <a:rPr lang="en-US" dirty="0"/>
              <a:t> = 0;</a:t>
            </a:r>
          </a:p>
          <a:p>
            <a:r>
              <a:rPr lang="en-US" dirty="0"/>
              <a:t>			for (</a:t>
            </a:r>
            <a:r>
              <a:rPr lang="en-US" dirty="0" err="1"/>
              <a:t>jj</a:t>
            </a:r>
            <a:r>
              <a:rPr lang="en-US" dirty="0"/>
              <a:t> = 0; </a:t>
            </a:r>
            <a:r>
              <a:rPr lang="en-US" dirty="0" err="1"/>
              <a:t>jj</a:t>
            </a:r>
            <a:r>
              <a:rPr lang="en-US" dirty="0"/>
              <a:t> &lt; 10; </a:t>
            </a:r>
            <a:r>
              <a:rPr lang="en-US" dirty="0" err="1"/>
              <a:t>jj</a:t>
            </a:r>
            <a:r>
              <a:rPr lang="en-US" dirty="0"/>
              <a:t>++)</a:t>
            </a:r>
          </a:p>
          <a:p>
            <a:r>
              <a:rPr lang="en-US" dirty="0"/>
              <a:t>			{</a:t>
            </a:r>
          </a:p>
          <a:p>
            <a:r>
              <a:rPr lang="en-US" dirty="0"/>
              <a:t>				</a:t>
            </a:r>
            <a:r>
              <a:rPr lang="en-US" dirty="0" err="1"/>
              <a:t>highcounts</a:t>
            </a:r>
            <a:r>
              <a:rPr lang="en-US" dirty="0"/>
              <a:t> += </a:t>
            </a:r>
            <a:r>
              <a:rPr lang="en-US" dirty="0" err="1"/>
              <a:t>histo</a:t>
            </a:r>
            <a:r>
              <a:rPr lang="en-US" dirty="0"/>
              <a:t>[</a:t>
            </a:r>
            <a:r>
              <a:rPr lang="en-US" dirty="0" err="1"/>
              <a:t>i</a:t>
            </a:r>
            <a:r>
              <a:rPr lang="en-US" dirty="0"/>
              <a:t>]-&gt;</a:t>
            </a:r>
            <a:r>
              <a:rPr lang="en-US" dirty="0" err="1"/>
              <a:t>GetBinContent</a:t>
            </a:r>
            <a:r>
              <a:rPr lang="en-US" dirty="0"/>
              <a:t>(</a:t>
            </a:r>
            <a:r>
              <a:rPr lang="en-US" dirty="0" err="1"/>
              <a:t>maxbin</a:t>
            </a:r>
            <a:r>
              <a:rPr lang="en-US" dirty="0"/>
              <a:t> - </a:t>
            </a:r>
            <a:r>
              <a:rPr lang="en-US" dirty="0" err="1"/>
              <a:t>jj</a:t>
            </a:r>
            <a:r>
              <a:rPr lang="en-US" dirty="0"/>
              <a:t>);</a:t>
            </a:r>
          </a:p>
          <a:p>
            <a:r>
              <a:rPr lang="en-US" dirty="0"/>
              <a:t>				</a:t>
            </a:r>
            <a:r>
              <a:rPr lang="en-US" dirty="0" err="1"/>
              <a:t>lowcounts</a:t>
            </a:r>
            <a:r>
              <a:rPr lang="en-US" dirty="0"/>
              <a:t> += </a:t>
            </a:r>
            <a:r>
              <a:rPr lang="en-US" dirty="0" err="1"/>
              <a:t>histo</a:t>
            </a:r>
            <a:r>
              <a:rPr lang="en-US" dirty="0"/>
              <a:t>[</a:t>
            </a:r>
            <a:r>
              <a:rPr lang="en-US" dirty="0" err="1"/>
              <a:t>i</a:t>
            </a:r>
            <a:r>
              <a:rPr lang="en-US" dirty="0"/>
              <a:t>]-&gt;</a:t>
            </a:r>
            <a:r>
              <a:rPr lang="en-US" dirty="0" err="1"/>
              <a:t>GetBinContent</a:t>
            </a:r>
            <a:r>
              <a:rPr lang="en-US" dirty="0"/>
              <a:t>(</a:t>
            </a:r>
            <a:r>
              <a:rPr lang="en-US" dirty="0" err="1"/>
              <a:t>minbin</a:t>
            </a:r>
            <a:r>
              <a:rPr lang="en-US" dirty="0"/>
              <a:t> + </a:t>
            </a:r>
            <a:r>
              <a:rPr lang="en-US" dirty="0" err="1"/>
              <a:t>jj</a:t>
            </a:r>
            <a:r>
              <a:rPr lang="en-US" dirty="0"/>
              <a:t>);</a:t>
            </a:r>
          </a:p>
          <a:p>
            <a:r>
              <a:rPr lang="en-US" dirty="0"/>
              <a:t>			}</a:t>
            </a:r>
          </a:p>
          <a:p>
            <a:r>
              <a:rPr lang="en-US" dirty="0"/>
              <a:t>			</a:t>
            </a:r>
            <a:r>
              <a:rPr lang="en-US" dirty="0" err="1"/>
              <a:t>highcounts</a:t>
            </a:r>
            <a:r>
              <a:rPr lang="en-US" dirty="0"/>
              <a:t> = </a:t>
            </a:r>
            <a:r>
              <a:rPr lang="en-US" dirty="0" err="1"/>
              <a:t>highcounts</a:t>
            </a:r>
            <a:r>
              <a:rPr lang="en-US" dirty="0"/>
              <a:t> / 10; </a:t>
            </a:r>
            <a:r>
              <a:rPr lang="en-US" dirty="0" err="1"/>
              <a:t>lowcounts</a:t>
            </a:r>
            <a:r>
              <a:rPr lang="en-US" dirty="0"/>
              <a:t> = </a:t>
            </a:r>
            <a:r>
              <a:rPr lang="en-US" dirty="0" err="1"/>
              <a:t>lowcounts</a:t>
            </a:r>
            <a:r>
              <a:rPr lang="en-US" dirty="0"/>
              <a:t> / 10;</a:t>
            </a:r>
          </a:p>
          <a:p>
            <a:r>
              <a:rPr lang="en-US" dirty="0"/>
              <a:t>			double </a:t>
            </a:r>
            <a:r>
              <a:rPr lang="en-US" dirty="0" err="1"/>
              <a:t>aguess</a:t>
            </a:r>
            <a:r>
              <a:rPr lang="en-US" dirty="0"/>
              <a:t> = (</a:t>
            </a:r>
            <a:r>
              <a:rPr lang="en-US" dirty="0" err="1"/>
              <a:t>highcounts</a:t>
            </a:r>
            <a:r>
              <a:rPr lang="en-US" dirty="0"/>
              <a:t> - </a:t>
            </a:r>
            <a:r>
              <a:rPr lang="en-US" dirty="0" err="1"/>
              <a:t>lowcounts</a:t>
            </a:r>
            <a:r>
              <a:rPr lang="en-US" dirty="0"/>
              <a:t>) / (</a:t>
            </a:r>
            <a:r>
              <a:rPr lang="en-US" dirty="0" err="1"/>
              <a:t>fitrange_max</a:t>
            </a:r>
            <a:r>
              <a:rPr lang="en-US" dirty="0"/>
              <a:t> - </a:t>
            </a:r>
            <a:r>
              <a:rPr lang="en-US" dirty="0" err="1"/>
              <a:t>fitrange_min</a:t>
            </a:r>
            <a:r>
              <a:rPr lang="en-US" dirty="0"/>
              <a:t>);</a:t>
            </a:r>
          </a:p>
          <a:p>
            <a:r>
              <a:rPr lang="en-US" dirty="0"/>
              <a:t>			double </a:t>
            </a:r>
            <a:r>
              <a:rPr lang="en-US" dirty="0" err="1"/>
              <a:t>bguess</a:t>
            </a:r>
            <a:r>
              <a:rPr lang="en-US" dirty="0"/>
              <a:t> = </a:t>
            </a:r>
            <a:r>
              <a:rPr lang="en-US" dirty="0" err="1"/>
              <a:t>lowcounts</a:t>
            </a:r>
            <a:r>
              <a:rPr lang="en-US" dirty="0"/>
              <a:t> - </a:t>
            </a:r>
            <a:r>
              <a:rPr lang="en-US" dirty="0" err="1"/>
              <a:t>fitrange_min</a:t>
            </a:r>
            <a:r>
              <a:rPr lang="en-US" dirty="0"/>
              <a:t> * </a:t>
            </a:r>
            <a:r>
              <a:rPr lang="en-US" dirty="0" err="1"/>
              <a:t>aguess</a:t>
            </a:r>
            <a:r>
              <a:rPr lang="en-US" dirty="0"/>
              <a:t>;</a:t>
            </a:r>
          </a:p>
          <a:p>
            <a:r>
              <a:rPr lang="en-US" dirty="0"/>
              <a:t>			</a:t>
            </a:r>
            <a:r>
              <a:rPr lang="en-US" dirty="0" err="1"/>
              <a:t>cout</a:t>
            </a:r>
            <a:r>
              <a:rPr lang="en-US" dirty="0"/>
              <a:t> &lt;&lt; "initial guesses= " &lt;&lt; </a:t>
            </a:r>
            <a:r>
              <a:rPr lang="en-US" dirty="0" err="1"/>
              <a:t>aguess</a:t>
            </a:r>
            <a:r>
              <a:rPr lang="en-US" dirty="0"/>
              <a:t> &lt;&lt; ",	" &lt;&lt; </a:t>
            </a:r>
            <a:r>
              <a:rPr lang="en-US" dirty="0" err="1"/>
              <a:t>bguess</a:t>
            </a:r>
            <a:r>
              <a:rPr lang="en-US" dirty="0"/>
              <a:t> &lt;&lt; ",	" &lt;&lt; </a:t>
            </a:r>
            <a:r>
              <a:rPr lang="en-US" dirty="0" err="1"/>
              <a:t>sigmaguess</a:t>
            </a:r>
            <a:r>
              <a:rPr lang="en-US" dirty="0"/>
              <a:t> &lt;&lt; ",	" &lt;&lt; </a:t>
            </a:r>
            <a:r>
              <a:rPr lang="en-US" dirty="0" err="1"/>
              <a:t>peakx</a:t>
            </a:r>
            <a:r>
              <a:rPr lang="en-US" dirty="0"/>
              <a:t>[ii] &lt;&lt; ",	" &lt;&lt; peaky[ii] &lt;&lt; </a:t>
            </a:r>
            <a:r>
              <a:rPr lang="en-US" dirty="0" err="1"/>
              <a:t>endl</a:t>
            </a:r>
            <a:r>
              <a:rPr lang="en-US" dirty="0"/>
              <a:t>;</a:t>
            </a:r>
          </a:p>
          <a:p>
            <a:r>
              <a:rPr lang="en-US" dirty="0"/>
              <a:t>			</a:t>
            </a:r>
            <a:r>
              <a:rPr lang="en-US" dirty="0" err="1"/>
              <a:t>fEMG</a:t>
            </a:r>
            <a:r>
              <a:rPr lang="en-US" dirty="0"/>
              <a:t>[ii] = new TF1("</a:t>
            </a:r>
            <a:r>
              <a:rPr lang="en-US" dirty="0" err="1"/>
              <a:t>fEMG</a:t>
            </a:r>
            <a:r>
              <a:rPr lang="en-US" dirty="0"/>
              <a:t>", "[0]*x+[1]+[2]/2/[3]*exp(0.5*([4]*[4]/([3]*[3]))+(x-[5])/[3])*ROOT::Math::</a:t>
            </a:r>
            <a:r>
              <a:rPr lang="en-US" dirty="0" err="1"/>
              <a:t>erfc</a:t>
            </a:r>
            <a:r>
              <a:rPr lang="en-US" dirty="0"/>
              <a:t>(1/sqrt(2)*([4]/[3]+(x-[5])/[4]))", </a:t>
            </a:r>
            <a:r>
              <a:rPr lang="en-US" dirty="0" err="1"/>
              <a:t>histomin</a:t>
            </a:r>
            <a:r>
              <a:rPr lang="en-US" dirty="0"/>
              <a:t>, </a:t>
            </a:r>
            <a:r>
              <a:rPr lang="en-US" dirty="0" err="1"/>
              <a:t>histomax</a:t>
            </a:r>
            <a:r>
              <a:rPr lang="en-US" dirty="0"/>
              <a:t>);// Sun PRC2021 low-energy tail</a:t>
            </a:r>
          </a:p>
          <a:p>
            <a:r>
              <a:rPr lang="en-US" dirty="0"/>
              <a:t>			//</a:t>
            </a:r>
            <a:r>
              <a:rPr lang="en-US" dirty="0" err="1"/>
              <a:t>fEMG</a:t>
            </a:r>
            <a:r>
              <a:rPr lang="en-US" dirty="0"/>
              <a:t>[ii] = new TF1("</a:t>
            </a:r>
            <a:r>
              <a:rPr lang="en-US" dirty="0" err="1"/>
              <a:t>fEMG</a:t>
            </a:r>
            <a:r>
              <a:rPr lang="en-US" dirty="0"/>
              <a:t>", "[0]*x+[1]+[2]/2/[3]*exp(0.5*([4]*[4]/([3]*[3]))-(x-[5])/[3])*ROOT::Math::</a:t>
            </a:r>
            <a:r>
              <a:rPr lang="en-US" dirty="0" err="1"/>
              <a:t>erfc</a:t>
            </a:r>
            <a:r>
              <a:rPr lang="en-US" dirty="0"/>
              <a:t>(1/sqrt(2)*([4]/[3]-(x-[5])/[4]))", </a:t>
            </a:r>
            <a:r>
              <a:rPr lang="en-US" dirty="0" err="1"/>
              <a:t>histomin</a:t>
            </a:r>
            <a:r>
              <a:rPr lang="en-US" dirty="0"/>
              <a:t>, </a:t>
            </a:r>
            <a:r>
              <a:rPr lang="en-US" dirty="0" err="1"/>
              <a:t>histomax</a:t>
            </a:r>
            <a:r>
              <a:rPr lang="en-US" dirty="0"/>
              <a:t>);// Sun PRC2021 high-energy tail</a:t>
            </a:r>
          </a:p>
          <a:p>
            <a:r>
              <a:rPr lang="en-US" dirty="0"/>
              <a:t>			g[ii] = new TF1("g", "</a:t>
            </a:r>
            <a:r>
              <a:rPr lang="en-US" dirty="0" err="1"/>
              <a:t>gausn</a:t>
            </a:r>
            <a:r>
              <a:rPr lang="en-US" dirty="0"/>
              <a:t>", </a:t>
            </a:r>
            <a:r>
              <a:rPr lang="en-US" dirty="0" err="1"/>
              <a:t>histomin</a:t>
            </a:r>
            <a:r>
              <a:rPr lang="en-US" dirty="0"/>
              <a:t>, </a:t>
            </a:r>
            <a:r>
              <a:rPr lang="en-US" dirty="0" err="1"/>
              <a:t>histomax</a:t>
            </a:r>
            <a:r>
              <a:rPr lang="en-US" dirty="0"/>
              <a:t>);// The [2]-N parameter in total is equivalent to the Constant in </a:t>
            </a:r>
            <a:r>
              <a:rPr lang="en-US" dirty="0" err="1"/>
              <a:t>gausn</a:t>
            </a:r>
            <a:endParaRPr lang="en-US" dirty="0"/>
          </a:p>
          <a:p>
            <a:r>
              <a:rPr lang="en-US" dirty="0"/>
              <a:t>			p[ii] = new TF1("p", "[0]*x+[1]-[0]*x-[1]+[2]/2/[3]*exp(0.5*([4]*[4]/([3]*[3]))+(x-[5])/[3])*ROOT::Math::</a:t>
            </a:r>
            <a:r>
              <a:rPr lang="en-US" dirty="0" err="1"/>
              <a:t>erfc</a:t>
            </a:r>
            <a:r>
              <a:rPr lang="en-US" dirty="0"/>
              <a:t>(1/sqrt(2)*([4]/[3]+(x-[5])/[4]))", </a:t>
            </a:r>
            <a:r>
              <a:rPr lang="en-US" dirty="0" err="1"/>
              <a:t>histomin</a:t>
            </a:r>
            <a:r>
              <a:rPr lang="en-US" dirty="0"/>
              <a:t>, </a:t>
            </a:r>
            <a:r>
              <a:rPr lang="en-US" dirty="0" err="1"/>
              <a:t>histomax</a:t>
            </a:r>
            <a:r>
              <a:rPr lang="en-US" dirty="0"/>
              <a:t>);//pure peak low-energy tail</a:t>
            </a:r>
          </a:p>
          <a:p>
            <a:r>
              <a:rPr lang="en-US" dirty="0"/>
              <a:t>			//p2[ii] = new TF1("p2", "[0]*exp(-0.5*((x-[1])/[2])^2) / (sqrt(2*3.141592654)*[2])", </a:t>
            </a:r>
            <a:r>
              <a:rPr lang="en-US" dirty="0" err="1"/>
              <a:t>histomin</a:t>
            </a:r>
            <a:r>
              <a:rPr lang="en-US" dirty="0"/>
              <a:t>, </a:t>
            </a:r>
            <a:r>
              <a:rPr lang="en-US" dirty="0" err="1"/>
              <a:t>histomax</a:t>
            </a:r>
            <a:r>
              <a:rPr lang="en-US" dirty="0"/>
              <a:t>);//pure peak2</a:t>
            </a:r>
          </a:p>
          <a:p>
            <a:r>
              <a:rPr lang="en-US" dirty="0"/>
              <a:t>			b[ii] = new TF1("b", "[0]*x+[1]", </a:t>
            </a:r>
            <a:r>
              <a:rPr lang="en-US" dirty="0" err="1"/>
              <a:t>histomin</a:t>
            </a:r>
            <a:r>
              <a:rPr lang="en-US" dirty="0"/>
              <a:t>, </a:t>
            </a:r>
            <a:r>
              <a:rPr lang="en-US" dirty="0" err="1"/>
              <a:t>histomax</a:t>
            </a:r>
            <a:r>
              <a:rPr lang="en-US" dirty="0"/>
              <a:t>);//pure </a:t>
            </a:r>
            <a:r>
              <a:rPr lang="en-US" dirty="0" err="1"/>
              <a:t>bkg</a:t>
            </a:r>
            <a:endParaRPr lang="en-US" dirty="0"/>
          </a:p>
          <a:p>
            <a:endParaRPr lang="en-US" dirty="0"/>
          </a:p>
          <a:p>
            <a:r>
              <a:rPr lang="en-US" dirty="0"/>
              <a:t>			// 			</a:t>
            </a:r>
            <a:r>
              <a:rPr lang="en-US" dirty="0" err="1"/>
              <a:t>fEMG</a:t>
            </a:r>
            <a:r>
              <a:rPr lang="en-US" dirty="0"/>
              <a:t>[ii]=new TF1("total","[0]*x+[1]+sqrt(3.141592654/2)*[2]/[3]*[4]*exp(0.5*([4]*[4]/([3]*[3]))+(x-[5])/[3])*ROOT::Math::</a:t>
            </a:r>
            <a:r>
              <a:rPr lang="en-US" dirty="0" err="1"/>
              <a:t>erfc</a:t>
            </a:r>
            <a:r>
              <a:rPr lang="en-US" dirty="0"/>
              <a:t>(1/sqrt(2)*([4]/[3]+(x-[5])/[4]))",</a:t>
            </a:r>
            <a:r>
              <a:rPr lang="en-US" dirty="0" err="1"/>
              <a:t>histomin</a:t>
            </a:r>
            <a:r>
              <a:rPr lang="en-US" dirty="0"/>
              <a:t>, </a:t>
            </a:r>
            <a:r>
              <a:rPr lang="en-US" dirty="0" err="1"/>
              <a:t>histomax</a:t>
            </a:r>
            <a:r>
              <a:rPr lang="en-US" dirty="0"/>
              <a:t>);// Glassman PRC2019 low-energy tail</a:t>
            </a:r>
          </a:p>
          <a:p>
            <a:r>
              <a:rPr lang="en-US" dirty="0"/>
              <a:t>			// 			g[ii]=new TF1("g","</a:t>
            </a:r>
            <a:r>
              <a:rPr lang="en-US" dirty="0" err="1"/>
              <a:t>gausn</a:t>
            </a:r>
            <a:r>
              <a:rPr lang="en-US" dirty="0"/>
              <a:t>",</a:t>
            </a:r>
            <a:r>
              <a:rPr lang="en-US" dirty="0" err="1"/>
              <a:t>histomin</a:t>
            </a:r>
            <a:r>
              <a:rPr lang="en-US" dirty="0"/>
              <a:t>, </a:t>
            </a:r>
            <a:r>
              <a:rPr lang="en-US" dirty="0" err="1"/>
              <a:t>histomax</a:t>
            </a:r>
            <a:r>
              <a:rPr lang="en-US" dirty="0"/>
              <a:t>);// The [2]-N parameter in total is equivalent to the Constant in </a:t>
            </a:r>
            <a:r>
              <a:rPr lang="en-US" dirty="0" err="1"/>
              <a:t>gausn</a:t>
            </a:r>
            <a:endParaRPr lang="en-US" dirty="0"/>
          </a:p>
          <a:p>
            <a:r>
              <a:rPr lang="en-US" dirty="0"/>
              <a:t>			// 			p[ii]=new TF1("p","[0]*x+[1]-[0]*x-[1]+sqrt(3.141592654/2)*[2]/[3]*[4]*exp(0.5*([4]*[4]/([3]*[3]))+(x-[5])/[3])*ROOT::Math::</a:t>
            </a:r>
            <a:r>
              <a:rPr lang="en-US" dirty="0" err="1"/>
              <a:t>erfc</a:t>
            </a:r>
            <a:r>
              <a:rPr lang="en-US" dirty="0"/>
              <a:t>(1/sqrt(2)*([4]/[3]+(x-[5])/[4]))",</a:t>
            </a:r>
            <a:r>
              <a:rPr lang="en-US" dirty="0" err="1"/>
              <a:t>histomin</a:t>
            </a:r>
            <a:r>
              <a:rPr lang="en-US" dirty="0"/>
              <a:t>, </a:t>
            </a:r>
            <a:r>
              <a:rPr lang="en-US" dirty="0" err="1"/>
              <a:t>histomax</a:t>
            </a:r>
            <a:r>
              <a:rPr lang="en-US" dirty="0"/>
              <a:t>);//pure peak</a:t>
            </a:r>
          </a:p>
          <a:p>
            <a:r>
              <a:rPr lang="en-US" dirty="0"/>
              <a:t>			// 			b[ii]=new TF1("b","[0]*x+[1]",</a:t>
            </a:r>
            <a:r>
              <a:rPr lang="en-US" dirty="0" err="1"/>
              <a:t>histomin</a:t>
            </a:r>
            <a:r>
              <a:rPr lang="en-US" dirty="0"/>
              <a:t>, </a:t>
            </a:r>
            <a:r>
              <a:rPr lang="en-US" dirty="0" err="1"/>
              <a:t>histomax</a:t>
            </a:r>
            <a:r>
              <a:rPr lang="en-US" dirty="0"/>
              <a:t>);//pure </a:t>
            </a:r>
            <a:r>
              <a:rPr lang="en-US" dirty="0" err="1"/>
              <a:t>bkg</a:t>
            </a:r>
            <a:endParaRPr lang="en-US" dirty="0"/>
          </a:p>
          <a:p>
            <a:r>
              <a:rPr lang="en-US" dirty="0"/>
              <a:t>			</a:t>
            </a:r>
            <a:r>
              <a:rPr lang="en-US" dirty="0" err="1"/>
              <a:t>fEMG</a:t>
            </a:r>
            <a:r>
              <a:rPr lang="en-US" dirty="0"/>
              <a:t>[ii]-&gt;</a:t>
            </a:r>
            <a:r>
              <a:rPr lang="en-US" dirty="0" err="1"/>
              <a:t>SetNpx</a:t>
            </a:r>
            <a:r>
              <a:rPr lang="en-US" dirty="0"/>
              <a:t>(</a:t>
            </a:r>
            <a:r>
              <a:rPr lang="en-US" dirty="0" err="1"/>
              <a:t>histoNbins</a:t>
            </a:r>
            <a:r>
              <a:rPr lang="en-US" dirty="0"/>
              <a:t> * 10);</a:t>
            </a:r>
          </a:p>
          <a:p>
            <a:r>
              <a:rPr lang="en-US" dirty="0"/>
              <a:t>			g[ii]-&gt;</a:t>
            </a:r>
            <a:r>
              <a:rPr lang="en-US" dirty="0" err="1"/>
              <a:t>SetNpx</a:t>
            </a:r>
            <a:r>
              <a:rPr lang="en-US" dirty="0"/>
              <a:t>(</a:t>
            </a:r>
            <a:r>
              <a:rPr lang="en-US" dirty="0" err="1"/>
              <a:t>histoNbins</a:t>
            </a:r>
            <a:r>
              <a:rPr lang="en-US" dirty="0"/>
              <a:t> * 10);</a:t>
            </a:r>
          </a:p>
          <a:p>
            <a:r>
              <a:rPr lang="en-US" dirty="0"/>
              <a:t>			p[ii]-&gt;</a:t>
            </a:r>
            <a:r>
              <a:rPr lang="en-US" dirty="0" err="1"/>
              <a:t>SetNpx</a:t>
            </a:r>
            <a:r>
              <a:rPr lang="en-US" dirty="0"/>
              <a:t>(</a:t>
            </a:r>
            <a:r>
              <a:rPr lang="en-US" dirty="0" err="1"/>
              <a:t>histoNbins</a:t>
            </a:r>
            <a:r>
              <a:rPr lang="en-US" dirty="0"/>
              <a:t> * 10);</a:t>
            </a:r>
          </a:p>
          <a:p>
            <a:r>
              <a:rPr lang="en-US" dirty="0"/>
              <a:t>			// 			p2[ii]-&gt;</a:t>
            </a:r>
            <a:r>
              <a:rPr lang="en-US" dirty="0" err="1"/>
              <a:t>SetNpx</a:t>
            </a:r>
            <a:r>
              <a:rPr lang="en-US" dirty="0"/>
              <a:t>(</a:t>
            </a:r>
            <a:r>
              <a:rPr lang="en-US" dirty="0" err="1"/>
              <a:t>histoNbins</a:t>
            </a:r>
            <a:r>
              <a:rPr lang="en-US" dirty="0"/>
              <a:t>);</a:t>
            </a:r>
          </a:p>
          <a:p>
            <a:r>
              <a:rPr lang="en-US" dirty="0"/>
              <a:t>			b[ii]-&gt;</a:t>
            </a:r>
            <a:r>
              <a:rPr lang="en-US" dirty="0" err="1"/>
              <a:t>SetNpx</a:t>
            </a:r>
            <a:r>
              <a:rPr lang="en-US" dirty="0"/>
              <a:t>(</a:t>
            </a:r>
            <a:r>
              <a:rPr lang="en-US" dirty="0" err="1"/>
              <a:t>histoNbins</a:t>
            </a:r>
            <a:r>
              <a:rPr lang="en-US" dirty="0"/>
              <a:t> * 10);</a:t>
            </a:r>
          </a:p>
          <a:p>
            <a:r>
              <a:rPr lang="en-US" dirty="0"/>
              <a:t>			//</a:t>
            </a:r>
            <a:r>
              <a:rPr lang="en-US" dirty="0" err="1"/>
              <a:t>fEMG</a:t>
            </a:r>
            <a:r>
              <a:rPr lang="en-US" dirty="0"/>
              <a:t>[ii]-&gt;</a:t>
            </a:r>
            <a:r>
              <a:rPr lang="en-US" dirty="0" err="1"/>
              <a:t>SetParameters</a:t>
            </a:r>
            <a:r>
              <a:rPr lang="en-US" dirty="0"/>
              <a:t>(0.1,15,peaky[ii],10,10,peakx[ii]);//initial value [0]-A, [1]-B, [2]-N, [3]-</a:t>
            </a:r>
            <a:r>
              <a:rPr lang="el-GR" dirty="0"/>
              <a:t>τ, [4]-σ, [5]-μ</a:t>
            </a:r>
          </a:p>
          <a:p>
            <a:r>
              <a:rPr lang="el-GR" dirty="0"/>
              <a:t>			</a:t>
            </a:r>
            <a:r>
              <a:rPr lang="en-US" dirty="0" err="1"/>
              <a:t>fEMG</a:t>
            </a:r>
            <a:r>
              <a:rPr lang="en-US" dirty="0"/>
              <a:t>[ii]-&gt;</a:t>
            </a:r>
            <a:r>
              <a:rPr lang="en-US" dirty="0" err="1"/>
              <a:t>SetParameters</a:t>
            </a:r>
            <a:r>
              <a:rPr lang="en-US" dirty="0"/>
              <a:t>(</a:t>
            </a:r>
            <a:r>
              <a:rPr lang="en-US" dirty="0" err="1"/>
              <a:t>aguess</a:t>
            </a:r>
            <a:r>
              <a:rPr lang="en-US" dirty="0"/>
              <a:t>, </a:t>
            </a:r>
            <a:r>
              <a:rPr lang="en-US" dirty="0" err="1"/>
              <a:t>bguess</a:t>
            </a:r>
            <a:r>
              <a:rPr lang="en-US" dirty="0"/>
              <a:t>, peaky[ii], 0.2, </a:t>
            </a:r>
            <a:r>
              <a:rPr lang="en-US" dirty="0" err="1"/>
              <a:t>sigmaguess</a:t>
            </a:r>
            <a:r>
              <a:rPr lang="en-US" dirty="0"/>
              <a:t>, </a:t>
            </a:r>
            <a:r>
              <a:rPr lang="en-US" dirty="0" err="1"/>
              <a:t>peakx</a:t>
            </a:r>
            <a:r>
              <a:rPr lang="en-US" dirty="0"/>
              <a:t>[ii]);//initial value [0]-A, [1]-B, [2]-N, [3]-</a:t>
            </a:r>
            <a:r>
              <a:rPr lang="el-GR" dirty="0"/>
              <a:t>τ, [4]-σ, [5]-μ</a:t>
            </a:r>
          </a:p>
          <a:p>
            <a:r>
              <a:rPr lang="el-GR" dirty="0"/>
              <a:t>			// 			</a:t>
            </a:r>
            <a:r>
              <a:rPr lang="en-US" dirty="0" err="1"/>
              <a:t>fEMG</a:t>
            </a:r>
            <a:r>
              <a:rPr lang="en-US" dirty="0"/>
              <a:t>[ii]-&gt;</a:t>
            </a:r>
            <a:r>
              <a:rPr lang="en-US" dirty="0" err="1"/>
              <a:t>SetParLimits</a:t>
            </a:r>
            <a:r>
              <a:rPr lang="en-US" dirty="0"/>
              <a:t>(0,-500,500);//</a:t>
            </a:r>
            <a:r>
              <a:rPr lang="en-US" dirty="0" err="1"/>
              <a:t>Bkg</a:t>
            </a:r>
            <a:r>
              <a:rPr lang="en-US" dirty="0"/>
              <a:t> A</a:t>
            </a:r>
          </a:p>
          <a:p>
            <a:r>
              <a:rPr lang="en-US" dirty="0"/>
              <a:t>			// 			</a:t>
            </a:r>
            <a:r>
              <a:rPr lang="en-US" dirty="0" err="1"/>
              <a:t>fEMG</a:t>
            </a:r>
            <a:r>
              <a:rPr lang="en-US" dirty="0"/>
              <a:t>[ii]-&gt;</a:t>
            </a:r>
            <a:r>
              <a:rPr lang="en-US" dirty="0" err="1"/>
              <a:t>SetParLimits</a:t>
            </a:r>
            <a:r>
              <a:rPr lang="en-US" dirty="0"/>
              <a:t>(1,-50000,300000);//</a:t>
            </a:r>
            <a:r>
              <a:rPr lang="en-US" dirty="0" err="1"/>
              <a:t>Bkg</a:t>
            </a:r>
            <a:r>
              <a:rPr lang="en-US" dirty="0"/>
              <a:t> B</a:t>
            </a:r>
          </a:p>
          <a:p>
            <a:r>
              <a:rPr lang="en-US" dirty="0"/>
              <a:t>			</a:t>
            </a:r>
            <a:r>
              <a:rPr lang="en-US" dirty="0" err="1"/>
              <a:t>fEMG</a:t>
            </a:r>
            <a:r>
              <a:rPr lang="en-US" dirty="0"/>
              <a:t>[ii]-&gt;</a:t>
            </a:r>
            <a:r>
              <a:rPr lang="en-US" dirty="0" err="1"/>
              <a:t>SetParLimits</a:t>
            </a:r>
            <a:r>
              <a:rPr lang="en-US" dirty="0"/>
              <a:t>(2, 1.5e2, 3e6);//</a:t>
            </a:r>
            <a:r>
              <a:rPr lang="en-US" dirty="0" err="1"/>
              <a:t>Constant,min,max</a:t>
            </a:r>
            <a:endParaRPr lang="en-US" dirty="0"/>
          </a:p>
          <a:p>
            <a:r>
              <a:rPr lang="en-US" dirty="0"/>
              <a:t>			</a:t>
            </a:r>
            <a:r>
              <a:rPr lang="en-US" dirty="0" err="1"/>
              <a:t>fEMG</a:t>
            </a:r>
            <a:r>
              <a:rPr lang="en-US" dirty="0"/>
              <a:t>[ii]-&gt;</a:t>
            </a:r>
            <a:r>
              <a:rPr lang="en-US" dirty="0" err="1"/>
              <a:t>SetParLimits</a:t>
            </a:r>
            <a:r>
              <a:rPr lang="en-US" dirty="0"/>
              <a:t>(3, 0.04, 1.1);//Tau</a:t>
            </a:r>
          </a:p>
          <a:p>
            <a:r>
              <a:rPr lang="en-US" dirty="0"/>
              <a:t>			</a:t>
            </a:r>
            <a:r>
              <a:rPr lang="en-US" dirty="0" err="1"/>
              <a:t>fEMG</a:t>
            </a:r>
            <a:r>
              <a:rPr lang="en-US" dirty="0"/>
              <a:t>[ii]-&gt;</a:t>
            </a:r>
            <a:r>
              <a:rPr lang="en-US" dirty="0" err="1"/>
              <a:t>SetParLimits</a:t>
            </a:r>
            <a:r>
              <a:rPr lang="en-US" dirty="0"/>
              <a:t>(4, 0.2, 1.1);//Sigma</a:t>
            </a:r>
          </a:p>
          <a:p>
            <a:r>
              <a:rPr lang="en-US" dirty="0"/>
              <a:t>			</a:t>
            </a:r>
            <a:r>
              <a:rPr lang="en-US" dirty="0" err="1"/>
              <a:t>fEMG</a:t>
            </a:r>
            <a:r>
              <a:rPr lang="en-US" dirty="0"/>
              <a:t>[ii]-&gt;</a:t>
            </a:r>
            <a:r>
              <a:rPr lang="en-US" dirty="0" err="1"/>
              <a:t>SetParLimits</a:t>
            </a:r>
            <a:r>
              <a:rPr lang="en-US" dirty="0"/>
              <a:t>(5, </a:t>
            </a:r>
            <a:r>
              <a:rPr lang="en-US" dirty="0" err="1"/>
              <a:t>peakx</a:t>
            </a:r>
            <a:r>
              <a:rPr lang="en-US" dirty="0"/>
              <a:t>[ii] - </a:t>
            </a:r>
            <a:r>
              <a:rPr lang="en-US" dirty="0" err="1"/>
              <a:t>gaplow</a:t>
            </a:r>
            <a:r>
              <a:rPr lang="en-US" dirty="0"/>
              <a:t> / 3, </a:t>
            </a:r>
            <a:r>
              <a:rPr lang="en-US" dirty="0" err="1"/>
              <a:t>peakx</a:t>
            </a:r>
            <a:r>
              <a:rPr lang="en-US" dirty="0"/>
              <a:t>[ii] + </a:t>
            </a:r>
            <a:r>
              <a:rPr lang="en-US" dirty="0" err="1"/>
              <a:t>gaphigh</a:t>
            </a:r>
            <a:r>
              <a:rPr lang="en-US" dirty="0"/>
              <a:t> / 2);//Mean</a:t>
            </a:r>
          </a:p>
          <a:p>
            <a:r>
              <a:rPr lang="en-US" dirty="0"/>
              <a:t>			//</a:t>
            </a:r>
            <a:r>
              <a:rPr lang="en-US" dirty="0" err="1"/>
              <a:t>fEMG</a:t>
            </a:r>
            <a:r>
              <a:rPr lang="en-US" dirty="0"/>
              <a:t>[ii]-&gt;</a:t>
            </a:r>
            <a:r>
              <a:rPr lang="en-US" dirty="0" err="1"/>
              <a:t>SetParLimits</a:t>
            </a:r>
            <a:r>
              <a:rPr lang="en-US" dirty="0"/>
              <a:t>(5, 1298.8, 1299.9);//Mean</a:t>
            </a:r>
          </a:p>
          <a:p>
            <a:r>
              <a:rPr lang="en-US" dirty="0"/>
              <a:t>			</a:t>
            </a:r>
            <a:r>
              <a:rPr lang="en-US" dirty="0" err="1"/>
              <a:t>fEMG</a:t>
            </a:r>
            <a:r>
              <a:rPr lang="en-US" dirty="0"/>
              <a:t>[ii]-&gt;</a:t>
            </a:r>
            <a:r>
              <a:rPr lang="en-US" dirty="0" err="1"/>
              <a:t>SetParNames</a:t>
            </a:r>
            <a:r>
              <a:rPr lang="en-US" dirty="0"/>
              <a:t>("</a:t>
            </a:r>
            <a:r>
              <a:rPr lang="en-US" dirty="0" err="1"/>
              <a:t>BkgA</a:t>
            </a:r>
            <a:r>
              <a:rPr lang="en-US" dirty="0"/>
              <a:t>", "</a:t>
            </a:r>
            <a:r>
              <a:rPr lang="en-US" dirty="0" err="1"/>
              <a:t>BkgB</a:t>
            </a:r>
            <a:r>
              <a:rPr lang="en-US" dirty="0"/>
              <a:t>", "Const*bin", "Tau", "Sigma", "Mean");</a:t>
            </a:r>
          </a:p>
          <a:p>
            <a:r>
              <a:rPr lang="en-US" dirty="0"/>
              <a:t>			</a:t>
            </a:r>
            <a:r>
              <a:rPr lang="en-US" dirty="0" err="1"/>
              <a:t>histo</a:t>
            </a:r>
            <a:r>
              <a:rPr lang="en-US" dirty="0"/>
              <a:t>[</a:t>
            </a:r>
            <a:r>
              <a:rPr lang="en-US" dirty="0" err="1"/>
              <a:t>i</a:t>
            </a:r>
            <a:r>
              <a:rPr lang="en-US" dirty="0"/>
              <a:t>]-&gt;Fit("</a:t>
            </a:r>
            <a:r>
              <a:rPr lang="en-US" dirty="0" err="1"/>
              <a:t>fEMG</a:t>
            </a:r>
            <a:r>
              <a:rPr lang="en-US" dirty="0"/>
              <a:t>", "MLE", "", </a:t>
            </a:r>
            <a:r>
              <a:rPr lang="en-US" dirty="0" err="1"/>
              <a:t>fitrange_min</a:t>
            </a:r>
            <a:r>
              <a:rPr lang="en-US" dirty="0"/>
              <a:t>, </a:t>
            </a:r>
            <a:r>
              <a:rPr lang="en-US" dirty="0" err="1"/>
              <a:t>fitrange_max</a:t>
            </a:r>
            <a:r>
              <a:rPr lang="en-US" dirty="0"/>
              <a:t>);</a:t>
            </a:r>
          </a:p>
          <a:p>
            <a:r>
              <a:rPr lang="en-US" dirty="0"/>
              <a:t>			</a:t>
            </a:r>
            <a:r>
              <a:rPr lang="en-US" dirty="0" err="1"/>
              <a:t>TFitResultPtr</a:t>
            </a:r>
            <a:r>
              <a:rPr lang="en-US" dirty="0"/>
              <a:t> </a:t>
            </a:r>
            <a:r>
              <a:rPr lang="en-US" dirty="0" err="1"/>
              <a:t>Fit_result_pointer</a:t>
            </a:r>
            <a:r>
              <a:rPr lang="en-US" dirty="0"/>
              <a:t> = </a:t>
            </a:r>
            <a:r>
              <a:rPr lang="en-US" dirty="0" err="1"/>
              <a:t>histo</a:t>
            </a:r>
            <a:r>
              <a:rPr lang="en-US" dirty="0"/>
              <a:t>[</a:t>
            </a:r>
            <a:r>
              <a:rPr lang="en-US" dirty="0" err="1"/>
              <a:t>i</a:t>
            </a:r>
            <a:r>
              <a:rPr lang="en-US" dirty="0"/>
              <a:t>]-&gt;Fit("</a:t>
            </a:r>
            <a:r>
              <a:rPr lang="en-US" dirty="0" err="1"/>
              <a:t>fEMG</a:t>
            </a:r>
            <a:r>
              <a:rPr lang="en-US" dirty="0"/>
              <a:t>", "MLES", "", </a:t>
            </a:r>
            <a:r>
              <a:rPr lang="en-US" dirty="0" err="1"/>
              <a:t>fitrange_min</a:t>
            </a:r>
            <a:r>
              <a:rPr lang="en-US" dirty="0"/>
              <a:t>, </a:t>
            </a:r>
            <a:r>
              <a:rPr lang="en-US" dirty="0" err="1"/>
              <a:t>fitrange_max</a:t>
            </a:r>
            <a:r>
              <a:rPr lang="en-US" dirty="0"/>
              <a:t>);</a:t>
            </a:r>
          </a:p>
          <a:p>
            <a:r>
              <a:rPr lang="en-US" dirty="0"/>
              <a:t>			//"S" means the result of the fit is returned in the </a:t>
            </a:r>
            <a:r>
              <a:rPr lang="en-US" dirty="0" err="1"/>
              <a:t>TFitResultPtr</a:t>
            </a:r>
            <a:endParaRPr lang="en-US" dirty="0"/>
          </a:p>
          <a:p>
            <a:r>
              <a:rPr lang="en-US" dirty="0"/>
              <a:t>			//“E” Perform better errors estimation using the Minos technique.</a:t>
            </a:r>
          </a:p>
          <a:p>
            <a:r>
              <a:rPr lang="en-US" dirty="0"/>
              <a:t>			//“M” Improve fit results, by using the IMPROVE algorithm of </a:t>
            </a:r>
            <a:r>
              <a:rPr lang="en-US" dirty="0" err="1"/>
              <a:t>TMinuit</a:t>
            </a:r>
            <a:r>
              <a:rPr lang="en-US" dirty="0"/>
              <a:t>.</a:t>
            </a:r>
          </a:p>
          <a:p>
            <a:r>
              <a:rPr lang="en-US" dirty="0"/>
              <a:t>			//If the option "S" is instead used, </a:t>
            </a:r>
            <a:r>
              <a:rPr lang="en-US" dirty="0" err="1"/>
              <a:t>TFitResultPtr</a:t>
            </a:r>
            <a:r>
              <a:rPr lang="en-US" dirty="0"/>
              <a:t> contains the </a:t>
            </a:r>
            <a:r>
              <a:rPr lang="en-US" dirty="0" err="1"/>
              <a:t>TFitResult</a:t>
            </a:r>
            <a:r>
              <a:rPr lang="en-US" dirty="0"/>
              <a:t> and behaves as a smart pointer to it.</a:t>
            </a:r>
          </a:p>
          <a:p>
            <a:r>
              <a:rPr lang="en-US" dirty="0"/>
              <a:t>			//The fit parameters, error and chi2 (but not covariance matrix) can be retrieved also from the fitted function.</a:t>
            </a:r>
          </a:p>
          <a:p>
            <a:endParaRPr lang="en-US" dirty="0"/>
          </a:p>
          <a:p>
            <a:r>
              <a:rPr lang="en-US" dirty="0"/>
              <a:t>			</a:t>
            </a:r>
            <a:r>
              <a:rPr lang="en-US" dirty="0" err="1"/>
              <a:t>fEMG</a:t>
            </a:r>
            <a:r>
              <a:rPr lang="en-US" dirty="0"/>
              <a:t>[ii]-&gt;</a:t>
            </a:r>
            <a:r>
              <a:rPr lang="en-US" dirty="0" err="1"/>
              <a:t>GetParameters</a:t>
            </a:r>
            <a:r>
              <a:rPr lang="en-US" dirty="0"/>
              <a:t>(par[ii]);//</a:t>
            </a:r>
            <a:r>
              <a:rPr lang="zh-CN" altLang="en-US" dirty="0"/>
              <a:t>二维数组的</a:t>
            </a:r>
            <a:r>
              <a:rPr lang="en-US" dirty="0"/>
              <a:t>par[ii]</a:t>
            </a:r>
            <a:r>
              <a:rPr lang="zh-CN" altLang="en-US" dirty="0"/>
              <a:t>是地址</a:t>
            </a:r>
            <a:r>
              <a:rPr lang="en-US" altLang="zh-CN" dirty="0"/>
              <a:t>,</a:t>
            </a:r>
            <a:r>
              <a:rPr lang="en-US" dirty="0"/>
              <a:t>pointer to the TF1, </a:t>
            </a:r>
            <a:r>
              <a:rPr lang="en-US" dirty="0" err="1"/>
              <a:t>GetParameters</a:t>
            </a:r>
            <a:r>
              <a:rPr lang="zh-CN" altLang="en-US" dirty="0"/>
              <a:t>的数组得是</a:t>
            </a:r>
            <a:r>
              <a:rPr lang="en-US" dirty="0"/>
              <a:t>double</a:t>
            </a:r>
            <a:r>
              <a:rPr lang="zh-CN" altLang="en-US" dirty="0"/>
              <a:t>类型</a:t>
            </a:r>
            <a:r>
              <a:rPr lang="en-US" dirty="0"/>
              <a:t>Obtaining the value of parameters and saving them to par[]; </a:t>
            </a:r>
          </a:p>
          <a:p>
            <a:r>
              <a:rPr lang="en-US" dirty="0"/>
              <a:t>			</a:t>
            </a:r>
            <a:r>
              <a:rPr lang="en-US" dirty="0" err="1"/>
              <a:t>par_err</a:t>
            </a:r>
            <a:r>
              <a:rPr lang="en-US" dirty="0"/>
              <a:t>[ii][0] = </a:t>
            </a:r>
            <a:r>
              <a:rPr lang="en-US" dirty="0" err="1"/>
              <a:t>fEMG</a:t>
            </a:r>
            <a:r>
              <a:rPr lang="en-US" dirty="0"/>
              <a:t>[ii]-&gt;</a:t>
            </a:r>
            <a:r>
              <a:rPr lang="en-US" dirty="0" err="1"/>
              <a:t>GetParError</a:t>
            </a:r>
            <a:r>
              <a:rPr lang="en-US" dirty="0"/>
              <a:t>(0);//Obtaining the error of the 1st parameter</a:t>
            </a:r>
          </a:p>
          <a:p>
            <a:r>
              <a:rPr lang="en-US" dirty="0"/>
              <a:t>			</a:t>
            </a:r>
            <a:r>
              <a:rPr lang="en-US" dirty="0" err="1"/>
              <a:t>par_err</a:t>
            </a:r>
            <a:r>
              <a:rPr lang="en-US" dirty="0"/>
              <a:t>[ii][1] = </a:t>
            </a:r>
            <a:r>
              <a:rPr lang="en-US" dirty="0" err="1"/>
              <a:t>fEMG</a:t>
            </a:r>
            <a:r>
              <a:rPr lang="en-US" dirty="0"/>
              <a:t>[ii]-&gt;</a:t>
            </a:r>
            <a:r>
              <a:rPr lang="en-US" dirty="0" err="1"/>
              <a:t>GetParError</a:t>
            </a:r>
            <a:r>
              <a:rPr lang="en-US" dirty="0"/>
              <a:t>(1);//Obtaining the error of the 2nd parameter</a:t>
            </a:r>
          </a:p>
          <a:p>
            <a:r>
              <a:rPr lang="en-US" dirty="0"/>
              <a:t>			</a:t>
            </a:r>
            <a:r>
              <a:rPr lang="en-US" dirty="0" err="1"/>
              <a:t>par_err</a:t>
            </a:r>
            <a:r>
              <a:rPr lang="en-US" dirty="0"/>
              <a:t>[ii][2] = </a:t>
            </a:r>
            <a:r>
              <a:rPr lang="en-US" dirty="0" err="1"/>
              <a:t>fEMG</a:t>
            </a:r>
            <a:r>
              <a:rPr lang="en-US" dirty="0"/>
              <a:t>[ii]-&gt;</a:t>
            </a:r>
            <a:r>
              <a:rPr lang="en-US" dirty="0" err="1"/>
              <a:t>GetParError</a:t>
            </a:r>
            <a:r>
              <a:rPr lang="en-US" dirty="0"/>
              <a:t>(2);//Obtaining the error of the 3rd parameter</a:t>
            </a:r>
          </a:p>
          <a:p>
            <a:r>
              <a:rPr lang="en-US" dirty="0"/>
              <a:t>			</a:t>
            </a:r>
            <a:r>
              <a:rPr lang="en-US" dirty="0" err="1"/>
              <a:t>par_err</a:t>
            </a:r>
            <a:r>
              <a:rPr lang="en-US" dirty="0"/>
              <a:t>[ii][3] = </a:t>
            </a:r>
            <a:r>
              <a:rPr lang="en-US" dirty="0" err="1"/>
              <a:t>fEMG</a:t>
            </a:r>
            <a:r>
              <a:rPr lang="en-US" dirty="0"/>
              <a:t>[ii]-&gt;</a:t>
            </a:r>
            <a:r>
              <a:rPr lang="en-US" dirty="0" err="1"/>
              <a:t>GetParError</a:t>
            </a:r>
            <a:r>
              <a:rPr lang="en-US" dirty="0"/>
              <a:t>(3);//Obtaining the error of the 4th parameter</a:t>
            </a:r>
          </a:p>
          <a:p>
            <a:r>
              <a:rPr lang="en-US" dirty="0"/>
              <a:t>			</a:t>
            </a:r>
            <a:r>
              <a:rPr lang="en-US" dirty="0" err="1"/>
              <a:t>par_err</a:t>
            </a:r>
            <a:r>
              <a:rPr lang="en-US" dirty="0"/>
              <a:t>[ii][4] = </a:t>
            </a:r>
            <a:r>
              <a:rPr lang="en-US" dirty="0" err="1"/>
              <a:t>fEMG</a:t>
            </a:r>
            <a:r>
              <a:rPr lang="en-US" dirty="0"/>
              <a:t>[ii]-&gt;</a:t>
            </a:r>
            <a:r>
              <a:rPr lang="en-US" dirty="0" err="1"/>
              <a:t>GetParError</a:t>
            </a:r>
            <a:r>
              <a:rPr lang="en-US" dirty="0"/>
              <a:t>(4);//Obtaining the error of the 5th parameter</a:t>
            </a:r>
          </a:p>
          <a:p>
            <a:r>
              <a:rPr lang="en-US" dirty="0"/>
              <a:t>			</a:t>
            </a:r>
            <a:r>
              <a:rPr lang="en-US" dirty="0" err="1"/>
              <a:t>par_err</a:t>
            </a:r>
            <a:r>
              <a:rPr lang="en-US" dirty="0"/>
              <a:t>[ii][5] = </a:t>
            </a:r>
            <a:r>
              <a:rPr lang="en-US" dirty="0" err="1"/>
              <a:t>fEMG</a:t>
            </a:r>
            <a:r>
              <a:rPr lang="en-US" dirty="0"/>
              <a:t>[ii]-&gt;</a:t>
            </a:r>
            <a:r>
              <a:rPr lang="en-US" dirty="0" err="1"/>
              <a:t>GetParError</a:t>
            </a:r>
            <a:r>
              <a:rPr lang="en-US" dirty="0"/>
              <a:t>(5);//Obtaining the error of the 6th parameter</a:t>
            </a:r>
          </a:p>
          <a:p>
            <a:r>
              <a:rPr lang="en-US" dirty="0"/>
              <a:t>			</a:t>
            </a:r>
            <a:r>
              <a:rPr lang="en-US" dirty="0" err="1"/>
              <a:t>parChi</a:t>
            </a:r>
            <a:r>
              <a:rPr lang="en-US" dirty="0"/>
              <a:t>[ii] = </a:t>
            </a:r>
            <a:r>
              <a:rPr lang="en-US" dirty="0" err="1"/>
              <a:t>fEMG</a:t>
            </a:r>
            <a:r>
              <a:rPr lang="en-US" dirty="0"/>
              <a:t>[ii]-&gt;</a:t>
            </a:r>
            <a:r>
              <a:rPr lang="en-US" dirty="0" err="1"/>
              <a:t>GetChisquare</a:t>
            </a:r>
            <a:r>
              <a:rPr lang="en-US" dirty="0"/>
              <a:t>();</a:t>
            </a:r>
          </a:p>
          <a:p>
            <a:r>
              <a:rPr lang="en-US" dirty="0"/>
              <a:t>			</a:t>
            </a:r>
            <a:r>
              <a:rPr lang="en-US" dirty="0" err="1"/>
              <a:t>parNDF</a:t>
            </a:r>
            <a:r>
              <a:rPr lang="en-US" dirty="0"/>
              <a:t>[ii] = </a:t>
            </a:r>
            <a:r>
              <a:rPr lang="en-US" dirty="0" err="1"/>
              <a:t>fEMG</a:t>
            </a:r>
            <a:r>
              <a:rPr lang="en-US" dirty="0"/>
              <a:t>[ii]-&gt;</a:t>
            </a:r>
            <a:r>
              <a:rPr lang="en-US" dirty="0" err="1"/>
              <a:t>GetNDF</a:t>
            </a:r>
            <a:r>
              <a:rPr lang="en-US" dirty="0"/>
              <a:t>();</a:t>
            </a:r>
          </a:p>
          <a:p>
            <a:r>
              <a:rPr lang="en-US" dirty="0"/>
              <a:t>			</a:t>
            </a:r>
            <a:r>
              <a:rPr lang="en-US" dirty="0" err="1"/>
              <a:t>p_value</a:t>
            </a:r>
            <a:r>
              <a:rPr lang="en-US" dirty="0"/>
              <a:t>[ii] = </a:t>
            </a:r>
            <a:r>
              <a:rPr lang="en-US" dirty="0" err="1"/>
              <a:t>fEMG</a:t>
            </a:r>
            <a:r>
              <a:rPr lang="en-US" dirty="0"/>
              <a:t>[ii]-&gt;</a:t>
            </a:r>
            <a:r>
              <a:rPr lang="en-US" dirty="0" err="1"/>
              <a:t>GetProb</a:t>
            </a:r>
            <a:r>
              <a:rPr lang="en-US" dirty="0"/>
              <a:t>();//This probability is not the “probability that your fit is good.” If you did many fake experiments (draw many random samples of data points from the assumed distribution (your fit function)), this is the percentage of experiments that would give </a:t>
            </a:r>
            <a:r>
              <a:rPr lang="el-GR" dirty="0"/>
              <a:t>χ2 </a:t>
            </a:r>
            <a:r>
              <a:rPr lang="en-US" dirty="0"/>
              <a:t>values ≥ to the one you got in this experiment.</a:t>
            </a:r>
          </a:p>
          <a:p>
            <a:r>
              <a:rPr lang="en-US" dirty="0"/>
              <a:t>			g[ii]-&gt;</a:t>
            </a:r>
            <a:r>
              <a:rPr lang="en-US" dirty="0" err="1"/>
              <a:t>SetParameters</a:t>
            </a:r>
            <a:r>
              <a:rPr lang="en-US" dirty="0"/>
              <a:t>(par[ii][2], par[ii][5], par[ii][4]);//set parameters for drawing </a:t>
            </a:r>
            <a:r>
              <a:rPr lang="en-US" dirty="0" err="1"/>
              <a:t>gausn</a:t>
            </a:r>
            <a:endParaRPr lang="en-US" dirty="0"/>
          </a:p>
          <a:p>
            <a:r>
              <a:rPr lang="en-US" dirty="0"/>
              <a:t>			g[ii]-&gt;</a:t>
            </a:r>
            <a:r>
              <a:rPr lang="en-US" dirty="0" err="1"/>
              <a:t>SetLineColor</a:t>
            </a:r>
            <a:r>
              <a:rPr lang="en-US" dirty="0"/>
              <a:t>(</a:t>
            </a:r>
            <a:r>
              <a:rPr lang="en-US" dirty="0" err="1"/>
              <a:t>kGreen</a:t>
            </a:r>
            <a:r>
              <a:rPr lang="en-US" dirty="0"/>
              <a:t> + 1);</a:t>
            </a:r>
          </a:p>
          <a:p>
            <a:r>
              <a:rPr lang="en-US" dirty="0"/>
              <a:t>			p[ii]-&gt;</a:t>
            </a:r>
            <a:r>
              <a:rPr lang="en-US" dirty="0" err="1"/>
              <a:t>SetParameters</a:t>
            </a:r>
            <a:r>
              <a:rPr lang="en-US" dirty="0"/>
              <a:t>(par[ii][0], par[ii][1], par[ii][2], par[ii][3], par[ii][4], par[ii][5]);//set parameters for drawing peak</a:t>
            </a:r>
          </a:p>
          <a:p>
            <a:r>
              <a:rPr lang="en-US" dirty="0"/>
              <a:t>			p[ii]-&gt;</a:t>
            </a:r>
            <a:r>
              <a:rPr lang="en-US" dirty="0" err="1"/>
              <a:t>SetLineColor</a:t>
            </a:r>
            <a:r>
              <a:rPr lang="en-US" dirty="0"/>
              <a:t>(</a:t>
            </a:r>
            <a:r>
              <a:rPr lang="en-US" dirty="0" err="1"/>
              <a:t>kGreen</a:t>
            </a:r>
            <a:r>
              <a:rPr lang="en-US" dirty="0"/>
              <a:t> + 1);</a:t>
            </a:r>
          </a:p>
          <a:p>
            <a:r>
              <a:rPr lang="en-US" dirty="0"/>
              <a:t>			// 			p2[ii]-&gt;</a:t>
            </a:r>
            <a:r>
              <a:rPr lang="en-US" dirty="0" err="1"/>
              <a:t>SetParameters</a:t>
            </a:r>
            <a:r>
              <a:rPr lang="en-US" dirty="0"/>
              <a:t>(par[ii][6], par[ii][7], par[ii][8]);//set parameters for drawing peak</a:t>
            </a:r>
          </a:p>
          <a:p>
            <a:r>
              <a:rPr lang="en-US" dirty="0"/>
              <a:t>			// 			p2[ii]-&gt;</a:t>
            </a:r>
            <a:r>
              <a:rPr lang="en-US" dirty="0" err="1"/>
              <a:t>SetLineColor</a:t>
            </a:r>
            <a:r>
              <a:rPr lang="en-US" dirty="0"/>
              <a:t>(4);</a:t>
            </a:r>
          </a:p>
          <a:p>
            <a:r>
              <a:rPr lang="en-US" dirty="0"/>
              <a:t>			b[ii]-&gt;</a:t>
            </a:r>
            <a:r>
              <a:rPr lang="en-US" dirty="0" err="1"/>
              <a:t>SetParameters</a:t>
            </a:r>
            <a:r>
              <a:rPr lang="en-US" dirty="0"/>
              <a:t>(par[ii][0], par[ii][1]);//set parameters for drawing </a:t>
            </a:r>
            <a:r>
              <a:rPr lang="en-US" dirty="0" err="1"/>
              <a:t>bkg</a:t>
            </a:r>
            <a:endParaRPr lang="en-US" dirty="0"/>
          </a:p>
          <a:p>
            <a:r>
              <a:rPr lang="en-US" dirty="0"/>
              <a:t>			b[ii]-&gt;</a:t>
            </a:r>
            <a:r>
              <a:rPr lang="en-US" dirty="0" err="1"/>
              <a:t>SetLineColor</a:t>
            </a:r>
            <a:r>
              <a:rPr lang="en-US" dirty="0"/>
              <a:t>(8);</a:t>
            </a:r>
          </a:p>
          <a:p>
            <a:r>
              <a:rPr lang="en-US" dirty="0"/>
              <a:t>			</a:t>
            </a:r>
            <a:r>
              <a:rPr lang="en-US" dirty="0" err="1"/>
              <a:t>fEMG</a:t>
            </a:r>
            <a:r>
              <a:rPr lang="en-US" dirty="0"/>
              <a:t>[ii]-&gt;</a:t>
            </a:r>
            <a:r>
              <a:rPr lang="en-US" dirty="0" err="1"/>
              <a:t>SetLineWidth</a:t>
            </a:r>
            <a:r>
              <a:rPr lang="en-US" dirty="0"/>
              <a:t>(2);</a:t>
            </a:r>
          </a:p>
          <a:p>
            <a:r>
              <a:rPr lang="en-US" dirty="0"/>
              <a:t>			// The confidence band is not always properly displayed.</a:t>
            </a:r>
          </a:p>
          <a:p>
            <a:endParaRPr lang="en-US" dirty="0"/>
          </a:p>
          <a:p>
            <a:r>
              <a:rPr lang="en-US" dirty="0"/>
              <a:t>			// Uncertainty Band</a:t>
            </a:r>
          </a:p>
          <a:p>
            <a:r>
              <a:rPr lang="en-US" dirty="0"/>
              <a:t>			</a:t>
            </a:r>
            <a:r>
              <a:rPr lang="en-US" dirty="0" err="1"/>
              <a:t>sprintf</a:t>
            </a:r>
            <a:r>
              <a:rPr lang="en-US" dirty="0"/>
              <a:t>(filename, "%</a:t>
            </a:r>
            <a:r>
              <a:rPr lang="en-US" dirty="0" err="1"/>
              <a:t>s%s%d%s%d</a:t>
            </a:r>
            <a:r>
              <a:rPr lang="en-US" dirty="0"/>
              <a:t>", "</a:t>
            </a:r>
            <a:r>
              <a:rPr lang="en-US" dirty="0" err="1"/>
              <a:t>h_confidence_interval</a:t>
            </a:r>
            <a:r>
              <a:rPr lang="en-US" dirty="0"/>
              <a:t>", "_", </a:t>
            </a:r>
            <a:r>
              <a:rPr lang="en-US" dirty="0" err="1"/>
              <a:t>i</a:t>
            </a:r>
            <a:r>
              <a:rPr lang="en-US" dirty="0"/>
              <a:t>, "_", ii);</a:t>
            </a:r>
          </a:p>
          <a:p>
            <a:r>
              <a:rPr lang="en-US" dirty="0"/>
              <a:t>			</a:t>
            </a:r>
            <a:r>
              <a:rPr lang="en-US" dirty="0" err="1"/>
              <a:t>h_confidence_interval</a:t>
            </a:r>
            <a:r>
              <a:rPr lang="en-US" dirty="0"/>
              <a:t>[</a:t>
            </a:r>
            <a:r>
              <a:rPr lang="en-US" dirty="0" err="1"/>
              <a:t>i</a:t>
            </a:r>
            <a:r>
              <a:rPr lang="en-US" dirty="0"/>
              <a:t>][ii] = (TH1D*)</a:t>
            </a:r>
            <a:r>
              <a:rPr lang="en-US" dirty="0" err="1"/>
              <a:t>histo</a:t>
            </a:r>
            <a:r>
              <a:rPr lang="en-US" dirty="0"/>
              <a:t>[</a:t>
            </a:r>
            <a:r>
              <a:rPr lang="en-US" dirty="0" err="1"/>
              <a:t>i</a:t>
            </a:r>
            <a:r>
              <a:rPr lang="en-US" dirty="0"/>
              <a:t>]-&gt;Clone(filename);//Create a histogram to hold the confidence intervals</a:t>
            </a:r>
          </a:p>
          <a:p>
            <a:r>
              <a:rPr lang="en-US" dirty="0"/>
              <a:t>			</a:t>
            </a:r>
            <a:r>
              <a:rPr lang="en-US" dirty="0" err="1"/>
              <a:t>TVirtualFitter</a:t>
            </a:r>
            <a:r>
              <a:rPr lang="en-US" dirty="0"/>
              <a:t>* fitter = </a:t>
            </a:r>
            <a:r>
              <a:rPr lang="en-US" dirty="0" err="1"/>
              <a:t>TVirtualFitter</a:t>
            </a:r>
            <a:r>
              <a:rPr lang="en-US" dirty="0"/>
              <a:t>::</a:t>
            </a:r>
            <a:r>
              <a:rPr lang="en-US" dirty="0" err="1"/>
              <a:t>GetFitter</a:t>
            </a:r>
            <a:r>
              <a:rPr lang="en-US" dirty="0"/>
              <a:t>();//The method </a:t>
            </a:r>
            <a:r>
              <a:rPr lang="en-US" dirty="0" err="1"/>
              <a:t>TVirtualFitter</a:t>
            </a:r>
            <a:r>
              <a:rPr lang="en-US" dirty="0"/>
              <a:t>::</a:t>
            </a:r>
            <a:r>
              <a:rPr lang="en-US" dirty="0" err="1"/>
              <a:t>GetFitter</a:t>
            </a:r>
            <a:r>
              <a:rPr lang="en-US" dirty="0"/>
              <a:t>())-&gt;Get the parameters of your fitting function after having it fitted to an histogram.</a:t>
            </a:r>
          </a:p>
          <a:p>
            <a:r>
              <a:rPr lang="en-US" dirty="0"/>
              <a:t>			fitter-&gt;</a:t>
            </a:r>
            <a:r>
              <a:rPr lang="en-US" dirty="0" err="1"/>
              <a:t>GetConfidenceIntervals</a:t>
            </a:r>
            <a:r>
              <a:rPr lang="en-US" dirty="0"/>
              <a:t>(</a:t>
            </a:r>
            <a:r>
              <a:rPr lang="en-US" dirty="0" err="1"/>
              <a:t>h_confidence_interval</a:t>
            </a:r>
            <a:r>
              <a:rPr lang="en-US" dirty="0"/>
              <a:t>[</a:t>
            </a:r>
            <a:r>
              <a:rPr lang="en-US" dirty="0" err="1"/>
              <a:t>i</a:t>
            </a:r>
            <a:r>
              <a:rPr lang="en-US" dirty="0"/>
              <a:t>][ii], 0.95);//By default the intervals are inflated using the chi2/</a:t>
            </a:r>
            <a:r>
              <a:rPr lang="en-US" dirty="0" err="1"/>
              <a:t>ndf</a:t>
            </a:r>
            <a:r>
              <a:rPr lang="en-US" dirty="0"/>
              <a:t> value of the fit if a chi2 fit is performed</a:t>
            </a:r>
          </a:p>
          <a:p>
            <a:r>
              <a:rPr lang="en-US" dirty="0"/>
              <a:t>			//confidence interval for the colored band: 1</a:t>
            </a:r>
            <a:r>
              <a:rPr lang="el-GR" dirty="0"/>
              <a:t>σ </a:t>
            </a:r>
            <a:r>
              <a:rPr lang="en-US" dirty="0"/>
              <a:t>confidence interval: P=0.683, 1</a:t>
            </a:r>
            <a:r>
              <a:rPr lang="el-GR" dirty="0"/>
              <a:t>σ </a:t>
            </a:r>
            <a:r>
              <a:rPr lang="en-US" dirty="0"/>
              <a:t>confidence interval: P=0.95, 3</a:t>
            </a:r>
            <a:r>
              <a:rPr lang="el-GR" dirty="0"/>
              <a:t>σ </a:t>
            </a:r>
            <a:r>
              <a:rPr lang="en-US" dirty="0"/>
              <a:t>confidence interval: P=0.997</a:t>
            </a:r>
          </a:p>
          <a:p>
            <a:r>
              <a:rPr lang="en-US" dirty="0"/>
              <a:t>			//</a:t>
            </a:r>
            <a:r>
              <a:rPr lang="en-US" dirty="0" err="1"/>
              <a:t>h_confidence_interval</a:t>
            </a:r>
            <a:r>
              <a:rPr lang="en-US" dirty="0"/>
              <a:t> will contain the CL result that you can draw on top of your fitted graph.</a:t>
            </a:r>
          </a:p>
          <a:p>
            <a:r>
              <a:rPr lang="en-US" dirty="0"/>
              <a:t>			//where </a:t>
            </a:r>
            <a:r>
              <a:rPr lang="en-US" dirty="0" err="1"/>
              <a:t>h_confidence_interval</a:t>
            </a:r>
            <a:r>
              <a:rPr lang="en-US" dirty="0"/>
              <a:t> will hold the errors and could superimpose it on the same canvas where you plot central values.</a:t>
            </a:r>
          </a:p>
          <a:p>
            <a:r>
              <a:rPr lang="en-US" dirty="0"/>
              <a:t>			</a:t>
            </a:r>
            <a:r>
              <a:rPr lang="en-US" dirty="0" err="1"/>
              <a:t>h_confidence_interval</a:t>
            </a:r>
            <a:r>
              <a:rPr lang="en-US" dirty="0"/>
              <a:t>[</a:t>
            </a:r>
            <a:r>
              <a:rPr lang="en-US" dirty="0" err="1"/>
              <a:t>i</a:t>
            </a:r>
            <a:r>
              <a:rPr lang="en-US" dirty="0"/>
              <a:t>][ii]-&gt;</a:t>
            </a:r>
            <a:r>
              <a:rPr lang="en-US" dirty="0" err="1"/>
              <a:t>SetStats</a:t>
            </a:r>
            <a:r>
              <a:rPr lang="en-US" dirty="0"/>
              <a:t>(</a:t>
            </a:r>
            <a:r>
              <a:rPr lang="en-US" dirty="0" err="1"/>
              <a:t>kFALSE</a:t>
            </a:r>
            <a:r>
              <a:rPr lang="en-US" dirty="0"/>
              <a:t>);</a:t>
            </a:r>
          </a:p>
          <a:p>
            <a:r>
              <a:rPr lang="en-US" dirty="0"/>
              <a:t>			</a:t>
            </a:r>
            <a:r>
              <a:rPr lang="en-US" dirty="0" err="1"/>
              <a:t>h_confidence_interval</a:t>
            </a:r>
            <a:r>
              <a:rPr lang="en-US" dirty="0"/>
              <a:t>[</a:t>
            </a:r>
            <a:r>
              <a:rPr lang="en-US" dirty="0" err="1"/>
              <a:t>i</a:t>
            </a:r>
            <a:r>
              <a:rPr lang="en-US" dirty="0"/>
              <a:t>][ii]-&gt;</a:t>
            </a:r>
            <a:r>
              <a:rPr lang="en-US" dirty="0" err="1"/>
              <a:t>SetFillColor</a:t>
            </a:r>
            <a:r>
              <a:rPr lang="en-US" dirty="0"/>
              <a:t>(</a:t>
            </a:r>
            <a:r>
              <a:rPr lang="en-US" dirty="0" err="1"/>
              <a:t>kRed</a:t>
            </a:r>
            <a:r>
              <a:rPr lang="en-US" dirty="0"/>
              <a:t> - 10);</a:t>
            </a:r>
          </a:p>
          <a:p>
            <a:r>
              <a:rPr lang="en-US" dirty="0"/>
              <a:t>			//</a:t>
            </a:r>
            <a:r>
              <a:rPr lang="en-US" dirty="0" err="1"/>
              <a:t>histo</a:t>
            </a:r>
            <a:r>
              <a:rPr lang="en-US" dirty="0"/>
              <a:t>[</a:t>
            </a:r>
            <a:r>
              <a:rPr lang="en-US" dirty="0" err="1"/>
              <a:t>i</a:t>
            </a:r>
            <a:r>
              <a:rPr lang="en-US" dirty="0"/>
              <a:t>]-&gt;</a:t>
            </a:r>
            <a:r>
              <a:rPr lang="en-US" dirty="0" err="1"/>
              <a:t>SetLineColor</a:t>
            </a:r>
            <a:r>
              <a:rPr lang="en-US" dirty="0"/>
              <a:t>(kGreen+1);</a:t>
            </a:r>
          </a:p>
          <a:p>
            <a:r>
              <a:rPr lang="en-US" dirty="0"/>
              <a:t>			//</a:t>
            </a:r>
            <a:r>
              <a:rPr lang="en-US" dirty="0" err="1"/>
              <a:t>histo</a:t>
            </a:r>
            <a:r>
              <a:rPr lang="en-US" dirty="0"/>
              <a:t>[</a:t>
            </a:r>
            <a:r>
              <a:rPr lang="en-US" dirty="0" err="1"/>
              <a:t>i</a:t>
            </a:r>
            <a:r>
              <a:rPr lang="en-US" dirty="0"/>
              <a:t>]-&gt;</a:t>
            </a:r>
            <a:r>
              <a:rPr lang="en-US" dirty="0" err="1"/>
              <a:t>SetMarkerColor</a:t>
            </a:r>
            <a:r>
              <a:rPr lang="en-US" dirty="0"/>
              <a:t>(kGreen+1);</a:t>
            </a:r>
          </a:p>
          <a:p>
            <a:r>
              <a:rPr lang="en-US" dirty="0"/>
              <a:t>			</a:t>
            </a:r>
            <a:r>
              <a:rPr lang="en-US" dirty="0" err="1"/>
              <a:t>h_confidence_interval</a:t>
            </a:r>
            <a:r>
              <a:rPr lang="en-US" dirty="0"/>
              <a:t>[</a:t>
            </a:r>
            <a:r>
              <a:rPr lang="en-US" dirty="0" err="1"/>
              <a:t>i</a:t>
            </a:r>
            <a:r>
              <a:rPr lang="en-US" dirty="0"/>
              <a:t>][ii]-&gt;Draw("e3 same"); // plot the uncertainty band</a:t>
            </a:r>
          </a:p>
          <a:p>
            <a:r>
              <a:rPr lang="en-US" dirty="0"/>
              <a:t>			</a:t>
            </a:r>
            <a:r>
              <a:rPr lang="en-US" dirty="0" err="1"/>
              <a:t>fEMG</a:t>
            </a:r>
            <a:r>
              <a:rPr lang="en-US" dirty="0"/>
              <a:t>[ii]-&gt;Draw("same");</a:t>
            </a:r>
          </a:p>
          <a:p>
            <a:r>
              <a:rPr lang="en-US" dirty="0"/>
              <a:t>			//g[ii]-&gt;Draw("same");</a:t>
            </a:r>
          </a:p>
          <a:p>
            <a:r>
              <a:rPr lang="en-US" dirty="0"/>
              <a:t>			//p[ii]-&gt;Draw("same");</a:t>
            </a:r>
          </a:p>
          <a:p>
            <a:r>
              <a:rPr lang="en-US" dirty="0"/>
              <a:t>			//p2[ii]-&gt;Draw("same");</a:t>
            </a:r>
          </a:p>
          <a:p>
            <a:r>
              <a:rPr lang="en-US" dirty="0"/>
              <a:t>			b[ii]-&gt;Draw("same");</a:t>
            </a:r>
          </a:p>
          <a:p>
            <a:r>
              <a:rPr lang="en-US" dirty="0"/>
              <a:t>			</a:t>
            </a:r>
            <a:r>
              <a:rPr lang="en-US" dirty="0" err="1"/>
              <a:t>histo</a:t>
            </a:r>
            <a:r>
              <a:rPr lang="en-US" dirty="0"/>
              <a:t>[</a:t>
            </a:r>
            <a:r>
              <a:rPr lang="en-US" dirty="0" err="1"/>
              <a:t>i</a:t>
            </a:r>
            <a:r>
              <a:rPr lang="en-US" dirty="0"/>
              <a:t>]-&gt;Draw("e same");</a:t>
            </a:r>
          </a:p>
          <a:p>
            <a:endParaRPr lang="en-US" dirty="0"/>
          </a:p>
          <a:p>
            <a:r>
              <a:rPr lang="en-US" dirty="0"/>
              <a:t>			</a:t>
            </a:r>
            <a:r>
              <a:rPr lang="en-US" dirty="0" err="1"/>
              <a:t>TMatrixD</a:t>
            </a:r>
            <a:r>
              <a:rPr lang="en-US" dirty="0"/>
              <a:t> </a:t>
            </a:r>
            <a:r>
              <a:rPr lang="en-US" dirty="0" err="1"/>
              <a:t>cov</a:t>
            </a:r>
            <a:r>
              <a:rPr lang="en-US" dirty="0"/>
              <a:t> = </a:t>
            </a:r>
            <a:r>
              <a:rPr lang="en-US" dirty="0" err="1"/>
              <a:t>Fit_result_pointer</a:t>
            </a:r>
            <a:r>
              <a:rPr lang="en-US" dirty="0"/>
              <a:t>-&gt;</a:t>
            </a:r>
            <a:r>
              <a:rPr lang="en-US" dirty="0" err="1"/>
              <a:t>GetCovarianceMatrix</a:t>
            </a:r>
            <a:r>
              <a:rPr lang="en-US" dirty="0"/>
              <a:t>();//error matrix</a:t>
            </a:r>
          </a:p>
          <a:p>
            <a:r>
              <a:rPr lang="en-US" dirty="0"/>
              <a:t>			</a:t>
            </a:r>
            <a:r>
              <a:rPr lang="en-US" dirty="0" err="1"/>
              <a:t>TMatrixD</a:t>
            </a:r>
            <a:r>
              <a:rPr lang="en-US" dirty="0"/>
              <a:t> </a:t>
            </a:r>
            <a:r>
              <a:rPr lang="en-US" dirty="0" err="1"/>
              <a:t>cor</a:t>
            </a:r>
            <a:r>
              <a:rPr lang="en-US" dirty="0"/>
              <a:t> = </a:t>
            </a:r>
            <a:r>
              <a:rPr lang="en-US" dirty="0" err="1"/>
              <a:t>Fit_result_pointer</a:t>
            </a:r>
            <a:r>
              <a:rPr lang="en-US" dirty="0"/>
              <a:t>-&gt;</a:t>
            </a:r>
            <a:r>
              <a:rPr lang="en-US" dirty="0" err="1"/>
              <a:t>GetCorrelationMatrix</a:t>
            </a:r>
            <a:r>
              <a:rPr lang="en-US" dirty="0"/>
              <a:t>();//parameter correlation coefficients</a:t>
            </a:r>
          </a:p>
          <a:p>
            <a:r>
              <a:rPr lang="en-US" dirty="0"/>
              <a:t>			</a:t>
            </a:r>
            <a:r>
              <a:rPr lang="en-US" dirty="0" err="1"/>
              <a:t>cov.Print</a:t>
            </a:r>
            <a:r>
              <a:rPr lang="en-US" dirty="0"/>
              <a:t>();</a:t>
            </a:r>
          </a:p>
          <a:p>
            <a:r>
              <a:rPr lang="en-US" dirty="0"/>
              <a:t>			</a:t>
            </a:r>
            <a:r>
              <a:rPr lang="en-US" dirty="0" err="1"/>
              <a:t>cor.Print</a:t>
            </a:r>
            <a:r>
              <a:rPr lang="en-US" dirty="0"/>
              <a:t>();</a:t>
            </a:r>
          </a:p>
          <a:p>
            <a:r>
              <a:rPr lang="en-US" dirty="0"/>
              <a:t>			double </a:t>
            </a:r>
            <a:r>
              <a:rPr lang="en-US" dirty="0" err="1"/>
              <a:t>Utau_Utau</a:t>
            </a:r>
            <a:r>
              <a:rPr lang="en-US" dirty="0"/>
              <a:t> = fitter-&gt;</a:t>
            </a:r>
            <a:r>
              <a:rPr lang="en-US" dirty="0" err="1"/>
              <a:t>GetCovarianceMatrixElement</a:t>
            </a:r>
            <a:r>
              <a:rPr lang="en-US" dirty="0"/>
              <a:t>(3, 3);//(</a:t>
            </a:r>
            <a:r>
              <a:rPr lang="en-US" dirty="0" err="1"/>
              <a:t>Utau</a:t>
            </a:r>
            <a:r>
              <a:rPr lang="en-US" dirty="0"/>
              <a:t>)^2</a:t>
            </a:r>
          </a:p>
          <a:p>
            <a:r>
              <a:rPr lang="en-US" dirty="0"/>
              <a:t>			double </a:t>
            </a:r>
            <a:r>
              <a:rPr lang="en-US" dirty="0" err="1"/>
              <a:t>Usigma_Usigma</a:t>
            </a:r>
            <a:r>
              <a:rPr lang="en-US" dirty="0"/>
              <a:t> = fitter-&gt;</a:t>
            </a:r>
            <a:r>
              <a:rPr lang="en-US" dirty="0" err="1"/>
              <a:t>GetCovarianceMatrixElement</a:t>
            </a:r>
            <a:r>
              <a:rPr lang="en-US" dirty="0"/>
              <a:t>(4, 4);//(</a:t>
            </a:r>
            <a:r>
              <a:rPr lang="en-US" dirty="0" err="1"/>
              <a:t>Usigma</a:t>
            </a:r>
            <a:r>
              <a:rPr lang="en-US" dirty="0"/>
              <a:t>)^2</a:t>
            </a:r>
          </a:p>
          <a:p>
            <a:r>
              <a:rPr lang="en-US" dirty="0"/>
              <a:t>			double </a:t>
            </a:r>
            <a:r>
              <a:rPr lang="en-US" dirty="0" err="1"/>
              <a:t>Umean_Umean</a:t>
            </a:r>
            <a:r>
              <a:rPr lang="en-US" dirty="0"/>
              <a:t> = fitter-&gt;</a:t>
            </a:r>
            <a:r>
              <a:rPr lang="en-US" dirty="0" err="1"/>
              <a:t>GetCovarianceMatrixElement</a:t>
            </a:r>
            <a:r>
              <a:rPr lang="en-US" dirty="0"/>
              <a:t>(5, 5);//(</a:t>
            </a:r>
            <a:r>
              <a:rPr lang="en-US" dirty="0" err="1"/>
              <a:t>Umean</a:t>
            </a:r>
            <a:r>
              <a:rPr lang="en-US" dirty="0"/>
              <a:t>)^2</a:t>
            </a:r>
          </a:p>
          <a:p>
            <a:r>
              <a:rPr lang="en-US" dirty="0"/>
              <a:t>			double </a:t>
            </a:r>
            <a:r>
              <a:rPr lang="en-US" dirty="0" err="1"/>
              <a:t>rou_Utau_Umean</a:t>
            </a:r>
            <a:r>
              <a:rPr lang="en-US" dirty="0"/>
              <a:t> = fitter-&gt;</a:t>
            </a:r>
            <a:r>
              <a:rPr lang="en-US" dirty="0" err="1"/>
              <a:t>GetCovarianceMatrixElement</a:t>
            </a:r>
            <a:r>
              <a:rPr lang="en-US" dirty="0"/>
              <a:t>(3, 5);//(</a:t>
            </a:r>
            <a:r>
              <a:rPr lang="el-GR" dirty="0"/>
              <a:t>ρ*</a:t>
            </a:r>
            <a:r>
              <a:rPr lang="en-US" dirty="0" err="1"/>
              <a:t>Utau</a:t>
            </a:r>
            <a:r>
              <a:rPr lang="en-US" dirty="0"/>
              <a:t>*</a:t>
            </a:r>
            <a:r>
              <a:rPr lang="en-US" dirty="0" err="1"/>
              <a:t>Umean</a:t>
            </a:r>
            <a:r>
              <a:rPr lang="en-US" dirty="0"/>
              <a:t>), (3,5) (5,3) doesn't matter.</a:t>
            </a:r>
          </a:p>
          <a:p>
            <a:r>
              <a:rPr lang="en-US" dirty="0"/>
              <a:t>			double </a:t>
            </a:r>
            <a:r>
              <a:rPr lang="en-US" dirty="0" err="1"/>
              <a:t>rou_Usigma_Umean</a:t>
            </a:r>
            <a:r>
              <a:rPr lang="en-US" dirty="0"/>
              <a:t> = fitter-&gt;</a:t>
            </a:r>
            <a:r>
              <a:rPr lang="en-US" dirty="0" err="1"/>
              <a:t>GetCovarianceMatrixElement</a:t>
            </a:r>
            <a:r>
              <a:rPr lang="en-US" dirty="0"/>
              <a:t>(4, 5);//</a:t>
            </a:r>
          </a:p>
          <a:p>
            <a:r>
              <a:rPr lang="en-US" dirty="0"/>
              <a:t>			// </a:t>
            </a:r>
            <a:r>
              <a:rPr lang="en-US" dirty="0" err="1"/>
              <a:t>cout</a:t>
            </a:r>
            <a:r>
              <a:rPr lang="en-US" dirty="0"/>
              <a:t> &lt;&lt; </a:t>
            </a:r>
            <a:r>
              <a:rPr lang="en-US" dirty="0" err="1"/>
              <a:t>rou_Usigma_Umean</a:t>
            </a:r>
            <a:r>
              <a:rPr lang="en-US" dirty="0"/>
              <a:t> &lt;&lt; </a:t>
            </a:r>
            <a:r>
              <a:rPr lang="en-US" dirty="0" err="1"/>
              <a:t>endl</a:t>
            </a:r>
            <a:r>
              <a:rPr lang="en-US" dirty="0"/>
              <a:t>;</a:t>
            </a:r>
          </a:p>
          <a:p>
            <a:endParaRPr lang="en-US" dirty="0"/>
          </a:p>
          <a:p>
            <a:r>
              <a:rPr lang="en-US" dirty="0"/>
              <a:t>			peaky[ii] = </a:t>
            </a:r>
            <a:r>
              <a:rPr lang="en-US" dirty="0" err="1"/>
              <a:t>fEMG</a:t>
            </a:r>
            <a:r>
              <a:rPr lang="en-US" dirty="0"/>
              <a:t>[ii]-&gt;</a:t>
            </a:r>
            <a:r>
              <a:rPr lang="en-US" dirty="0" err="1"/>
              <a:t>GetMaximum</a:t>
            </a:r>
            <a:r>
              <a:rPr lang="en-US" dirty="0"/>
              <a:t>(</a:t>
            </a:r>
            <a:r>
              <a:rPr lang="en-US" dirty="0" err="1"/>
              <a:t>fitrange_min</a:t>
            </a:r>
            <a:r>
              <a:rPr lang="en-US" dirty="0"/>
              <a:t>, </a:t>
            </a:r>
            <a:r>
              <a:rPr lang="en-US" dirty="0" err="1"/>
              <a:t>fitrange_max</a:t>
            </a:r>
            <a:r>
              <a:rPr lang="en-US" dirty="0"/>
              <a:t>);</a:t>
            </a:r>
          </a:p>
          <a:p>
            <a:r>
              <a:rPr lang="en-US" dirty="0"/>
              <a:t>			</a:t>
            </a:r>
            <a:r>
              <a:rPr lang="en-US" dirty="0" err="1"/>
              <a:t>peakx</a:t>
            </a:r>
            <a:r>
              <a:rPr lang="en-US" dirty="0"/>
              <a:t>[ii] = </a:t>
            </a:r>
            <a:r>
              <a:rPr lang="en-US" dirty="0" err="1"/>
              <a:t>fEMG</a:t>
            </a:r>
            <a:r>
              <a:rPr lang="en-US" dirty="0"/>
              <a:t>[ii]-&gt;</a:t>
            </a:r>
            <a:r>
              <a:rPr lang="en-US" dirty="0" err="1"/>
              <a:t>GetMaximumX</a:t>
            </a:r>
            <a:r>
              <a:rPr lang="en-US" dirty="0"/>
              <a:t>(</a:t>
            </a:r>
            <a:r>
              <a:rPr lang="en-US" dirty="0" err="1"/>
              <a:t>fitrange_min</a:t>
            </a:r>
            <a:r>
              <a:rPr lang="en-US" dirty="0"/>
              <a:t>, </a:t>
            </a:r>
            <a:r>
              <a:rPr lang="en-US" dirty="0" err="1"/>
              <a:t>fitrange_max</a:t>
            </a:r>
            <a:r>
              <a:rPr lang="en-US" dirty="0"/>
              <a:t>);</a:t>
            </a:r>
          </a:p>
          <a:p>
            <a:r>
              <a:rPr lang="en-US" dirty="0"/>
              <a:t>			</a:t>
            </a:r>
            <a:r>
              <a:rPr lang="en-US" dirty="0" err="1"/>
              <a:t>peakxerr</a:t>
            </a:r>
            <a:r>
              <a:rPr lang="en-US" dirty="0"/>
              <a:t>[ii] = sqrt(</a:t>
            </a:r>
            <a:r>
              <a:rPr lang="en-US" dirty="0" err="1"/>
              <a:t>Utau_Utau</a:t>
            </a:r>
            <a:r>
              <a:rPr lang="en-US" dirty="0"/>
              <a:t> + </a:t>
            </a:r>
            <a:r>
              <a:rPr lang="en-US" dirty="0" err="1"/>
              <a:t>Umean_Umean</a:t>
            </a:r>
            <a:r>
              <a:rPr lang="en-US" dirty="0"/>
              <a:t> + 2 * </a:t>
            </a:r>
            <a:r>
              <a:rPr lang="en-US" dirty="0" err="1"/>
              <a:t>rou_Utau_Umean</a:t>
            </a:r>
            <a:r>
              <a:rPr lang="en-US" dirty="0"/>
              <a:t>);</a:t>
            </a:r>
          </a:p>
          <a:p>
            <a:endParaRPr lang="en-US" dirty="0"/>
          </a:p>
          <a:p>
            <a:r>
              <a:rPr lang="en-US" dirty="0"/>
              <a:t>			//FWHM[ii] = par[ii][4] / par[ii][5] * 2.355 * </a:t>
            </a:r>
            <a:r>
              <a:rPr lang="en-US" dirty="0" err="1"/>
              <a:t>Eg</a:t>
            </a:r>
            <a:r>
              <a:rPr lang="en-US" dirty="0"/>
              <a:t>;</a:t>
            </a:r>
          </a:p>
          <a:p>
            <a:r>
              <a:rPr lang="en-US" dirty="0"/>
              <a:t>			//</a:t>
            </a:r>
            <a:r>
              <a:rPr lang="en-US" dirty="0" err="1"/>
              <a:t>FWHM_err</a:t>
            </a:r>
            <a:r>
              <a:rPr lang="en-US" dirty="0"/>
              <a:t>[ii] = 2.355 * </a:t>
            </a:r>
            <a:r>
              <a:rPr lang="en-US" dirty="0" err="1"/>
              <a:t>Eg</a:t>
            </a:r>
            <a:r>
              <a:rPr lang="en-US" dirty="0"/>
              <a:t> * sqrt(</a:t>
            </a:r>
            <a:r>
              <a:rPr lang="en-US" dirty="0" err="1"/>
              <a:t>Usigma_Usigma</a:t>
            </a:r>
            <a:r>
              <a:rPr lang="en-US" dirty="0"/>
              <a:t> / (par[ii][5] * par[ii][5]) + </a:t>
            </a:r>
            <a:r>
              <a:rPr lang="en-US" dirty="0" err="1"/>
              <a:t>Umean_Umean</a:t>
            </a:r>
            <a:r>
              <a:rPr lang="en-US" dirty="0"/>
              <a:t> * (-par[ii][4] / par[ii][5] / par[ii][5]) * (-par[ii][4] / par[ii][5] / par[ii][5]) + 2 * </a:t>
            </a:r>
            <a:r>
              <a:rPr lang="en-US" dirty="0" err="1"/>
              <a:t>rou_Usigma_Umean</a:t>
            </a:r>
            <a:r>
              <a:rPr lang="en-US" dirty="0"/>
              <a:t> / par[ii][5] * (-par[ii][4] / par[ii][5] / par[ii][5]));</a:t>
            </a:r>
          </a:p>
          <a:p>
            <a:endParaRPr lang="en-US" dirty="0"/>
          </a:p>
          <a:p>
            <a:r>
              <a:rPr lang="en-US" dirty="0"/>
              <a:t>// 			</a:t>
            </a:r>
            <a:r>
              <a:rPr lang="en-US" dirty="0" err="1"/>
              <a:t>inflation_factor</a:t>
            </a:r>
            <a:r>
              <a:rPr lang="en-US" dirty="0"/>
              <a:t> = sqrt(</a:t>
            </a:r>
            <a:r>
              <a:rPr lang="en-US" dirty="0" err="1"/>
              <a:t>parChi</a:t>
            </a:r>
            <a:r>
              <a:rPr lang="en-US" dirty="0"/>
              <a:t>[ii] / </a:t>
            </a:r>
            <a:r>
              <a:rPr lang="en-US" dirty="0" err="1"/>
              <a:t>parNDF</a:t>
            </a:r>
            <a:r>
              <a:rPr lang="en-US" dirty="0"/>
              <a:t>[ii]);</a:t>
            </a:r>
          </a:p>
          <a:p>
            <a:r>
              <a:rPr lang="en-US" dirty="0"/>
              <a:t>// 			if (</a:t>
            </a:r>
            <a:r>
              <a:rPr lang="en-US" dirty="0" err="1"/>
              <a:t>inflation_factor</a:t>
            </a:r>
            <a:r>
              <a:rPr lang="en-US" dirty="0"/>
              <a:t> &lt; 1)</a:t>
            </a:r>
          </a:p>
          <a:p>
            <a:r>
              <a:rPr lang="en-US" dirty="0"/>
              <a:t>			</a:t>
            </a:r>
            <a:r>
              <a:rPr lang="en-US" dirty="0" err="1"/>
              <a:t>inflation_factor</a:t>
            </a:r>
            <a:r>
              <a:rPr lang="en-US" dirty="0"/>
              <a:t> = 1;</a:t>
            </a:r>
          </a:p>
          <a:p>
            <a:r>
              <a:rPr lang="en-US" dirty="0"/>
              <a:t>			constant[ii] = par[ii][2]; </a:t>
            </a:r>
            <a:r>
              <a:rPr lang="en-US" dirty="0" err="1"/>
              <a:t>constant_err</a:t>
            </a:r>
            <a:r>
              <a:rPr lang="en-US" dirty="0"/>
              <a:t>[ii] = </a:t>
            </a:r>
            <a:r>
              <a:rPr lang="en-US" dirty="0" err="1"/>
              <a:t>par_err</a:t>
            </a:r>
            <a:r>
              <a:rPr lang="en-US" dirty="0"/>
              <a:t>[ii][2] * </a:t>
            </a:r>
            <a:r>
              <a:rPr lang="en-US" dirty="0" err="1"/>
              <a:t>inflation_factor</a:t>
            </a:r>
            <a:r>
              <a:rPr lang="en-US" dirty="0"/>
              <a:t>;</a:t>
            </a:r>
          </a:p>
          <a:p>
            <a:r>
              <a:rPr lang="en-US" dirty="0"/>
              <a:t>			tau[ii] = par[ii][3]; </a:t>
            </a:r>
            <a:r>
              <a:rPr lang="en-US" dirty="0" err="1"/>
              <a:t>tau_err</a:t>
            </a:r>
            <a:r>
              <a:rPr lang="en-US" dirty="0"/>
              <a:t>[ii] = </a:t>
            </a:r>
            <a:r>
              <a:rPr lang="en-US" dirty="0" err="1"/>
              <a:t>par_err</a:t>
            </a:r>
            <a:r>
              <a:rPr lang="en-US" dirty="0"/>
              <a:t>[ii][3] * </a:t>
            </a:r>
            <a:r>
              <a:rPr lang="en-US" dirty="0" err="1"/>
              <a:t>inflation_factor</a:t>
            </a:r>
            <a:r>
              <a:rPr lang="en-US" dirty="0"/>
              <a:t>;</a:t>
            </a:r>
          </a:p>
          <a:p>
            <a:r>
              <a:rPr lang="en-US" dirty="0"/>
              <a:t>			sig[ii] = par[ii][4]; </a:t>
            </a:r>
            <a:r>
              <a:rPr lang="en-US" dirty="0" err="1"/>
              <a:t>sig_err</a:t>
            </a:r>
            <a:r>
              <a:rPr lang="en-US" dirty="0"/>
              <a:t>[ii] = </a:t>
            </a:r>
            <a:r>
              <a:rPr lang="en-US" dirty="0" err="1"/>
              <a:t>par_err</a:t>
            </a:r>
            <a:r>
              <a:rPr lang="en-US" dirty="0"/>
              <a:t>[ii][4] * </a:t>
            </a:r>
            <a:r>
              <a:rPr lang="en-US" dirty="0" err="1"/>
              <a:t>inflation_factor</a:t>
            </a:r>
            <a:r>
              <a:rPr lang="en-US" dirty="0"/>
              <a:t>;</a:t>
            </a:r>
          </a:p>
          <a:p>
            <a:r>
              <a:rPr lang="en-US" dirty="0"/>
              <a:t>			mean[ii] = par[ii][5]; </a:t>
            </a:r>
            <a:r>
              <a:rPr lang="en-US" dirty="0" err="1"/>
              <a:t>mean_err</a:t>
            </a:r>
            <a:r>
              <a:rPr lang="en-US" dirty="0"/>
              <a:t>[ii] = </a:t>
            </a:r>
            <a:r>
              <a:rPr lang="en-US" dirty="0" err="1"/>
              <a:t>par_err</a:t>
            </a:r>
            <a:r>
              <a:rPr lang="en-US" dirty="0"/>
              <a:t>[ii][5] * </a:t>
            </a:r>
            <a:r>
              <a:rPr lang="en-US" dirty="0" err="1"/>
              <a:t>inflation_factor</a:t>
            </a:r>
            <a:r>
              <a:rPr lang="en-US" dirty="0"/>
              <a:t>;</a:t>
            </a:r>
          </a:p>
          <a:p>
            <a:r>
              <a:rPr lang="en-US" dirty="0"/>
              <a:t>			FWHM[ii] = par[ii][4] * 2.355; </a:t>
            </a:r>
            <a:r>
              <a:rPr lang="en-US" dirty="0" err="1"/>
              <a:t>FWHM_err</a:t>
            </a:r>
            <a:r>
              <a:rPr lang="en-US" dirty="0"/>
              <a:t>[ii] = </a:t>
            </a:r>
            <a:r>
              <a:rPr lang="en-US" dirty="0" err="1"/>
              <a:t>par_err</a:t>
            </a:r>
            <a:r>
              <a:rPr lang="en-US" dirty="0"/>
              <a:t>[ii][4] * 2.355 * </a:t>
            </a:r>
            <a:r>
              <a:rPr lang="en-US" dirty="0" err="1"/>
              <a:t>inflation_factor</a:t>
            </a:r>
            <a:r>
              <a:rPr lang="en-US" dirty="0"/>
              <a:t>;</a:t>
            </a:r>
          </a:p>
          <a:p>
            <a:endParaRPr lang="en-US" dirty="0"/>
          </a:p>
          <a:p>
            <a:r>
              <a:rPr lang="en-US" dirty="0"/>
              <a:t>			</a:t>
            </a:r>
            <a:r>
              <a:rPr lang="en-US" dirty="0" err="1"/>
              <a:t>Double_t</a:t>
            </a:r>
            <a:r>
              <a:rPr lang="en-US" dirty="0"/>
              <a:t> </a:t>
            </a:r>
            <a:r>
              <a:rPr lang="en-US" dirty="0" err="1"/>
              <a:t>topy</a:t>
            </a:r>
            <a:r>
              <a:rPr lang="en-US" dirty="0"/>
              <a:t>, </a:t>
            </a:r>
            <a:r>
              <a:rPr lang="en-US" dirty="0" err="1"/>
              <a:t>topx</a:t>
            </a:r>
            <a:r>
              <a:rPr lang="en-US" dirty="0"/>
              <a:t>, </a:t>
            </a:r>
            <a:r>
              <a:rPr lang="en-US" dirty="0" err="1"/>
              <a:t>lower_half</a:t>
            </a:r>
            <a:r>
              <a:rPr lang="en-US" dirty="0"/>
              <a:t>, </a:t>
            </a:r>
            <a:r>
              <a:rPr lang="en-US" dirty="0" err="1"/>
              <a:t>higher_half</a:t>
            </a:r>
            <a:r>
              <a:rPr lang="en-US" dirty="0"/>
              <a:t>;</a:t>
            </a:r>
          </a:p>
          <a:p>
            <a:r>
              <a:rPr lang="en-US" dirty="0"/>
              <a:t>			</a:t>
            </a:r>
            <a:r>
              <a:rPr lang="en-US" dirty="0" err="1"/>
              <a:t>topy</a:t>
            </a:r>
            <a:r>
              <a:rPr lang="en-US" dirty="0"/>
              <a:t> = p[ii]-&gt;</a:t>
            </a:r>
            <a:r>
              <a:rPr lang="en-US" dirty="0" err="1"/>
              <a:t>GetMaximum</a:t>
            </a:r>
            <a:r>
              <a:rPr lang="en-US" dirty="0"/>
              <a:t>(</a:t>
            </a:r>
            <a:r>
              <a:rPr lang="en-US" dirty="0" err="1"/>
              <a:t>fitrange_min</a:t>
            </a:r>
            <a:r>
              <a:rPr lang="en-US" dirty="0"/>
              <a:t>, </a:t>
            </a:r>
            <a:r>
              <a:rPr lang="en-US" dirty="0" err="1"/>
              <a:t>fitrange_max</a:t>
            </a:r>
            <a:r>
              <a:rPr lang="en-US" dirty="0"/>
              <a:t>);</a:t>
            </a:r>
          </a:p>
          <a:p>
            <a:r>
              <a:rPr lang="en-US" dirty="0"/>
              <a:t>			</a:t>
            </a:r>
            <a:r>
              <a:rPr lang="en-US" dirty="0" err="1"/>
              <a:t>topx</a:t>
            </a:r>
            <a:r>
              <a:rPr lang="en-US" dirty="0"/>
              <a:t> = p[ii]-&gt;</a:t>
            </a:r>
            <a:r>
              <a:rPr lang="en-US" dirty="0" err="1"/>
              <a:t>GetMaximumX</a:t>
            </a:r>
            <a:r>
              <a:rPr lang="en-US" dirty="0"/>
              <a:t>(</a:t>
            </a:r>
            <a:r>
              <a:rPr lang="en-US" dirty="0" err="1"/>
              <a:t>fitrange_min</a:t>
            </a:r>
            <a:r>
              <a:rPr lang="en-US" dirty="0"/>
              <a:t>, </a:t>
            </a:r>
            <a:r>
              <a:rPr lang="en-US" dirty="0" err="1"/>
              <a:t>fitrange_max</a:t>
            </a:r>
            <a:r>
              <a:rPr lang="en-US" dirty="0"/>
              <a:t>);</a:t>
            </a:r>
          </a:p>
          <a:p>
            <a:r>
              <a:rPr lang="en-US" dirty="0"/>
              <a:t>			</a:t>
            </a:r>
            <a:r>
              <a:rPr lang="en-US" dirty="0" err="1"/>
              <a:t>lower_half</a:t>
            </a:r>
            <a:r>
              <a:rPr lang="en-US" dirty="0"/>
              <a:t> = p[ii]-&gt;</a:t>
            </a:r>
            <a:r>
              <a:rPr lang="en-US" dirty="0" err="1"/>
              <a:t>GetX</a:t>
            </a:r>
            <a:r>
              <a:rPr lang="en-US" dirty="0"/>
              <a:t>(</a:t>
            </a:r>
            <a:r>
              <a:rPr lang="en-US" dirty="0" err="1"/>
              <a:t>topy</a:t>
            </a:r>
            <a:r>
              <a:rPr lang="en-US" dirty="0"/>
              <a:t> / 2.0, </a:t>
            </a:r>
            <a:r>
              <a:rPr lang="en-US" dirty="0" err="1"/>
              <a:t>fitrange_min</a:t>
            </a:r>
            <a:r>
              <a:rPr lang="en-US" dirty="0"/>
              <a:t>, </a:t>
            </a:r>
            <a:r>
              <a:rPr lang="en-US" dirty="0" err="1"/>
              <a:t>topx</a:t>
            </a:r>
            <a:r>
              <a:rPr lang="en-US" dirty="0"/>
              <a:t>, 1E-12);</a:t>
            </a:r>
          </a:p>
          <a:p>
            <a:r>
              <a:rPr lang="en-US" dirty="0"/>
              <a:t>			</a:t>
            </a:r>
            <a:r>
              <a:rPr lang="en-US" dirty="0" err="1"/>
              <a:t>higher_half</a:t>
            </a:r>
            <a:r>
              <a:rPr lang="en-US" dirty="0"/>
              <a:t> = p[ii]-&gt;</a:t>
            </a:r>
            <a:r>
              <a:rPr lang="en-US" dirty="0" err="1"/>
              <a:t>GetX</a:t>
            </a:r>
            <a:r>
              <a:rPr lang="en-US" dirty="0"/>
              <a:t>(</a:t>
            </a:r>
            <a:r>
              <a:rPr lang="en-US" dirty="0" err="1"/>
              <a:t>topy</a:t>
            </a:r>
            <a:r>
              <a:rPr lang="en-US" dirty="0"/>
              <a:t> / 2.0, </a:t>
            </a:r>
            <a:r>
              <a:rPr lang="en-US" dirty="0" err="1"/>
              <a:t>topx</a:t>
            </a:r>
            <a:r>
              <a:rPr lang="en-US" dirty="0"/>
              <a:t>, </a:t>
            </a:r>
            <a:r>
              <a:rPr lang="en-US" dirty="0" err="1"/>
              <a:t>fitrange_max</a:t>
            </a:r>
            <a:r>
              <a:rPr lang="en-US" dirty="0"/>
              <a:t>, 1E-12);</a:t>
            </a:r>
          </a:p>
          <a:p>
            <a:r>
              <a:rPr lang="en-US" dirty="0"/>
              <a:t>			FWHM[ii] = </a:t>
            </a:r>
            <a:r>
              <a:rPr lang="en-US" dirty="0" err="1"/>
              <a:t>higher_half</a:t>
            </a:r>
            <a:r>
              <a:rPr lang="en-US" dirty="0"/>
              <a:t> - </a:t>
            </a:r>
            <a:r>
              <a:rPr lang="en-US" dirty="0" err="1"/>
              <a:t>lower_half</a:t>
            </a:r>
            <a:r>
              <a:rPr lang="en-US" dirty="0"/>
              <a:t>;</a:t>
            </a:r>
          </a:p>
          <a:p>
            <a:endParaRPr lang="en-US" dirty="0"/>
          </a:p>
          <a:p>
            <a:r>
              <a:rPr lang="en-US" dirty="0"/>
              <a:t>			</a:t>
            </a:r>
            <a:r>
              <a:rPr lang="en-US" dirty="0" err="1"/>
              <a:t>outfile</a:t>
            </a:r>
            <a:r>
              <a:rPr lang="en-US" dirty="0"/>
              <a:t> &lt;&lt; </a:t>
            </a:r>
            <a:r>
              <a:rPr lang="en-US" dirty="0" err="1"/>
              <a:t>histo_name</a:t>
            </a:r>
            <a:r>
              <a:rPr lang="en-US" dirty="0"/>
              <a:t> &lt;&lt; </a:t>
            </a:r>
            <a:r>
              <a:rPr lang="en-US" dirty="0" err="1"/>
              <a:t>i</a:t>
            </a:r>
            <a:r>
              <a:rPr lang="en-US" dirty="0"/>
              <a:t> &lt;&lt; "	Constant*</a:t>
            </a:r>
            <a:r>
              <a:rPr lang="en-US" dirty="0" err="1"/>
              <a:t>binsize</a:t>
            </a:r>
            <a:r>
              <a:rPr lang="en-US" dirty="0"/>
              <a:t>" &lt;&lt; ii &lt;&lt; "=	" &lt;&lt; constant[ii] &lt;&lt; "	+/-	" &lt;&lt; </a:t>
            </a:r>
            <a:r>
              <a:rPr lang="en-US" dirty="0" err="1"/>
              <a:t>constant_err</a:t>
            </a:r>
            <a:r>
              <a:rPr lang="en-US" dirty="0"/>
              <a:t>[ii] &lt;&lt; "	Mean" &lt;&lt; ii &lt;&lt; "=	" &lt;&lt; mean[ii] &lt;&lt; "	+/-	" &lt;&lt; </a:t>
            </a:r>
            <a:r>
              <a:rPr lang="en-US" dirty="0" err="1"/>
              <a:t>mean_err</a:t>
            </a:r>
            <a:r>
              <a:rPr lang="en-US" dirty="0"/>
              <a:t>[ii] &lt;&lt; "	Maximum" &lt;&lt; ii &lt;&lt; "=	" &lt;&lt; </a:t>
            </a:r>
            <a:r>
              <a:rPr lang="en-US" dirty="0" err="1"/>
              <a:t>peakx</a:t>
            </a:r>
            <a:r>
              <a:rPr lang="en-US" dirty="0"/>
              <a:t>[ii] &lt;&lt; "	+/-	" &lt;&lt; </a:t>
            </a:r>
            <a:r>
              <a:rPr lang="en-US" dirty="0" err="1"/>
              <a:t>peakxerr</a:t>
            </a:r>
            <a:r>
              <a:rPr lang="en-US" dirty="0"/>
              <a:t>[ii] &lt;&lt; "	Sigma" &lt;&lt; ii &lt;&lt; "=	" &lt;&lt; sig[ii] &lt;&lt; "	+/-	" &lt;&lt; </a:t>
            </a:r>
            <a:r>
              <a:rPr lang="en-US" dirty="0" err="1"/>
              <a:t>sig_err</a:t>
            </a:r>
            <a:r>
              <a:rPr lang="en-US" dirty="0"/>
              <a:t>[ii] &lt;&lt; "	Tau" &lt;&lt; ii &lt;&lt; "=	" &lt;&lt; tau[ii] &lt;&lt; "	+/-	" &lt;&lt; </a:t>
            </a:r>
            <a:r>
              <a:rPr lang="en-US" dirty="0" err="1"/>
              <a:t>tau_err</a:t>
            </a:r>
            <a:r>
              <a:rPr lang="en-US" dirty="0"/>
              <a:t>[ii] &lt;&lt; "	A" &lt;&lt; ii &lt;&lt; "=	" &lt;&lt; par[ii][0] &lt;&lt; "	+/-	" &lt;&lt; </a:t>
            </a:r>
            <a:r>
              <a:rPr lang="en-US" dirty="0" err="1"/>
              <a:t>par_err</a:t>
            </a:r>
            <a:r>
              <a:rPr lang="en-US" dirty="0"/>
              <a:t>[ii][0] &lt;&lt; "	B" &lt;&lt; ii &lt;&lt; "=	" &lt;&lt; par[ii][1] &lt;&lt; "	+/-	" &lt;&lt; </a:t>
            </a:r>
            <a:r>
              <a:rPr lang="en-US" dirty="0" err="1"/>
              <a:t>par_err</a:t>
            </a:r>
            <a:r>
              <a:rPr lang="en-US" dirty="0"/>
              <a:t>[ii][1] &lt;&lt; "	Chi2" &lt;&lt; ii &lt;&lt; "=	" &lt;&lt; </a:t>
            </a:r>
            <a:r>
              <a:rPr lang="en-US" dirty="0" err="1"/>
              <a:t>parChi</a:t>
            </a:r>
            <a:r>
              <a:rPr lang="en-US" dirty="0"/>
              <a:t>[ii] &lt;&lt; "	NDF" &lt;&lt; ii &lt;&lt; "=	" &lt;&lt; </a:t>
            </a:r>
            <a:r>
              <a:rPr lang="en-US" dirty="0" err="1"/>
              <a:t>parNDF</a:t>
            </a:r>
            <a:r>
              <a:rPr lang="en-US" dirty="0"/>
              <a:t>[ii] &lt;&lt; "	Area" &lt;&lt; ii &lt;&lt; "=	" &lt;&lt; par[ii][2] / </a:t>
            </a:r>
            <a:r>
              <a:rPr lang="en-US" dirty="0" err="1"/>
              <a:t>binwidth</a:t>
            </a:r>
            <a:r>
              <a:rPr lang="en-US" dirty="0"/>
              <a:t> &lt;&lt; "	FWHM" &lt;&lt; ii &lt;&lt; "=	" &lt;&lt; FWHM[ii] &lt;&lt; "	+/-	" &lt;&lt; </a:t>
            </a:r>
            <a:r>
              <a:rPr lang="en-US" dirty="0" err="1"/>
              <a:t>FWHM_err</a:t>
            </a:r>
            <a:r>
              <a:rPr lang="en-US" dirty="0"/>
              <a:t>[ii] &lt;&lt; </a:t>
            </a:r>
            <a:r>
              <a:rPr lang="en-US" dirty="0" err="1"/>
              <a:t>endl</a:t>
            </a:r>
            <a:r>
              <a:rPr lang="en-US" dirty="0"/>
              <a:t>;</a:t>
            </a:r>
          </a:p>
          <a:p>
            <a:endParaRPr lang="en-US" dirty="0"/>
          </a:p>
          <a:p>
            <a:r>
              <a:rPr lang="en-US" dirty="0"/>
              <a:t>			</a:t>
            </a:r>
            <a:r>
              <a:rPr lang="en-US" dirty="0" err="1"/>
              <a:t>TPaveText</a:t>
            </a:r>
            <a:r>
              <a:rPr lang="en-US" dirty="0"/>
              <a:t>* </a:t>
            </a:r>
            <a:r>
              <a:rPr lang="en-US" dirty="0" err="1"/>
              <a:t>textgaus</a:t>
            </a:r>
            <a:r>
              <a:rPr lang="en-US" dirty="0"/>
              <a:t> = new </a:t>
            </a:r>
            <a:r>
              <a:rPr lang="en-US" dirty="0" err="1"/>
              <a:t>TPaveText</a:t>
            </a:r>
            <a:r>
              <a:rPr lang="en-US" dirty="0"/>
              <a:t>(0.7, 0.4, 0.975, 0.945, "</a:t>
            </a:r>
            <a:r>
              <a:rPr lang="en-US" dirty="0" err="1"/>
              <a:t>brNDC</a:t>
            </a:r>
            <a:r>
              <a:rPr lang="en-US" dirty="0"/>
              <a:t>");//</a:t>
            </a:r>
            <a:r>
              <a:rPr lang="zh-CN" altLang="en-US" dirty="0"/>
              <a:t>加标注</a:t>
            </a:r>
            <a:r>
              <a:rPr lang="en-US" dirty="0"/>
              <a:t>left, down, right, up</a:t>
            </a:r>
          </a:p>
          <a:p>
            <a:r>
              <a:rPr lang="en-US" dirty="0"/>
              <a:t>			</a:t>
            </a:r>
            <a:r>
              <a:rPr lang="en-US" dirty="0" err="1"/>
              <a:t>textgaus</a:t>
            </a:r>
            <a:r>
              <a:rPr lang="en-US" dirty="0"/>
              <a:t>-&gt;</a:t>
            </a:r>
            <a:r>
              <a:rPr lang="en-US" dirty="0" err="1"/>
              <a:t>SetBorderSize</a:t>
            </a:r>
            <a:r>
              <a:rPr lang="en-US" dirty="0"/>
              <a:t>(1);//</a:t>
            </a:r>
            <a:r>
              <a:rPr lang="zh-CN" altLang="en-US" dirty="0"/>
              <a:t>边框宽度</a:t>
            </a:r>
          </a:p>
          <a:p>
            <a:r>
              <a:rPr lang="zh-CN" altLang="en-US" dirty="0"/>
              <a:t>			</a:t>
            </a:r>
            <a:r>
              <a:rPr lang="en-US" dirty="0" err="1"/>
              <a:t>textgaus</a:t>
            </a:r>
            <a:r>
              <a:rPr lang="en-US" dirty="0"/>
              <a:t>-&gt;</a:t>
            </a:r>
            <a:r>
              <a:rPr lang="en-US" dirty="0" err="1"/>
              <a:t>SetFillColor</a:t>
            </a:r>
            <a:r>
              <a:rPr lang="en-US" dirty="0"/>
              <a:t>(0);//</a:t>
            </a:r>
            <a:r>
              <a:rPr lang="zh-CN" altLang="en-US" dirty="0"/>
              <a:t>填充颜色</a:t>
            </a:r>
          </a:p>
          <a:p>
            <a:r>
              <a:rPr lang="zh-CN" altLang="en-US" dirty="0"/>
              <a:t>			</a:t>
            </a:r>
            <a:r>
              <a:rPr lang="en-US" dirty="0" err="1"/>
              <a:t>textgaus</a:t>
            </a:r>
            <a:r>
              <a:rPr lang="en-US" dirty="0"/>
              <a:t>-&gt;</a:t>
            </a:r>
            <a:r>
              <a:rPr lang="en-US" dirty="0" err="1"/>
              <a:t>SetTextAlign</a:t>
            </a:r>
            <a:r>
              <a:rPr lang="en-US" dirty="0"/>
              <a:t>(12);//align = 10*</a:t>
            </a:r>
            <a:r>
              <a:rPr lang="en-US" dirty="0" err="1"/>
              <a:t>HorizontalAlign</a:t>
            </a:r>
            <a:r>
              <a:rPr lang="en-US" dirty="0"/>
              <a:t> + </a:t>
            </a:r>
            <a:r>
              <a:rPr lang="en-US" dirty="0" err="1"/>
              <a:t>VerticalAlign</a:t>
            </a:r>
            <a:r>
              <a:rPr lang="en-US" dirty="0"/>
              <a:t>, 12 means</a:t>
            </a:r>
            <a:r>
              <a:rPr lang="zh-CN" altLang="en-US" dirty="0"/>
              <a:t>水平左对齐、垂直居中对齐</a:t>
            </a:r>
          </a:p>
          <a:p>
            <a:r>
              <a:rPr lang="zh-CN" altLang="en-US" dirty="0"/>
              <a:t>			</a:t>
            </a:r>
            <a:r>
              <a:rPr lang="en-US" dirty="0" err="1"/>
              <a:t>textgaus</a:t>
            </a:r>
            <a:r>
              <a:rPr lang="en-US" dirty="0"/>
              <a:t>-&gt;</a:t>
            </a:r>
            <a:r>
              <a:rPr lang="en-US" dirty="0" err="1"/>
              <a:t>SetTextFont</a:t>
            </a:r>
            <a:r>
              <a:rPr lang="en-US" dirty="0"/>
              <a:t>(132);//font = 10 * </a:t>
            </a:r>
            <a:r>
              <a:rPr lang="en-US" dirty="0" err="1"/>
              <a:t>fontID</a:t>
            </a:r>
            <a:r>
              <a:rPr lang="en-US" dirty="0"/>
              <a:t> + precision, 12+2,12 means Symbol; 13+2, 13 means News Times Roman</a:t>
            </a:r>
          </a:p>
          <a:p>
            <a:r>
              <a:rPr lang="en-US" dirty="0"/>
              <a:t>			//text-&gt;</a:t>
            </a:r>
            <a:r>
              <a:rPr lang="en-US" dirty="0" err="1"/>
              <a:t>SetTextColor</a:t>
            </a:r>
            <a:r>
              <a:rPr lang="en-US" dirty="0"/>
              <a:t>(2);//</a:t>
            </a:r>
            <a:r>
              <a:rPr lang="zh-CN" altLang="en-US" dirty="0"/>
              <a:t>文本颜色</a:t>
            </a:r>
          </a:p>
          <a:p>
            <a:r>
              <a:rPr lang="zh-CN" altLang="en-US" dirty="0"/>
              <a:t>			</a:t>
            </a:r>
            <a:r>
              <a:rPr lang="en-US" dirty="0" err="1"/>
              <a:t>sprintf</a:t>
            </a:r>
            <a:r>
              <a:rPr lang="en-US" dirty="0"/>
              <a:t>(</a:t>
            </a:r>
            <a:r>
              <a:rPr lang="en-US" dirty="0" err="1"/>
              <a:t>paraprint</a:t>
            </a:r>
            <a:r>
              <a:rPr lang="en-US" dirty="0"/>
              <a:t>, "Constant*</a:t>
            </a:r>
            <a:r>
              <a:rPr lang="en-US" dirty="0" err="1"/>
              <a:t>binsize%d</a:t>
            </a:r>
            <a:r>
              <a:rPr lang="en-US" dirty="0"/>
              <a:t>=%.4f%s%.4f", ii, par[ii][2], "+/-", </a:t>
            </a:r>
            <a:r>
              <a:rPr lang="en-US" dirty="0" err="1"/>
              <a:t>par_err</a:t>
            </a:r>
            <a:r>
              <a:rPr lang="en-US" dirty="0"/>
              <a:t>[ii][2]);//par</a:t>
            </a:r>
            <a:r>
              <a:rPr lang="zh-CN" altLang="en-US" dirty="0"/>
              <a:t>数组还保持着刚才的参数</a:t>
            </a:r>
          </a:p>
          <a:p>
            <a:r>
              <a:rPr lang="zh-CN" alt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Mean%d</a:t>
            </a:r>
            <a:r>
              <a:rPr lang="en-US" dirty="0"/>
              <a:t>=%.6f%s%.6f", ii, par[ii][5], "+/-", </a:t>
            </a:r>
            <a:r>
              <a:rPr lang="en-US" dirty="0" err="1"/>
              <a:t>par_err</a:t>
            </a:r>
            <a:r>
              <a:rPr lang="en-US" dirty="0"/>
              <a:t>[ii][5]);</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Sigma%d</a:t>
            </a:r>
            <a:r>
              <a:rPr lang="en-US" dirty="0"/>
              <a:t>=%.6f%s%.6f", ii, par[ii][4], "+/-", </a:t>
            </a:r>
            <a:r>
              <a:rPr lang="en-US" dirty="0" err="1"/>
              <a:t>par_err</a:t>
            </a:r>
            <a:r>
              <a:rPr lang="en-US" dirty="0"/>
              <a:t>[ii][4]);</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FWHM%d</a:t>
            </a:r>
            <a:r>
              <a:rPr lang="en-US" dirty="0"/>
              <a:t>=%.6f%s%.6f", ii, FWHM[ii], "+/-", </a:t>
            </a:r>
            <a:r>
              <a:rPr lang="en-US" dirty="0" err="1"/>
              <a:t>FWHM_err</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Res%d</a:t>
            </a:r>
            <a:r>
              <a:rPr lang="en-US" dirty="0"/>
              <a:t>=%.4f%%", ii, FWHM[ii] / par[ii][5] * 100);</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Tau%d</a:t>
            </a:r>
            <a:r>
              <a:rPr lang="en-US" dirty="0"/>
              <a:t>=%.6f%s%.6f", ii, par[ii][3], "+/-", </a:t>
            </a:r>
            <a:r>
              <a:rPr lang="en-US" dirty="0" err="1"/>
              <a:t>par_err</a:t>
            </a:r>
            <a:r>
              <a:rPr lang="en-US" dirty="0"/>
              <a:t>[ii][3]);</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A%d</a:t>
            </a:r>
            <a:r>
              <a:rPr lang="en-US" dirty="0"/>
              <a:t>(%.4f%s%.4f)*</a:t>
            </a:r>
            <a:r>
              <a:rPr lang="en-US" dirty="0" err="1"/>
              <a:t>x+B%d</a:t>
            </a:r>
            <a:r>
              <a:rPr lang="en-US" dirty="0"/>
              <a:t>(%.3f%s%.3f)", ii, par[ii][0], "+/-", </a:t>
            </a:r>
            <a:r>
              <a:rPr lang="en-US" dirty="0" err="1"/>
              <a:t>par_err</a:t>
            </a:r>
            <a:r>
              <a:rPr lang="en-US" dirty="0"/>
              <a:t>[ii][0], ii, par[ii][1], "+/-", </a:t>
            </a:r>
            <a:r>
              <a:rPr lang="en-US" dirty="0" err="1"/>
              <a:t>par_err</a:t>
            </a:r>
            <a:r>
              <a:rPr lang="en-US" dirty="0"/>
              <a:t>[ii][1]);</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Chisquare%d</a:t>
            </a:r>
            <a:r>
              <a:rPr lang="en-US" dirty="0"/>
              <a:t>=%.6f", ii, </a:t>
            </a:r>
            <a:r>
              <a:rPr lang="en-US" dirty="0" err="1"/>
              <a:t>parChi</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NDF%d</a:t>
            </a:r>
            <a:r>
              <a:rPr lang="en-US" dirty="0"/>
              <a:t>=%.1f", ii, </a:t>
            </a:r>
            <a:r>
              <a:rPr lang="en-US" dirty="0" err="1"/>
              <a:t>parNDF</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"p-</a:t>
            </a:r>
            <a:r>
              <a:rPr lang="en-US" dirty="0" err="1"/>
              <a:t>val</a:t>
            </a:r>
            <a:r>
              <a:rPr lang="en-US" dirty="0"/>
              <a:t>=%e", </a:t>
            </a:r>
            <a:r>
              <a:rPr lang="en-US" dirty="0" err="1"/>
              <a:t>p_value</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Maximum%d</a:t>
            </a:r>
            <a:r>
              <a:rPr lang="en-US" dirty="0"/>
              <a:t>=%.6f%s%.6f", ii, </a:t>
            </a:r>
            <a:r>
              <a:rPr lang="en-US" dirty="0" err="1"/>
              <a:t>peakx</a:t>
            </a:r>
            <a:r>
              <a:rPr lang="en-US" dirty="0"/>
              <a:t>[ii], "+/-", </a:t>
            </a:r>
            <a:r>
              <a:rPr lang="en-US" dirty="0" err="1"/>
              <a:t>peakxerr</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textgaus</a:t>
            </a:r>
            <a:r>
              <a:rPr lang="en-US" dirty="0"/>
              <a:t>-&gt;Draw();</a:t>
            </a:r>
          </a:p>
          <a:p>
            <a:endParaRPr lang="en-US" dirty="0"/>
          </a:p>
          <a:p>
            <a:r>
              <a:rPr lang="en-US" dirty="0"/>
              <a:t>			// for residuals plot</a:t>
            </a:r>
          </a:p>
          <a:p>
            <a:r>
              <a:rPr lang="en-US" dirty="0"/>
              <a:t>			double </a:t>
            </a:r>
            <a:r>
              <a:rPr lang="en-US" dirty="0" err="1"/>
              <a:t>x_values</a:t>
            </a:r>
            <a:r>
              <a:rPr lang="en-US" dirty="0"/>
              <a:t>[</a:t>
            </a:r>
            <a:r>
              <a:rPr lang="en-US" dirty="0" err="1"/>
              <a:t>fit_Nbins</a:t>
            </a:r>
            <a:r>
              <a:rPr lang="en-US" dirty="0"/>
              <a:t>], </a:t>
            </a:r>
            <a:r>
              <a:rPr lang="en-US" dirty="0" err="1"/>
              <a:t>y_values</a:t>
            </a:r>
            <a:r>
              <a:rPr lang="en-US" dirty="0"/>
              <a:t>[</a:t>
            </a:r>
            <a:r>
              <a:rPr lang="en-US" dirty="0" err="1"/>
              <a:t>fit_Nbins</a:t>
            </a:r>
            <a:r>
              <a:rPr lang="en-US" dirty="0"/>
              <a:t>], </a:t>
            </a:r>
            <a:r>
              <a:rPr lang="en-US" dirty="0" err="1"/>
              <a:t>y_fit_values</a:t>
            </a:r>
            <a:r>
              <a:rPr lang="en-US" dirty="0"/>
              <a:t>[</a:t>
            </a:r>
            <a:r>
              <a:rPr lang="en-US" dirty="0" err="1"/>
              <a:t>fit_Nbins</a:t>
            </a:r>
            <a:r>
              <a:rPr lang="en-US" dirty="0"/>
              <a:t>], </a:t>
            </a:r>
            <a:r>
              <a:rPr lang="en-US" dirty="0" err="1"/>
              <a:t>y_residuals</a:t>
            </a:r>
            <a:r>
              <a:rPr lang="en-US" dirty="0"/>
              <a:t>[</a:t>
            </a:r>
            <a:r>
              <a:rPr lang="en-US" dirty="0" err="1"/>
              <a:t>fit_Nbins</a:t>
            </a:r>
            <a:r>
              <a:rPr lang="en-US" dirty="0"/>
              <a:t>], </a:t>
            </a:r>
            <a:r>
              <a:rPr lang="en-US" dirty="0" err="1"/>
              <a:t>x_errors</a:t>
            </a:r>
            <a:r>
              <a:rPr lang="en-US" dirty="0"/>
              <a:t>[</a:t>
            </a:r>
            <a:r>
              <a:rPr lang="en-US" dirty="0" err="1"/>
              <a:t>fit_Nbins</a:t>
            </a:r>
            <a:r>
              <a:rPr lang="en-US" dirty="0"/>
              <a:t>], </a:t>
            </a:r>
            <a:r>
              <a:rPr lang="en-US" dirty="0" err="1"/>
              <a:t>y_errors</a:t>
            </a:r>
            <a:r>
              <a:rPr lang="en-US" dirty="0"/>
              <a:t>[</a:t>
            </a:r>
            <a:r>
              <a:rPr lang="en-US" dirty="0" err="1"/>
              <a:t>fit_Nbins</a:t>
            </a:r>
            <a:r>
              <a:rPr lang="en-US" dirty="0"/>
              <a:t>];</a:t>
            </a:r>
          </a:p>
          <a:p>
            <a:endParaRPr lang="en-US" dirty="0"/>
          </a:p>
          <a:p>
            <a:r>
              <a:rPr lang="en-US" dirty="0"/>
              <a:t>			for (</a:t>
            </a:r>
            <a:r>
              <a:rPr lang="en-US" dirty="0" err="1"/>
              <a:t>ibin</a:t>
            </a:r>
            <a:r>
              <a:rPr lang="en-US" dirty="0"/>
              <a:t> = 1; </a:t>
            </a:r>
            <a:r>
              <a:rPr lang="en-US" dirty="0" err="1"/>
              <a:t>ibin</a:t>
            </a:r>
            <a:r>
              <a:rPr lang="en-US" dirty="0"/>
              <a:t> &lt;= </a:t>
            </a:r>
            <a:r>
              <a:rPr lang="en-US" dirty="0" err="1"/>
              <a:t>fit_Nbins</a:t>
            </a:r>
            <a:r>
              <a:rPr lang="en-US" dirty="0"/>
              <a:t>; </a:t>
            </a:r>
            <a:r>
              <a:rPr lang="en-US" dirty="0" err="1"/>
              <a:t>ibin</a:t>
            </a:r>
            <a:r>
              <a:rPr lang="en-US" dirty="0"/>
              <a:t>++)</a:t>
            </a:r>
          </a:p>
          <a:p>
            <a:r>
              <a:rPr lang="en-US" dirty="0"/>
              <a:t>			{ // data array starts from [0], bin starts from [1]</a:t>
            </a:r>
          </a:p>
          <a:p>
            <a:r>
              <a:rPr lang="en-US" dirty="0"/>
              <a:t>				</a:t>
            </a:r>
            <a:r>
              <a:rPr lang="en-US" dirty="0" err="1"/>
              <a:t>x_values</a:t>
            </a:r>
            <a:r>
              <a:rPr lang="en-US" dirty="0"/>
              <a:t>[</a:t>
            </a:r>
            <a:r>
              <a:rPr lang="en-US" dirty="0" err="1"/>
              <a:t>ibin</a:t>
            </a:r>
            <a:r>
              <a:rPr lang="en-US" dirty="0"/>
              <a:t> - 1] = </a:t>
            </a:r>
            <a:r>
              <a:rPr lang="en-US" dirty="0" err="1"/>
              <a:t>histo</a:t>
            </a:r>
            <a:r>
              <a:rPr lang="en-US" dirty="0"/>
              <a:t>[</a:t>
            </a:r>
            <a:r>
              <a:rPr lang="en-US" dirty="0" err="1"/>
              <a:t>i</a:t>
            </a:r>
            <a:r>
              <a:rPr lang="en-US" dirty="0"/>
              <a:t>]-&gt;</a:t>
            </a:r>
            <a:r>
              <a:rPr lang="en-US" dirty="0" err="1"/>
              <a:t>GetBinCenter</a:t>
            </a:r>
            <a:r>
              <a:rPr lang="en-US" dirty="0"/>
              <a:t>(</a:t>
            </a:r>
            <a:r>
              <a:rPr lang="en-US" dirty="0" err="1"/>
              <a:t>minbin</a:t>
            </a:r>
            <a:r>
              <a:rPr lang="en-US" dirty="0"/>
              <a:t> + </a:t>
            </a:r>
            <a:r>
              <a:rPr lang="en-US" dirty="0" err="1"/>
              <a:t>ibin</a:t>
            </a:r>
            <a:r>
              <a:rPr lang="en-US" dirty="0"/>
              <a:t> - 1);</a:t>
            </a:r>
          </a:p>
          <a:p>
            <a:r>
              <a:rPr lang="en-US" dirty="0"/>
              <a:t>				// </a:t>
            </a:r>
            <a:r>
              <a:rPr lang="en-US" dirty="0" err="1"/>
              <a:t>cout</a:t>
            </a:r>
            <a:r>
              <a:rPr lang="en-US" dirty="0"/>
              <a:t> &lt;&lt; </a:t>
            </a:r>
            <a:r>
              <a:rPr lang="en-US" dirty="0" err="1"/>
              <a:t>x_values</a:t>
            </a:r>
            <a:r>
              <a:rPr lang="en-US" dirty="0"/>
              <a:t>[</a:t>
            </a:r>
            <a:r>
              <a:rPr lang="en-US" dirty="0" err="1"/>
              <a:t>ibin</a:t>
            </a:r>
            <a:r>
              <a:rPr lang="en-US" dirty="0"/>
              <a:t> - 1] &lt;&lt; " " &lt;&lt; minbin+ibin-1 &lt;&lt; </a:t>
            </a:r>
            <a:r>
              <a:rPr lang="en-US" dirty="0" err="1"/>
              <a:t>endl</a:t>
            </a:r>
            <a:r>
              <a:rPr lang="en-US" dirty="0"/>
              <a:t>;</a:t>
            </a:r>
          </a:p>
          <a:p>
            <a:r>
              <a:rPr lang="en-US" dirty="0"/>
              <a:t>				</a:t>
            </a:r>
            <a:r>
              <a:rPr lang="en-US" dirty="0" err="1"/>
              <a:t>x_errors</a:t>
            </a:r>
            <a:r>
              <a:rPr lang="en-US" dirty="0"/>
              <a:t>[</a:t>
            </a:r>
            <a:r>
              <a:rPr lang="en-US" dirty="0" err="1"/>
              <a:t>ibin</a:t>
            </a:r>
            <a:r>
              <a:rPr lang="en-US" dirty="0"/>
              <a:t> - 1] = </a:t>
            </a:r>
            <a:r>
              <a:rPr lang="en-US" dirty="0" err="1"/>
              <a:t>binwidth</a:t>
            </a:r>
            <a:r>
              <a:rPr lang="en-US" dirty="0"/>
              <a:t> / 2.0;</a:t>
            </a:r>
          </a:p>
          <a:p>
            <a:r>
              <a:rPr lang="en-US" dirty="0"/>
              <a:t>				</a:t>
            </a:r>
            <a:r>
              <a:rPr lang="en-US" dirty="0" err="1"/>
              <a:t>y_values</a:t>
            </a:r>
            <a:r>
              <a:rPr lang="en-US" dirty="0"/>
              <a:t>[</a:t>
            </a:r>
            <a:r>
              <a:rPr lang="en-US" dirty="0" err="1"/>
              <a:t>ibin</a:t>
            </a:r>
            <a:r>
              <a:rPr lang="en-US" dirty="0"/>
              <a:t> - 1] = </a:t>
            </a:r>
            <a:r>
              <a:rPr lang="en-US" dirty="0" err="1"/>
              <a:t>histo</a:t>
            </a:r>
            <a:r>
              <a:rPr lang="en-US" dirty="0"/>
              <a:t>[</a:t>
            </a:r>
            <a:r>
              <a:rPr lang="en-US" dirty="0" err="1"/>
              <a:t>i</a:t>
            </a:r>
            <a:r>
              <a:rPr lang="en-US" dirty="0"/>
              <a:t>]-&gt;</a:t>
            </a:r>
            <a:r>
              <a:rPr lang="en-US" dirty="0" err="1"/>
              <a:t>GetBinContent</a:t>
            </a:r>
            <a:r>
              <a:rPr lang="en-US" dirty="0"/>
              <a:t>(</a:t>
            </a:r>
            <a:r>
              <a:rPr lang="en-US" dirty="0" err="1"/>
              <a:t>minbin</a:t>
            </a:r>
            <a:r>
              <a:rPr lang="en-US" dirty="0"/>
              <a:t> + </a:t>
            </a:r>
            <a:r>
              <a:rPr lang="en-US" dirty="0" err="1"/>
              <a:t>ibin</a:t>
            </a:r>
            <a:r>
              <a:rPr lang="en-US" dirty="0"/>
              <a:t> - 1);</a:t>
            </a:r>
          </a:p>
          <a:p>
            <a:r>
              <a:rPr lang="en-US" dirty="0"/>
              <a:t>				</a:t>
            </a:r>
            <a:r>
              <a:rPr lang="en-US" dirty="0" err="1"/>
              <a:t>y_errors</a:t>
            </a:r>
            <a:r>
              <a:rPr lang="en-US" dirty="0"/>
              <a:t>[</a:t>
            </a:r>
            <a:r>
              <a:rPr lang="en-US" dirty="0" err="1"/>
              <a:t>ibin</a:t>
            </a:r>
            <a:r>
              <a:rPr lang="en-US" dirty="0"/>
              <a:t> - 1] = (</a:t>
            </a:r>
            <a:r>
              <a:rPr lang="en-US" dirty="0" err="1"/>
              <a:t>histo</a:t>
            </a:r>
            <a:r>
              <a:rPr lang="en-US" dirty="0"/>
              <a:t>[</a:t>
            </a:r>
            <a:r>
              <a:rPr lang="en-US" dirty="0" err="1"/>
              <a:t>i</a:t>
            </a:r>
            <a:r>
              <a:rPr lang="en-US" dirty="0"/>
              <a:t>]-&gt;</a:t>
            </a:r>
            <a:r>
              <a:rPr lang="en-US" dirty="0" err="1"/>
              <a:t>GetBinErrorUp</a:t>
            </a:r>
            <a:r>
              <a:rPr lang="en-US" dirty="0"/>
              <a:t>(</a:t>
            </a:r>
            <a:r>
              <a:rPr lang="en-US" dirty="0" err="1"/>
              <a:t>minbin</a:t>
            </a:r>
            <a:r>
              <a:rPr lang="en-US" dirty="0"/>
              <a:t> + </a:t>
            </a:r>
            <a:r>
              <a:rPr lang="en-US" dirty="0" err="1"/>
              <a:t>ibin</a:t>
            </a:r>
            <a:r>
              <a:rPr lang="en-US" dirty="0"/>
              <a:t> - 1) + </a:t>
            </a:r>
            <a:r>
              <a:rPr lang="en-US" dirty="0" err="1"/>
              <a:t>histo</a:t>
            </a:r>
            <a:r>
              <a:rPr lang="en-US" dirty="0"/>
              <a:t>[</a:t>
            </a:r>
            <a:r>
              <a:rPr lang="en-US" dirty="0" err="1"/>
              <a:t>i</a:t>
            </a:r>
            <a:r>
              <a:rPr lang="en-US" dirty="0"/>
              <a:t>]-&gt;</a:t>
            </a:r>
            <a:r>
              <a:rPr lang="en-US" dirty="0" err="1"/>
              <a:t>GetBinErrorLow</a:t>
            </a:r>
            <a:r>
              <a:rPr lang="en-US" dirty="0"/>
              <a:t>(</a:t>
            </a:r>
            <a:r>
              <a:rPr lang="en-US" dirty="0" err="1"/>
              <a:t>minbin</a:t>
            </a:r>
            <a:r>
              <a:rPr lang="en-US" dirty="0"/>
              <a:t> + </a:t>
            </a:r>
            <a:r>
              <a:rPr lang="en-US" dirty="0" err="1"/>
              <a:t>ibin</a:t>
            </a:r>
            <a:r>
              <a:rPr lang="en-US" dirty="0"/>
              <a:t> - 1)) / 2.0;</a:t>
            </a:r>
          </a:p>
          <a:p>
            <a:endParaRPr lang="en-US" dirty="0"/>
          </a:p>
          <a:p>
            <a:r>
              <a:rPr lang="en-US" dirty="0"/>
              <a:t>				</a:t>
            </a:r>
            <a:r>
              <a:rPr lang="en-US" dirty="0" err="1"/>
              <a:t>y_fit_values</a:t>
            </a:r>
            <a:r>
              <a:rPr lang="en-US" dirty="0"/>
              <a:t>[</a:t>
            </a:r>
            <a:r>
              <a:rPr lang="en-US" dirty="0" err="1"/>
              <a:t>ibin</a:t>
            </a:r>
            <a:r>
              <a:rPr lang="en-US" dirty="0"/>
              <a:t> - 1] = </a:t>
            </a:r>
            <a:r>
              <a:rPr lang="en-US" dirty="0" err="1"/>
              <a:t>fEMG</a:t>
            </a:r>
            <a:r>
              <a:rPr lang="en-US" dirty="0"/>
              <a:t>[ii]-&gt;Eval(</a:t>
            </a:r>
            <a:r>
              <a:rPr lang="en-US" dirty="0" err="1"/>
              <a:t>x_values</a:t>
            </a:r>
            <a:r>
              <a:rPr lang="en-US" dirty="0"/>
              <a:t>[</a:t>
            </a:r>
            <a:r>
              <a:rPr lang="en-US" dirty="0" err="1"/>
              <a:t>ibin</a:t>
            </a:r>
            <a:r>
              <a:rPr lang="en-US" dirty="0"/>
              <a:t> - 1]);</a:t>
            </a:r>
          </a:p>
          <a:p>
            <a:r>
              <a:rPr lang="en-US" dirty="0"/>
              <a:t>				</a:t>
            </a:r>
            <a:r>
              <a:rPr lang="en-US" dirty="0" err="1"/>
              <a:t>y_residuals</a:t>
            </a:r>
            <a:r>
              <a:rPr lang="en-US" dirty="0"/>
              <a:t>[</a:t>
            </a:r>
            <a:r>
              <a:rPr lang="en-US" dirty="0" err="1"/>
              <a:t>ibin</a:t>
            </a:r>
            <a:r>
              <a:rPr lang="en-US" dirty="0"/>
              <a:t> - 1] = </a:t>
            </a:r>
            <a:r>
              <a:rPr lang="en-US" dirty="0" err="1"/>
              <a:t>y_fit_values</a:t>
            </a:r>
            <a:r>
              <a:rPr lang="en-US" dirty="0"/>
              <a:t>[</a:t>
            </a:r>
            <a:r>
              <a:rPr lang="en-US" dirty="0" err="1"/>
              <a:t>ibin</a:t>
            </a:r>
            <a:r>
              <a:rPr lang="en-US" dirty="0"/>
              <a:t> - 1] - </a:t>
            </a:r>
            <a:r>
              <a:rPr lang="en-US" dirty="0" err="1"/>
              <a:t>y_values</a:t>
            </a:r>
            <a:r>
              <a:rPr lang="en-US" dirty="0"/>
              <a:t>[</a:t>
            </a:r>
            <a:r>
              <a:rPr lang="en-US" dirty="0" err="1"/>
              <a:t>ibin</a:t>
            </a:r>
            <a:r>
              <a:rPr lang="en-US" dirty="0"/>
              <a:t> - 1];</a:t>
            </a:r>
          </a:p>
          <a:p>
            <a:r>
              <a:rPr lang="en-US" dirty="0"/>
              <a:t>			}</a:t>
            </a:r>
          </a:p>
          <a:p>
            <a:endParaRPr lang="en-US" dirty="0"/>
          </a:p>
          <a:p>
            <a:r>
              <a:rPr lang="en-US" dirty="0"/>
              <a:t>			</a:t>
            </a:r>
            <a:r>
              <a:rPr lang="en-US" dirty="0" err="1"/>
              <a:t>graph_residual</a:t>
            </a:r>
            <a:r>
              <a:rPr lang="en-US" dirty="0"/>
              <a:t>[</a:t>
            </a:r>
            <a:r>
              <a:rPr lang="en-US" dirty="0" err="1"/>
              <a:t>i</a:t>
            </a:r>
            <a:r>
              <a:rPr lang="en-US" dirty="0"/>
              <a:t>] = new </a:t>
            </a:r>
            <a:r>
              <a:rPr lang="en-US" dirty="0" err="1"/>
              <a:t>TGraphErrors</a:t>
            </a:r>
            <a:r>
              <a:rPr lang="en-US" dirty="0"/>
              <a:t>(</a:t>
            </a:r>
            <a:r>
              <a:rPr lang="en-US" dirty="0" err="1"/>
              <a:t>fit_Nbins</a:t>
            </a:r>
            <a:r>
              <a:rPr lang="en-US" dirty="0"/>
              <a:t>, </a:t>
            </a:r>
            <a:r>
              <a:rPr lang="en-US" dirty="0" err="1"/>
              <a:t>x_values</a:t>
            </a:r>
            <a:r>
              <a:rPr lang="en-US" dirty="0"/>
              <a:t>, </a:t>
            </a:r>
            <a:r>
              <a:rPr lang="en-US" dirty="0" err="1"/>
              <a:t>y_residuals</a:t>
            </a:r>
            <a:r>
              <a:rPr lang="en-US" dirty="0"/>
              <a:t>, </a:t>
            </a:r>
            <a:r>
              <a:rPr lang="en-US" dirty="0" err="1"/>
              <a:t>x_errors</a:t>
            </a:r>
            <a:r>
              <a:rPr lang="en-US" dirty="0"/>
              <a:t>, </a:t>
            </a:r>
            <a:r>
              <a:rPr lang="en-US" dirty="0" err="1"/>
              <a:t>y_errors</a:t>
            </a:r>
            <a:r>
              <a:rPr lang="en-US" dirty="0"/>
              <a:t>); //</a:t>
            </a:r>
            <a:r>
              <a:rPr lang="en-US" dirty="0" err="1"/>
              <a:t>TGraph</a:t>
            </a:r>
            <a:r>
              <a:rPr lang="en-US" dirty="0"/>
              <a:t>(</a:t>
            </a:r>
            <a:r>
              <a:rPr lang="en-US" dirty="0" err="1"/>
              <a:t>n,x,y,ex,ey</a:t>
            </a:r>
            <a:r>
              <a:rPr lang="en-US" dirty="0"/>
              <a:t>);</a:t>
            </a:r>
          </a:p>
          <a:p>
            <a:r>
              <a:rPr lang="en-US" dirty="0"/>
              <a:t>			</a:t>
            </a:r>
            <a:r>
              <a:rPr lang="en-US" dirty="0" err="1"/>
              <a:t>graph_residual</a:t>
            </a:r>
            <a:r>
              <a:rPr lang="en-US" dirty="0"/>
              <a:t>[</a:t>
            </a:r>
            <a:r>
              <a:rPr lang="en-US" dirty="0" err="1"/>
              <a:t>i</a:t>
            </a:r>
            <a:r>
              <a:rPr lang="en-US" dirty="0"/>
              <a:t>]-&gt;</a:t>
            </a:r>
            <a:r>
              <a:rPr lang="en-US" dirty="0" err="1"/>
              <a:t>SetTitle</a:t>
            </a:r>
            <a:r>
              <a:rPr lang="en-US" dirty="0"/>
              <a:t>("");//</a:t>
            </a:r>
            <a:r>
              <a:rPr lang="zh-CN" altLang="en-US" dirty="0"/>
              <a:t>图名</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a:t>
            </a:r>
            <a:r>
              <a:rPr lang="en-US" dirty="0"/>
              <a:t>("Energy (keV)");//</a:t>
            </a:r>
            <a:r>
              <a:rPr lang="zh-CN" altLang="en-US" dirty="0"/>
              <a:t>轴名</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a:t>
            </a:r>
            <a:r>
              <a:rPr lang="en-US" dirty="0"/>
              <a:t>("Fit - Data");//</a:t>
            </a:r>
            <a:r>
              <a:rPr lang="zh-CN" altLang="en-US" dirty="0"/>
              <a:t>轴名</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CenterTitle</a:t>
            </a:r>
            <a:r>
              <a:rPr lang="en-US" dirty="0"/>
              <a:t>();//</a:t>
            </a:r>
            <a:r>
              <a:rPr lang="zh-CN" altLang="en-US" dirty="0"/>
              <a:t>居中</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CenterTitle</a:t>
            </a:r>
            <a:r>
              <a:rPr lang="en-US" dirty="0"/>
              <a:t>();//</a:t>
            </a:r>
            <a:r>
              <a:rPr lang="zh-CN" altLang="en-US" dirty="0"/>
              <a:t>居中</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SetLabelFont</a:t>
            </a:r>
            <a:r>
              <a:rPr lang="en-US" dirty="0"/>
              <a:t>(132);//</a:t>
            </a:r>
            <a:r>
              <a:rPr lang="zh-CN" altLang="en-US" dirty="0"/>
              <a:t>坐标字体</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SetLabelFont</a:t>
            </a:r>
            <a:r>
              <a:rPr lang="en-US" dirty="0"/>
              <a:t>(132);//</a:t>
            </a:r>
            <a:r>
              <a:rPr lang="zh-CN" altLang="en-US" dirty="0"/>
              <a:t>坐标字体</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SetLabelSize</a:t>
            </a:r>
            <a:r>
              <a:rPr lang="en-US" dirty="0"/>
              <a:t>(0.11);</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SetLabelSize</a:t>
            </a:r>
            <a:r>
              <a:rPr lang="en-US" dirty="0"/>
              <a:t>(0.11);</a:t>
            </a:r>
          </a:p>
          <a:p>
            <a:r>
              <a:rPr 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SetTitleFont</a:t>
            </a:r>
            <a:r>
              <a:rPr lang="en-US" dirty="0"/>
              <a:t>(132);//</a:t>
            </a:r>
            <a:r>
              <a:rPr lang="zh-CN" altLang="en-US" dirty="0"/>
              <a:t>轴名字体</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SetTitleFont</a:t>
            </a:r>
            <a:r>
              <a:rPr lang="en-US" dirty="0"/>
              <a:t>(132);//</a:t>
            </a:r>
            <a:r>
              <a:rPr lang="zh-CN" altLang="en-US" dirty="0"/>
              <a:t>轴名字体</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SetTitleOffset</a:t>
            </a:r>
            <a:r>
              <a:rPr lang="en-US" dirty="0"/>
              <a:t>(1.0);//</a:t>
            </a:r>
            <a:r>
              <a:rPr lang="zh-CN" altLang="en-US" dirty="0"/>
              <a:t>轴名偏移</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SetTitleOffset</a:t>
            </a:r>
            <a:r>
              <a:rPr lang="en-US" dirty="0"/>
              <a:t>(0.3);//</a:t>
            </a:r>
            <a:r>
              <a:rPr lang="zh-CN" altLang="en-US" dirty="0"/>
              <a:t>轴名偏移</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SetTitleSize</a:t>
            </a:r>
            <a:r>
              <a:rPr lang="en-US" dirty="0"/>
              <a:t>(0.14);</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SetTitleSize</a:t>
            </a:r>
            <a:r>
              <a:rPr lang="en-US" dirty="0"/>
              <a:t>(0.14);</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SetNdivisions</a:t>
            </a:r>
            <a:r>
              <a:rPr lang="en-US" dirty="0"/>
              <a:t>(505);</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SetTickLength</a:t>
            </a:r>
            <a:r>
              <a:rPr lang="en-US" dirty="0"/>
              <a:t>(0.02);</a:t>
            </a:r>
          </a:p>
          <a:p>
            <a:r>
              <a:rPr lang="en-US" dirty="0"/>
              <a:t>			</a:t>
            </a:r>
            <a:r>
              <a:rPr lang="en-US" dirty="0" err="1"/>
              <a:t>graph_residual</a:t>
            </a:r>
            <a:r>
              <a:rPr lang="en-US" dirty="0"/>
              <a:t>[</a:t>
            </a:r>
            <a:r>
              <a:rPr lang="en-US" dirty="0" err="1"/>
              <a:t>i</a:t>
            </a:r>
            <a:r>
              <a:rPr lang="en-US" dirty="0"/>
              <a:t>]-&gt;</a:t>
            </a:r>
            <a:r>
              <a:rPr lang="en-US" dirty="0" err="1"/>
              <a:t>SetStats</a:t>
            </a:r>
            <a:r>
              <a:rPr lang="en-US" dirty="0"/>
              <a:t>(0);</a:t>
            </a:r>
          </a:p>
          <a:p>
            <a:r>
              <a:rPr 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SetRangeUser</a:t>
            </a:r>
            <a:r>
              <a:rPr lang="en-US" dirty="0"/>
              <a:t>(</a:t>
            </a:r>
            <a:r>
              <a:rPr lang="en-US" dirty="0" err="1"/>
              <a:t>fitrange_min</a:t>
            </a:r>
            <a:r>
              <a:rPr lang="en-US" dirty="0"/>
              <a:t>, </a:t>
            </a:r>
            <a:r>
              <a:rPr lang="en-US" dirty="0" err="1"/>
              <a:t>fitrange_max</a:t>
            </a:r>
            <a:r>
              <a:rPr lang="en-US" dirty="0"/>
              <a:t>);</a:t>
            </a:r>
          </a:p>
          <a:p>
            <a:r>
              <a:rPr lang="en-US" dirty="0"/>
              <a:t>			// </a:t>
            </a:r>
            <a:r>
              <a:rPr lang="en-US" dirty="0" err="1"/>
              <a:t>graph_residual</a:t>
            </a:r>
            <a:r>
              <a:rPr lang="en-US" dirty="0"/>
              <a:t>[</a:t>
            </a:r>
            <a:r>
              <a:rPr lang="en-US" dirty="0" err="1"/>
              <a:t>i</a:t>
            </a:r>
            <a:r>
              <a:rPr lang="en-US" dirty="0"/>
              <a:t>]-&gt;</a:t>
            </a:r>
            <a:r>
              <a:rPr lang="en-US" dirty="0" err="1"/>
              <a:t>GetYaxis</a:t>
            </a:r>
            <a:r>
              <a:rPr lang="en-US" dirty="0"/>
              <a:t>()-&gt;</a:t>
            </a:r>
            <a:r>
              <a:rPr lang="en-US" dirty="0" err="1"/>
              <a:t>SetRangeUser</a:t>
            </a:r>
            <a:r>
              <a:rPr lang="en-US" dirty="0"/>
              <a:t>(-50, 50); </a:t>
            </a:r>
          </a:p>
          <a:p>
            <a:r>
              <a:rPr lang="en-US" dirty="0"/>
              <a:t>			</a:t>
            </a:r>
            <a:r>
              <a:rPr lang="en-US" dirty="0" err="1"/>
              <a:t>graph_residual</a:t>
            </a:r>
            <a:r>
              <a:rPr lang="en-US" dirty="0"/>
              <a:t>[</a:t>
            </a:r>
            <a:r>
              <a:rPr lang="en-US" dirty="0" err="1"/>
              <a:t>i</a:t>
            </a:r>
            <a:r>
              <a:rPr lang="en-US" dirty="0"/>
              <a:t>]-&gt;</a:t>
            </a:r>
            <a:r>
              <a:rPr lang="en-US" dirty="0" err="1"/>
              <a:t>SetLineWidth</a:t>
            </a:r>
            <a:r>
              <a:rPr lang="en-US" dirty="0"/>
              <a:t>(2);</a:t>
            </a:r>
          </a:p>
          <a:p>
            <a:r>
              <a:rPr lang="en-US" dirty="0"/>
              <a:t>			</a:t>
            </a:r>
            <a:r>
              <a:rPr lang="en-US" dirty="0" err="1"/>
              <a:t>graph_residual</a:t>
            </a:r>
            <a:r>
              <a:rPr lang="en-US" dirty="0"/>
              <a:t>[</a:t>
            </a:r>
            <a:r>
              <a:rPr lang="en-US" dirty="0" err="1"/>
              <a:t>i</a:t>
            </a:r>
            <a:r>
              <a:rPr lang="en-US" dirty="0"/>
              <a:t>]-&gt;</a:t>
            </a:r>
            <a:r>
              <a:rPr lang="en-US" dirty="0" err="1"/>
              <a:t>SetLineColor</a:t>
            </a:r>
            <a:r>
              <a:rPr lang="en-US" dirty="0"/>
              <a:t>(</a:t>
            </a:r>
            <a:r>
              <a:rPr lang="en-US" dirty="0" err="1"/>
              <a:t>kBlue</a:t>
            </a:r>
            <a:r>
              <a:rPr lang="en-US" dirty="0"/>
              <a:t> + 2);</a:t>
            </a:r>
          </a:p>
          <a:p>
            <a:r>
              <a:rPr lang="en-US" dirty="0"/>
              <a:t>			</a:t>
            </a:r>
            <a:r>
              <a:rPr lang="en-US" dirty="0" err="1"/>
              <a:t>graph_residual</a:t>
            </a:r>
            <a:r>
              <a:rPr lang="en-US" dirty="0"/>
              <a:t>[</a:t>
            </a:r>
            <a:r>
              <a:rPr lang="en-US" dirty="0" err="1"/>
              <a:t>i</a:t>
            </a:r>
            <a:r>
              <a:rPr lang="en-US" dirty="0"/>
              <a:t>]-&gt;</a:t>
            </a:r>
            <a:r>
              <a:rPr lang="en-US" dirty="0" err="1"/>
              <a:t>SetMarkerStyle</a:t>
            </a:r>
            <a:r>
              <a:rPr lang="en-US" dirty="0"/>
              <a:t>(6);</a:t>
            </a:r>
          </a:p>
          <a:p>
            <a:r>
              <a:rPr lang="en-US" dirty="0"/>
              <a:t>			</a:t>
            </a:r>
            <a:r>
              <a:rPr lang="en-US" dirty="0" err="1"/>
              <a:t>graph_residual</a:t>
            </a:r>
            <a:r>
              <a:rPr lang="en-US" dirty="0"/>
              <a:t>[</a:t>
            </a:r>
            <a:r>
              <a:rPr lang="en-US" dirty="0" err="1"/>
              <a:t>i</a:t>
            </a:r>
            <a:r>
              <a:rPr lang="en-US" dirty="0"/>
              <a:t>]-&gt;</a:t>
            </a:r>
            <a:r>
              <a:rPr lang="en-US" dirty="0" err="1"/>
              <a:t>SetMarkerColor</a:t>
            </a:r>
            <a:r>
              <a:rPr lang="en-US" dirty="0"/>
              <a:t>(</a:t>
            </a:r>
            <a:r>
              <a:rPr lang="en-US" dirty="0" err="1"/>
              <a:t>kBlue</a:t>
            </a:r>
            <a:r>
              <a:rPr lang="en-US" dirty="0"/>
              <a:t> + 2);</a:t>
            </a:r>
          </a:p>
          <a:p>
            <a:r>
              <a:rPr lang="en-US" dirty="0"/>
              <a:t>			</a:t>
            </a:r>
            <a:r>
              <a:rPr lang="en-US" dirty="0" err="1"/>
              <a:t>canvaspeak</a:t>
            </a:r>
            <a:r>
              <a:rPr lang="en-US" dirty="0"/>
              <a:t>[</a:t>
            </a:r>
            <a:r>
              <a:rPr lang="en-US" dirty="0" err="1"/>
              <a:t>i</a:t>
            </a:r>
            <a:r>
              <a:rPr lang="en-US" dirty="0"/>
              <a:t>][ii]-&gt;cd();//</a:t>
            </a:r>
            <a:r>
              <a:rPr lang="zh-CN" altLang="en-US" dirty="0"/>
              <a:t>进入画布</a:t>
            </a:r>
          </a:p>
          <a:p>
            <a:r>
              <a:rPr lang="zh-CN" altLang="en-US" dirty="0"/>
              <a:t>			</a:t>
            </a:r>
            <a:r>
              <a:rPr lang="en-US" dirty="0"/>
              <a:t>pad2-&gt;Draw();</a:t>
            </a:r>
          </a:p>
          <a:p>
            <a:r>
              <a:rPr lang="en-US" dirty="0"/>
              <a:t>			pad2-&gt;cd();</a:t>
            </a:r>
          </a:p>
          <a:p>
            <a:r>
              <a:rPr lang="en-US" dirty="0"/>
              <a:t>			</a:t>
            </a:r>
            <a:r>
              <a:rPr lang="en-US" dirty="0" err="1"/>
              <a:t>graph_residual</a:t>
            </a:r>
            <a:r>
              <a:rPr lang="en-US" dirty="0"/>
              <a:t>[</a:t>
            </a:r>
            <a:r>
              <a:rPr lang="en-US" dirty="0" err="1"/>
              <a:t>i</a:t>
            </a:r>
            <a:r>
              <a:rPr lang="en-US" dirty="0"/>
              <a:t>]-&gt;Draw("APZ");//"A": Axis are drawn around the graph, "P": The current marker is plotted at each point, "Z": Do not draw small horizontal and vertical lines the end of the error bars. Without "Z", the default is to draw these.</a:t>
            </a:r>
          </a:p>
          <a:p>
            <a:r>
              <a:rPr lang="en-US" dirty="0"/>
              <a:t>			</a:t>
            </a:r>
            <a:r>
              <a:rPr lang="en-US" dirty="0" err="1"/>
              <a:t>TLine</a:t>
            </a:r>
            <a:r>
              <a:rPr lang="en-US" dirty="0"/>
              <a:t>* T1 = new </a:t>
            </a:r>
            <a:r>
              <a:rPr lang="en-US" dirty="0" err="1"/>
              <a:t>TLine</a:t>
            </a:r>
            <a:r>
              <a:rPr lang="en-US" dirty="0"/>
              <a:t>(</a:t>
            </a:r>
            <a:r>
              <a:rPr lang="en-US" dirty="0" err="1"/>
              <a:t>fitrange_min</a:t>
            </a:r>
            <a:r>
              <a:rPr lang="en-US" dirty="0"/>
              <a:t>, 0, </a:t>
            </a:r>
            <a:r>
              <a:rPr lang="en-US" dirty="0" err="1"/>
              <a:t>fitrange_max</a:t>
            </a:r>
            <a:r>
              <a:rPr lang="en-US" dirty="0"/>
              <a:t>, 0);</a:t>
            </a:r>
          </a:p>
          <a:p>
            <a:r>
              <a:rPr lang="en-US" dirty="0"/>
              <a:t>			T1-&gt;Draw("R");//"R" means the line is drawn with the current line attributes</a:t>
            </a:r>
          </a:p>
          <a:p>
            <a:endParaRPr lang="en-US" dirty="0"/>
          </a:p>
          <a:p>
            <a:r>
              <a:rPr lang="en-US" dirty="0"/>
              <a:t>			</a:t>
            </a:r>
            <a:r>
              <a:rPr lang="en-US" dirty="0" err="1"/>
              <a:t>sprintf</a:t>
            </a:r>
            <a:r>
              <a:rPr lang="en-US" dirty="0"/>
              <a:t>(filename, "%</a:t>
            </a:r>
            <a:r>
              <a:rPr lang="en-US" dirty="0" err="1"/>
              <a:t>s%s%s</a:t>
            </a:r>
            <a:r>
              <a:rPr lang="en-US" dirty="0"/>
              <a:t>", pathname, </a:t>
            </a:r>
            <a:r>
              <a:rPr lang="en-US" dirty="0" err="1"/>
              <a:t>hfit_name</a:t>
            </a:r>
            <a:r>
              <a:rPr lang="en-US" dirty="0"/>
              <a:t>, ".</a:t>
            </a:r>
            <a:r>
              <a:rPr lang="en-US" dirty="0" err="1"/>
              <a:t>png</a:t>
            </a:r>
            <a:r>
              <a:rPr lang="en-US" dirty="0"/>
              <a:t>");</a:t>
            </a:r>
          </a:p>
          <a:p>
            <a:r>
              <a:rPr lang="en-US" dirty="0"/>
              <a:t>			</a:t>
            </a:r>
            <a:r>
              <a:rPr lang="en-US" dirty="0" err="1"/>
              <a:t>canvaspeak</a:t>
            </a:r>
            <a:r>
              <a:rPr lang="en-US" dirty="0"/>
              <a:t>[</a:t>
            </a:r>
            <a:r>
              <a:rPr lang="en-US" dirty="0" err="1"/>
              <a:t>i</a:t>
            </a:r>
            <a:r>
              <a:rPr lang="en-US" dirty="0"/>
              <a:t>][ii]-&gt;</a:t>
            </a:r>
            <a:r>
              <a:rPr lang="en-US" dirty="0" err="1"/>
              <a:t>SaveAs</a:t>
            </a:r>
            <a:r>
              <a:rPr lang="en-US" dirty="0"/>
              <a:t>(filename);</a:t>
            </a:r>
          </a:p>
          <a:p>
            <a:endParaRPr lang="en-US" dirty="0"/>
          </a:p>
          <a:p>
            <a:r>
              <a:rPr lang="en-US" dirty="0"/>
              <a:t>		}//for(ii=0;ii&lt;</a:t>
            </a:r>
            <a:r>
              <a:rPr lang="en-US" dirty="0" err="1"/>
              <a:t>peaknum;ii</a:t>
            </a:r>
            <a:r>
              <a:rPr lang="en-US" dirty="0"/>
              <a:t>++)</a:t>
            </a:r>
          </a:p>
          <a:p>
            <a:r>
              <a:rPr lang="en-US" dirty="0"/>
              <a:t>		</a:t>
            </a:r>
            <a:r>
              <a:rPr lang="en-US" dirty="0" err="1"/>
              <a:t>outfile</a:t>
            </a:r>
            <a:r>
              <a:rPr lang="en-US" dirty="0"/>
              <a:t> &lt;&lt; "\n\n" &lt;&lt; </a:t>
            </a:r>
            <a:r>
              <a:rPr lang="en-US" dirty="0" err="1"/>
              <a:t>endl</a:t>
            </a:r>
            <a:r>
              <a:rPr lang="en-US" dirty="0"/>
              <a:t>;</a:t>
            </a:r>
          </a:p>
          <a:p>
            <a:r>
              <a:rPr lang="en-US" dirty="0"/>
              <a:t>	}//for (</a:t>
            </a:r>
            <a:r>
              <a:rPr lang="en-US" dirty="0" err="1"/>
              <a:t>i</a:t>
            </a:r>
            <a:r>
              <a:rPr lang="en-US" dirty="0"/>
              <a:t>=0;i&lt;</a:t>
            </a:r>
            <a:r>
              <a:rPr lang="en-US" dirty="0" err="1"/>
              <a:t>ID;i</a:t>
            </a:r>
            <a:r>
              <a:rPr lang="en-US" dirty="0"/>
              <a:t>++)</a:t>
            </a:r>
          </a:p>
          <a:p>
            <a:r>
              <a:rPr lang="en-US" dirty="0"/>
              <a:t>}//</a:t>
            </a:r>
            <a:r>
              <a:rPr lang="en-US" dirty="0" err="1"/>
              <a:t>peakcali</a:t>
            </a:r>
            <a:r>
              <a:rPr lang="en-US" dirty="0"/>
              <a:t> main</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25</a:t>
            </a:fld>
            <a:endParaRPr lang="zh-CN" altLang="en-US"/>
          </a:p>
        </p:txBody>
      </p:sp>
    </p:spTree>
    <p:extLst>
      <p:ext uri="{BB962C8B-B14F-4D97-AF65-F5344CB8AC3E}">
        <p14:creationId xmlns:p14="http://schemas.microsoft.com/office/powerpoint/2010/main" val="14069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run0324_Pulser_Ch02479_3kHz_Random_1000nsWindow.root</a:t>
            </a:r>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4</a:t>
            </a:fld>
            <a:endParaRPr lang="zh-CN" altLang="en-US"/>
          </a:p>
        </p:txBody>
      </p:sp>
    </p:spTree>
    <p:extLst>
      <p:ext uri="{BB962C8B-B14F-4D97-AF65-F5344CB8AC3E}">
        <p14:creationId xmlns:p14="http://schemas.microsoft.com/office/powerpoint/2010/main" val="1168800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run0325_Pulser_Ch02479_5kHz_Random_1000nsWindow.root</a:t>
            </a:r>
          </a:p>
          <a:p>
            <a:r>
              <a:rPr lang="en-US" dirty="0" err="1"/>
              <a:t>dchan</a:t>
            </a:r>
            <a:r>
              <a:rPr lang="en-US" dirty="0"/>
              <a:t>-&gt;Draw("energy","</a:t>
            </a:r>
            <a:r>
              <a:rPr lang="en-US" dirty="0" err="1"/>
              <a:t>chanid</a:t>
            </a:r>
            <a:r>
              <a:rPr lang="en-US" dirty="0"/>
              <a:t>==0&amp;&amp;energy&gt;12403&amp;&amp;energy&lt;13100")</a:t>
            </a:r>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5</a:t>
            </a:fld>
            <a:endParaRPr lang="zh-CN" altLang="en-US"/>
          </a:p>
        </p:txBody>
      </p:sp>
    </p:spTree>
    <p:extLst>
      <p:ext uri="{BB962C8B-B14F-4D97-AF65-F5344CB8AC3E}">
        <p14:creationId xmlns:p14="http://schemas.microsoft.com/office/powerpoint/2010/main" val="1030002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880000"/>
                </a:solidFill>
                <a:latin typeface="Cascadia Mono" panose="020B0609020000020004" pitchFamily="49" charset="0"/>
              </a:rPr>
              <a:t>Best figure DDAS dead time</a:t>
            </a:r>
          </a:p>
          <a:p>
            <a:r>
              <a:rPr lang="en-US" sz="1800" dirty="0" err="1">
                <a:solidFill>
                  <a:srgbClr val="880000"/>
                </a:solidFill>
                <a:latin typeface="Cascadia Mono" panose="020B0609020000020004" pitchFamily="49" charset="0"/>
              </a:rPr>
              <a:t>multigraph_plot_by_xy_ddas_dead_time.C</a:t>
            </a:r>
            <a:endParaRPr lang="en-US" dirty="0"/>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6</a:t>
            </a:fld>
            <a:endParaRPr lang="zh-CN" altLang="en-US"/>
          </a:p>
        </p:txBody>
      </p:sp>
    </p:spTree>
    <p:extLst>
      <p:ext uri="{BB962C8B-B14F-4D97-AF65-F5344CB8AC3E}">
        <p14:creationId xmlns:p14="http://schemas.microsoft.com/office/powerpoint/2010/main" val="1871925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TFile</a:t>
            </a:r>
            <a:r>
              <a:rPr lang="en-US" dirty="0"/>
              <a:t> *_file0 = </a:t>
            </a:r>
            <a:r>
              <a:rPr lang="en-US" dirty="0" err="1"/>
              <a:t>TFile</a:t>
            </a:r>
            <a:r>
              <a:rPr lang="en-US" dirty="0"/>
              <a:t>::Open("F:/e21010/pxct/run0228_0229_0230_LEGe_XtRa_MSD26_152Eu_Z2707_inChamber_vacuum_XtRa_12mm_away_window1us_XtRaCFDdelay_0.2us_for_efficiency_cal.root");</a:t>
            </a:r>
          </a:p>
          <a:p>
            <a:endParaRPr lang="en-US" dirty="0"/>
          </a:p>
          <a:p>
            <a:r>
              <a:rPr lang="en-US" dirty="0" err="1"/>
              <a:t>TCanvas</a:t>
            </a:r>
            <a:r>
              <a:rPr lang="en-US" dirty="0"/>
              <a:t>* </a:t>
            </a:r>
            <a:r>
              <a:rPr lang="en-US" dirty="0" err="1"/>
              <a:t>canvaspeak</a:t>
            </a:r>
            <a:r>
              <a:rPr lang="en-US" dirty="0"/>
              <a:t> = new </a:t>
            </a:r>
            <a:r>
              <a:rPr lang="en-US" dirty="0" err="1"/>
              <a:t>TCanvas</a:t>
            </a:r>
            <a:r>
              <a:rPr lang="en-US" dirty="0"/>
              <a:t>("</a:t>
            </a:r>
            <a:r>
              <a:rPr lang="en-US" dirty="0" err="1"/>
              <a:t>canvaspeak</a:t>
            </a:r>
            <a:r>
              <a:rPr lang="en-US" dirty="0"/>
              <a:t>", "</a:t>
            </a:r>
            <a:r>
              <a:rPr lang="en-US" dirty="0" err="1"/>
              <a:t>canvaspeak</a:t>
            </a:r>
            <a:r>
              <a:rPr lang="en-US" dirty="0"/>
              <a:t>", 1300, 750);//</a:t>
            </a:r>
            <a:endParaRPr lang="zh-CN" altLang="en-US" dirty="0"/>
          </a:p>
          <a:p>
            <a:r>
              <a:rPr lang="en-US" dirty="0" err="1"/>
              <a:t>canvaspeak</a:t>
            </a:r>
            <a:r>
              <a:rPr lang="en-US" dirty="0"/>
              <a:t>-&gt;cd();//</a:t>
            </a:r>
            <a:endParaRPr lang="zh-CN" altLang="en-US" dirty="0"/>
          </a:p>
          <a:p>
            <a:r>
              <a:rPr lang="en-US" dirty="0" err="1"/>
              <a:t>canvaspeak</a:t>
            </a:r>
            <a:r>
              <a:rPr lang="en-US" dirty="0"/>
              <a:t>-&gt;</a:t>
            </a:r>
            <a:r>
              <a:rPr lang="en-US" dirty="0" err="1"/>
              <a:t>SetTopMargin</a:t>
            </a:r>
            <a:r>
              <a:rPr lang="en-US" dirty="0"/>
              <a:t>(0.025);</a:t>
            </a:r>
          </a:p>
          <a:p>
            <a:r>
              <a:rPr lang="en-US" dirty="0" err="1"/>
              <a:t>canvaspeak</a:t>
            </a:r>
            <a:r>
              <a:rPr lang="en-US" dirty="0"/>
              <a:t>-&gt;</a:t>
            </a:r>
            <a:r>
              <a:rPr lang="en-US" dirty="0" err="1"/>
              <a:t>SetRightMargin</a:t>
            </a:r>
            <a:r>
              <a:rPr lang="en-US" dirty="0"/>
              <a:t>(0.04);</a:t>
            </a:r>
          </a:p>
          <a:p>
            <a:r>
              <a:rPr lang="en-US" dirty="0" err="1"/>
              <a:t>canvaspeak</a:t>
            </a:r>
            <a:r>
              <a:rPr lang="en-US" dirty="0"/>
              <a:t>-&gt;</a:t>
            </a:r>
            <a:r>
              <a:rPr lang="en-US" dirty="0" err="1"/>
              <a:t>SetLeftMargin</a:t>
            </a:r>
            <a:r>
              <a:rPr lang="en-US" dirty="0"/>
              <a:t>(0.14);</a:t>
            </a:r>
          </a:p>
          <a:p>
            <a:r>
              <a:rPr lang="en-US" dirty="0" err="1"/>
              <a:t>canvaspeak</a:t>
            </a:r>
            <a:r>
              <a:rPr lang="en-US" dirty="0"/>
              <a:t>-&gt;</a:t>
            </a:r>
            <a:r>
              <a:rPr lang="en-US" dirty="0" err="1"/>
              <a:t>SetBottomMargin</a:t>
            </a:r>
            <a:r>
              <a:rPr lang="en-US" dirty="0"/>
              <a:t>(0.15);</a:t>
            </a:r>
          </a:p>
          <a:p>
            <a:r>
              <a:rPr lang="en-US" dirty="0" err="1"/>
              <a:t>canvaspeak</a:t>
            </a:r>
            <a:r>
              <a:rPr lang="en-US" dirty="0"/>
              <a:t>-&gt;</a:t>
            </a:r>
            <a:r>
              <a:rPr lang="en-US" dirty="0" err="1"/>
              <a:t>SetFrameLineWidth</a:t>
            </a:r>
            <a:r>
              <a:rPr lang="en-US" dirty="0"/>
              <a:t>(2);</a:t>
            </a:r>
          </a:p>
          <a:p>
            <a:endParaRPr lang="en-US" dirty="0"/>
          </a:p>
          <a:p>
            <a:r>
              <a:rPr lang="en-US" dirty="0" err="1"/>
              <a:t>hnorth_e</a:t>
            </a:r>
            <a:r>
              <a:rPr lang="en-US" dirty="0"/>
              <a:t>-&gt;</a:t>
            </a:r>
            <a:r>
              <a:rPr lang="en-US" dirty="0" err="1"/>
              <a:t>SetLineWidth</a:t>
            </a:r>
            <a:r>
              <a:rPr lang="en-US" dirty="0"/>
              <a:t>(3);</a:t>
            </a:r>
          </a:p>
          <a:p>
            <a:r>
              <a:rPr lang="en-US" dirty="0"/>
              <a:t>//</a:t>
            </a:r>
            <a:r>
              <a:rPr lang="en-US" dirty="0" err="1"/>
              <a:t>hnorth_e</a:t>
            </a:r>
            <a:r>
              <a:rPr lang="en-US" dirty="0"/>
              <a:t>-&gt;</a:t>
            </a:r>
            <a:r>
              <a:rPr lang="en-US" dirty="0" err="1"/>
              <a:t>Rebin</a:t>
            </a:r>
            <a:r>
              <a:rPr lang="en-US" dirty="0"/>
              <a:t>(2);</a:t>
            </a:r>
          </a:p>
          <a:p>
            <a:r>
              <a:rPr lang="en-US" dirty="0" err="1"/>
              <a:t>hnorth_e</a:t>
            </a:r>
            <a:r>
              <a:rPr lang="en-US" dirty="0"/>
              <a:t>-&gt;</a:t>
            </a:r>
            <a:r>
              <a:rPr lang="en-US" dirty="0" err="1"/>
              <a:t>SetLineColor</a:t>
            </a:r>
            <a:r>
              <a:rPr lang="en-US" dirty="0"/>
              <a:t>(</a:t>
            </a:r>
            <a:r>
              <a:rPr lang="en-US" dirty="0" err="1"/>
              <a:t>kRed</a:t>
            </a:r>
            <a:r>
              <a:rPr lang="en-US" dirty="0"/>
              <a:t>);</a:t>
            </a:r>
          </a:p>
          <a:p>
            <a:r>
              <a:rPr lang="en-US" dirty="0" err="1"/>
              <a:t>hnorth_e</a:t>
            </a:r>
            <a:r>
              <a:rPr lang="en-US" dirty="0"/>
              <a:t>-&gt;</a:t>
            </a:r>
            <a:r>
              <a:rPr lang="en-US" dirty="0" err="1"/>
              <a:t>SetStats</a:t>
            </a:r>
            <a:r>
              <a:rPr lang="en-US" dirty="0"/>
              <a:t>(0);</a:t>
            </a:r>
          </a:p>
          <a:p>
            <a:r>
              <a:rPr lang="en-US" dirty="0" err="1"/>
              <a:t>hnorth_e</a:t>
            </a:r>
            <a:r>
              <a:rPr lang="en-US" dirty="0"/>
              <a:t>-&gt;</a:t>
            </a:r>
            <a:r>
              <a:rPr lang="en-US" dirty="0" err="1"/>
              <a:t>SetTitle</a:t>
            </a:r>
            <a:r>
              <a:rPr lang="en-US" dirty="0"/>
              <a:t>("");</a:t>
            </a:r>
          </a:p>
          <a:p>
            <a:r>
              <a:rPr lang="en-US" dirty="0" err="1"/>
              <a:t>hnorth_e</a:t>
            </a:r>
            <a:r>
              <a:rPr lang="en-US" dirty="0"/>
              <a:t>-&gt;</a:t>
            </a:r>
            <a:r>
              <a:rPr lang="en-US" dirty="0" err="1"/>
              <a:t>GetXaxis</a:t>
            </a:r>
            <a:r>
              <a:rPr lang="en-US" dirty="0"/>
              <a:t>()-&gt;</a:t>
            </a:r>
            <a:r>
              <a:rPr lang="en-US" dirty="0" err="1"/>
              <a:t>SetTitle</a:t>
            </a:r>
            <a:r>
              <a:rPr lang="en-US" dirty="0"/>
              <a:t>("Energy (keV)");</a:t>
            </a:r>
            <a:endParaRPr lang="zh-CN" altLang="en-US" dirty="0"/>
          </a:p>
          <a:p>
            <a:r>
              <a:rPr lang="en-US" dirty="0" err="1"/>
              <a:t>hnorth_e</a:t>
            </a:r>
            <a:r>
              <a:rPr lang="en-US" dirty="0"/>
              <a:t>-&gt;</a:t>
            </a:r>
            <a:r>
              <a:rPr lang="en-US" dirty="0" err="1"/>
              <a:t>GetYaxis</a:t>
            </a:r>
            <a:r>
              <a:rPr lang="en-US" dirty="0"/>
              <a:t>()-&gt;</a:t>
            </a:r>
            <a:r>
              <a:rPr lang="en-US" dirty="0" err="1"/>
              <a:t>SetTitle</a:t>
            </a:r>
            <a:r>
              <a:rPr lang="en-US" dirty="0"/>
              <a:t>("Counts per 38 eV");</a:t>
            </a:r>
            <a:endParaRPr lang="zh-CN" altLang="en-US" dirty="0"/>
          </a:p>
          <a:p>
            <a:r>
              <a:rPr lang="en-US" dirty="0" err="1"/>
              <a:t>hnorth_e</a:t>
            </a:r>
            <a:r>
              <a:rPr lang="en-US" dirty="0"/>
              <a:t>-&gt;</a:t>
            </a:r>
            <a:r>
              <a:rPr lang="en-US" dirty="0" err="1"/>
              <a:t>GetXaxis</a:t>
            </a:r>
            <a:r>
              <a:rPr lang="en-US" dirty="0"/>
              <a:t>()-&gt;</a:t>
            </a:r>
            <a:r>
              <a:rPr lang="en-US" dirty="0" err="1"/>
              <a:t>CenterTitle</a:t>
            </a:r>
            <a:r>
              <a:rPr lang="en-US" dirty="0"/>
              <a:t>();</a:t>
            </a:r>
            <a:endParaRPr lang="zh-CN" altLang="en-US" dirty="0"/>
          </a:p>
          <a:p>
            <a:r>
              <a:rPr lang="en-US" dirty="0" err="1"/>
              <a:t>hnorth_e</a:t>
            </a:r>
            <a:r>
              <a:rPr lang="en-US" dirty="0"/>
              <a:t>-&gt;</a:t>
            </a:r>
            <a:r>
              <a:rPr lang="en-US" dirty="0" err="1"/>
              <a:t>GetYaxis</a:t>
            </a:r>
            <a:r>
              <a:rPr lang="en-US" dirty="0"/>
              <a:t>()-&gt;</a:t>
            </a:r>
            <a:r>
              <a:rPr lang="en-US" dirty="0" err="1"/>
              <a:t>CenterTitle</a:t>
            </a:r>
            <a:r>
              <a:rPr lang="en-US" dirty="0"/>
              <a:t>();</a:t>
            </a:r>
            <a:endParaRPr lang="zh-CN" altLang="en-US" dirty="0"/>
          </a:p>
          <a:p>
            <a:r>
              <a:rPr lang="en-US" dirty="0" err="1"/>
              <a:t>hnorth_e</a:t>
            </a:r>
            <a:r>
              <a:rPr lang="en-US" dirty="0"/>
              <a:t>-&gt;</a:t>
            </a:r>
            <a:r>
              <a:rPr lang="en-US" dirty="0" err="1"/>
              <a:t>GetXaxis</a:t>
            </a:r>
            <a:r>
              <a:rPr lang="en-US" dirty="0"/>
              <a:t>()-&gt;</a:t>
            </a:r>
            <a:r>
              <a:rPr lang="en-US" dirty="0" err="1"/>
              <a:t>SetLabelFont</a:t>
            </a:r>
            <a:r>
              <a:rPr lang="en-US" dirty="0"/>
              <a:t>(132);</a:t>
            </a:r>
            <a:endParaRPr lang="zh-CN" altLang="en-US" dirty="0"/>
          </a:p>
          <a:p>
            <a:r>
              <a:rPr lang="en-US" dirty="0" err="1"/>
              <a:t>hnorth_e</a:t>
            </a:r>
            <a:r>
              <a:rPr lang="en-US" dirty="0"/>
              <a:t>-&gt;</a:t>
            </a:r>
            <a:r>
              <a:rPr lang="en-US" dirty="0" err="1"/>
              <a:t>GetYaxis</a:t>
            </a:r>
            <a:r>
              <a:rPr lang="en-US" dirty="0"/>
              <a:t>()-&gt;</a:t>
            </a:r>
            <a:r>
              <a:rPr lang="en-US" dirty="0" err="1"/>
              <a:t>SetLabelFont</a:t>
            </a:r>
            <a:r>
              <a:rPr lang="en-US" dirty="0"/>
              <a:t>(132);</a:t>
            </a:r>
            <a:endParaRPr lang="zh-CN" altLang="en-US" dirty="0"/>
          </a:p>
          <a:p>
            <a:r>
              <a:rPr lang="en-US" dirty="0" err="1"/>
              <a:t>hnorth_e</a:t>
            </a:r>
            <a:r>
              <a:rPr lang="en-US" dirty="0"/>
              <a:t>-&gt;</a:t>
            </a:r>
            <a:r>
              <a:rPr lang="en-US" dirty="0" err="1"/>
              <a:t>GetXaxis</a:t>
            </a:r>
            <a:r>
              <a:rPr lang="en-US" dirty="0"/>
              <a:t>()-&gt;</a:t>
            </a:r>
            <a:r>
              <a:rPr lang="en-US" dirty="0" err="1"/>
              <a:t>SetLabelSize</a:t>
            </a:r>
            <a:r>
              <a:rPr lang="en-US" dirty="0"/>
              <a:t>(0.06);</a:t>
            </a:r>
          </a:p>
          <a:p>
            <a:r>
              <a:rPr lang="en-US" dirty="0" err="1"/>
              <a:t>hnorth_e</a:t>
            </a:r>
            <a:r>
              <a:rPr lang="en-US" dirty="0"/>
              <a:t>-&gt;</a:t>
            </a:r>
            <a:r>
              <a:rPr lang="en-US" dirty="0" err="1"/>
              <a:t>GetYaxis</a:t>
            </a:r>
            <a:r>
              <a:rPr lang="en-US" dirty="0"/>
              <a:t>()-&gt;</a:t>
            </a:r>
            <a:r>
              <a:rPr lang="en-US" dirty="0" err="1"/>
              <a:t>SetLabelSize</a:t>
            </a:r>
            <a:r>
              <a:rPr lang="en-US" dirty="0"/>
              <a:t>(0.06);</a:t>
            </a:r>
          </a:p>
          <a:p>
            <a:r>
              <a:rPr lang="en-US" dirty="0" err="1"/>
              <a:t>hnorth_e</a:t>
            </a:r>
            <a:r>
              <a:rPr lang="en-US" dirty="0"/>
              <a:t>-&gt;</a:t>
            </a:r>
            <a:r>
              <a:rPr lang="en-US" dirty="0" err="1"/>
              <a:t>GetXaxis</a:t>
            </a:r>
            <a:r>
              <a:rPr lang="en-US" dirty="0"/>
              <a:t>()-&gt;</a:t>
            </a:r>
            <a:r>
              <a:rPr lang="en-US" dirty="0" err="1"/>
              <a:t>SetTitleFont</a:t>
            </a:r>
            <a:r>
              <a:rPr lang="en-US" dirty="0"/>
              <a:t>(132);</a:t>
            </a:r>
            <a:endParaRPr lang="zh-CN" altLang="en-US" dirty="0"/>
          </a:p>
          <a:p>
            <a:r>
              <a:rPr lang="en-US" dirty="0" err="1"/>
              <a:t>hnorth_e</a:t>
            </a:r>
            <a:r>
              <a:rPr lang="en-US" dirty="0"/>
              <a:t>-&gt;</a:t>
            </a:r>
            <a:r>
              <a:rPr lang="en-US" dirty="0" err="1"/>
              <a:t>GetYaxis</a:t>
            </a:r>
            <a:r>
              <a:rPr lang="en-US" dirty="0"/>
              <a:t>()-&gt;</a:t>
            </a:r>
            <a:r>
              <a:rPr lang="en-US" dirty="0" err="1"/>
              <a:t>SetTitleFont</a:t>
            </a:r>
            <a:r>
              <a:rPr lang="en-US" dirty="0"/>
              <a:t>(132);</a:t>
            </a:r>
            <a:endParaRPr lang="zh-CN" altLang="en-US" dirty="0"/>
          </a:p>
          <a:p>
            <a:r>
              <a:rPr lang="en-US" dirty="0" err="1"/>
              <a:t>hnorth_e</a:t>
            </a:r>
            <a:r>
              <a:rPr lang="en-US" dirty="0"/>
              <a:t>-&gt;</a:t>
            </a:r>
            <a:r>
              <a:rPr lang="en-US" dirty="0" err="1"/>
              <a:t>GetXaxis</a:t>
            </a:r>
            <a:r>
              <a:rPr lang="en-US" dirty="0"/>
              <a:t>()-&gt;</a:t>
            </a:r>
            <a:r>
              <a:rPr lang="en-US" dirty="0" err="1"/>
              <a:t>SetTitleOffset</a:t>
            </a:r>
            <a:r>
              <a:rPr lang="en-US" dirty="0"/>
              <a:t>(1.0);</a:t>
            </a:r>
            <a:endParaRPr lang="zh-CN" altLang="en-US" dirty="0"/>
          </a:p>
          <a:p>
            <a:r>
              <a:rPr lang="en-US" dirty="0" err="1"/>
              <a:t>hnorth_e</a:t>
            </a:r>
            <a:r>
              <a:rPr lang="en-US" dirty="0"/>
              <a:t>-&gt;</a:t>
            </a:r>
            <a:r>
              <a:rPr lang="en-US" dirty="0" err="1"/>
              <a:t>GetYaxis</a:t>
            </a:r>
            <a:r>
              <a:rPr lang="en-US" dirty="0"/>
              <a:t>()-&gt;</a:t>
            </a:r>
            <a:r>
              <a:rPr lang="en-US" dirty="0" err="1"/>
              <a:t>SetTitleOffset</a:t>
            </a:r>
            <a:r>
              <a:rPr lang="en-US" dirty="0"/>
              <a:t>(1.0);</a:t>
            </a:r>
            <a:endParaRPr lang="zh-CN" altLang="en-US" dirty="0"/>
          </a:p>
          <a:p>
            <a:r>
              <a:rPr lang="en-US" dirty="0" err="1"/>
              <a:t>hnorth_e</a:t>
            </a:r>
            <a:r>
              <a:rPr lang="en-US" dirty="0"/>
              <a:t>-&gt;</a:t>
            </a:r>
            <a:r>
              <a:rPr lang="en-US" dirty="0" err="1"/>
              <a:t>GetXaxis</a:t>
            </a:r>
            <a:r>
              <a:rPr lang="en-US" dirty="0"/>
              <a:t>()-&gt;</a:t>
            </a:r>
            <a:r>
              <a:rPr lang="en-US" dirty="0" err="1"/>
              <a:t>SetTitleSize</a:t>
            </a:r>
            <a:r>
              <a:rPr lang="en-US" dirty="0"/>
              <a:t>(0.07);</a:t>
            </a:r>
          </a:p>
          <a:p>
            <a:r>
              <a:rPr lang="en-US" dirty="0" err="1"/>
              <a:t>hnorth_e</a:t>
            </a:r>
            <a:r>
              <a:rPr lang="en-US" dirty="0"/>
              <a:t>-&gt;</a:t>
            </a:r>
            <a:r>
              <a:rPr lang="en-US" dirty="0" err="1"/>
              <a:t>GetYaxis</a:t>
            </a:r>
            <a:r>
              <a:rPr lang="en-US" dirty="0"/>
              <a:t>()-&gt;</a:t>
            </a:r>
            <a:r>
              <a:rPr lang="en-US" dirty="0" err="1"/>
              <a:t>SetTitleSize</a:t>
            </a:r>
            <a:r>
              <a:rPr lang="en-US" dirty="0"/>
              <a:t>(0.07);</a:t>
            </a:r>
          </a:p>
          <a:p>
            <a:r>
              <a:rPr lang="en-US" dirty="0" err="1"/>
              <a:t>hnorth_e</a:t>
            </a:r>
            <a:r>
              <a:rPr lang="en-US" dirty="0"/>
              <a:t>-&gt;</a:t>
            </a:r>
            <a:r>
              <a:rPr lang="en-US" dirty="0" err="1"/>
              <a:t>GetXaxis</a:t>
            </a:r>
            <a:r>
              <a:rPr lang="en-US" dirty="0"/>
              <a:t>()-&gt;</a:t>
            </a:r>
            <a:r>
              <a:rPr lang="en-US" dirty="0" err="1"/>
              <a:t>SetNdivisions</a:t>
            </a:r>
            <a:r>
              <a:rPr lang="en-US" dirty="0"/>
              <a:t>(505);</a:t>
            </a:r>
          </a:p>
          <a:p>
            <a:r>
              <a:rPr lang="en-US" dirty="0" err="1"/>
              <a:t>hnorth_e</a:t>
            </a:r>
            <a:r>
              <a:rPr lang="en-US" dirty="0"/>
              <a:t>-&gt;</a:t>
            </a:r>
            <a:r>
              <a:rPr lang="en-US" dirty="0" err="1"/>
              <a:t>GetYaxis</a:t>
            </a:r>
            <a:r>
              <a:rPr lang="en-US" dirty="0"/>
              <a:t>()-&gt;</a:t>
            </a:r>
            <a:r>
              <a:rPr lang="en-US" dirty="0" err="1"/>
              <a:t>SetNdivisions</a:t>
            </a:r>
            <a:r>
              <a:rPr lang="en-US" dirty="0"/>
              <a:t>(510);</a:t>
            </a:r>
          </a:p>
          <a:p>
            <a:r>
              <a:rPr lang="en-US" dirty="0"/>
              <a:t>//</a:t>
            </a:r>
            <a:r>
              <a:rPr lang="en-US" dirty="0" err="1"/>
              <a:t>hnorth_e</a:t>
            </a:r>
            <a:r>
              <a:rPr lang="en-US" dirty="0"/>
              <a:t>-&gt;</a:t>
            </a:r>
            <a:r>
              <a:rPr lang="en-US" dirty="0" err="1"/>
              <a:t>GetXaxis</a:t>
            </a:r>
            <a:r>
              <a:rPr lang="en-US" dirty="0"/>
              <a:t>()-&gt;</a:t>
            </a:r>
            <a:r>
              <a:rPr lang="en-US" dirty="0" err="1"/>
              <a:t>SetRangeUser</a:t>
            </a:r>
            <a:r>
              <a:rPr lang="en-US" dirty="0"/>
              <a:t>(900,1500);</a:t>
            </a:r>
          </a:p>
          <a:p>
            <a:r>
              <a:rPr lang="en-US" dirty="0"/>
              <a:t>//</a:t>
            </a:r>
            <a:r>
              <a:rPr lang="en-US" dirty="0" err="1"/>
              <a:t>hnorth_e</a:t>
            </a:r>
            <a:r>
              <a:rPr lang="en-US" dirty="0"/>
              <a:t>-&gt;</a:t>
            </a:r>
            <a:r>
              <a:rPr lang="en-US" dirty="0" err="1"/>
              <a:t>GetYaxis</a:t>
            </a:r>
            <a:r>
              <a:rPr lang="en-US" dirty="0"/>
              <a:t>()-&gt;</a:t>
            </a:r>
            <a:r>
              <a:rPr lang="en-US" dirty="0" err="1"/>
              <a:t>SetRangeUser</a:t>
            </a:r>
            <a:r>
              <a:rPr lang="en-US" dirty="0"/>
              <a:t>(100,4e6);</a:t>
            </a:r>
          </a:p>
          <a:p>
            <a:r>
              <a:rPr lang="en-US" dirty="0" err="1"/>
              <a:t>hnorth_e</a:t>
            </a:r>
            <a:r>
              <a:rPr lang="en-US" dirty="0"/>
              <a:t>-&gt;</a:t>
            </a:r>
            <a:r>
              <a:rPr lang="en-US" dirty="0" err="1"/>
              <a:t>GetYaxis</a:t>
            </a:r>
            <a:r>
              <a:rPr lang="en-US" dirty="0"/>
              <a:t>()-&gt;</a:t>
            </a:r>
            <a:r>
              <a:rPr lang="en-US" dirty="0" err="1"/>
              <a:t>SetTickLength</a:t>
            </a:r>
            <a:r>
              <a:rPr lang="en-US" dirty="0"/>
              <a:t>(0.02);</a:t>
            </a:r>
          </a:p>
          <a:p>
            <a:r>
              <a:rPr lang="en-US" dirty="0" err="1"/>
              <a:t>hnorth_e</a:t>
            </a:r>
            <a:r>
              <a:rPr lang="en-US" dirty="0"/>
              <a:t>-&gt;Draw("hist");</a:t>
            </a:r>
          </a:p>
          <a:p>
            <a:r>
              <a:rPr lang="en-US" dirty="0" err="1"/>
              <a:t>gPad</a:t>
            </a:r>
            <a:r>
              <a:rPr lang="en-US" dirty="0"/>
              <a:t>-&gt;</a:t>
            </a:r>
            <a:r>
              <a:rPr lang="en-US" dirty="0" err="1"/>
              <a:t>RedrawAxis</a:t>
            </a:r>
            <a:r>
              <a:rPr lang="en-US" dirty="0"/>
              <a:t>();</a:t>
            </a:r>
          </a:p>
          <a:p>
            <a:r>
              <a:rPr lang="en-US" dirty="0" err="1"/>
              <a:t>gPad</a:t>
            </a:r>
            <a:r>
              <a:rPr lang="en-US" dirty="0"/>
              <a:t>-&gt;</a:t>
            </a:r>
            <a:r>
              <a:rPr lang="en-US" dirty="0" err="1"/>
              <a:t>SetLogy</a:t>
            </a:r>
            <a:r>
              <a:rPr lang="en-US" dirty="0"/>
              <a:t>();</a:t>
            </a:r>
          </a:p>
          <a:p>
            <a:endParaRPr lang="en-US" dirty="0"/>
          </a:p>
          <a:p>
            <a:r>
              <a:rPr lang="en-US" dirty="0" err="1"/>
              <a:t>TFile</a:t>
            </a:r>
            <a:r>
              <a:rPr lang="en-US" dirty="0"/>
              <a:t> *_file1 = </a:t>
            </a:r>
            <a:r>
              <a:rPr lang="en-US" dirty="0" err="1"/>
              <a:t>TFile</a:t>
            </a:r>
            <a:r>
              <a:rPr lang="en-US" dirty="0"/>
              <a:t>::Open("F:/e21010/pxct/run0233_LEGe_XtRa_Room_background_XtRa_12mm_away_window1us_for_background_subtraction_cal.root");</a:t>
            </a:r>
          </a:p>
          <a:p>
            <a:r>
              <a:rPr lang="en-US" dirty="0"/>
              <a:t>tree-&gt;</a:t>
            </a:r>
            <a:r>
              <a:rPr lang="en-US" dirty="0" err="1"/>
              <a:t>SetLineWidth</a:t>
            </a:r>
            <a:r>
              <a:rPr lang="en-US" dirty="0"/>
              <a:t>(2);</a:t>
            </a:r>
          </a:p>
          <a:p>
            <a:r>
              <a:rPr lang="en-US" dirty="0"/>
              <a:t>tree-&gt;</a:t>
            </a:r>
            <a:r>
              <a:rPr lang="en-US" dirty="0" err="1"/>
              <a:t>SetLineColor</a:t>
            </a:r>
            <a:r>
              <a:rPr lang="en-US" dirty="0"/>
              <a:t>(1);</a:t>
            </a:r>
          </a:p>
          <a:p>
            <a:r>
              <a:rPr lang="en-US" dirty="0"/>
              <a:t>tree-&gt;Draw("north_e","</a:t>
            </a:r>
            <a:r>
              <a:rPr lang="en-US" dirty="0" err="1"/>
              <a:t>north_e</a:t>
            </a:r>
            <a:r>
              <a:rPr lang="en-US" dirty="0"/>
              <a:t>&gt;0&amp;&amp;</a:t>
            </a:r>
            <a:r>
              <a:rPr lang="en-US" dirty="0" err="1"/>
              <a:t>north_t</a:t>
            </a:r>
            <a:r>
              <a:rPr lang="en-US" dirty="0"/>
              <a:t>&lt;124512211965269","same");</a:t>
            </a:r>
          </a:p>
          <a:p>
            <a:endParaRPr lang="en-US" dirty="0"/>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7</a:t>
            </a:fld>
            <a:endParaRPr lang="zh-CN" altLang="en-US"/>
          </a:p>
        </p:txBody>
      </p:sp>
    </p:spTree>
    <p:extLst>
      <p:ext uri="{BB962C8B-B14F-4D97-AF65-F5344CB8AC3E}">
        <p14:creationId xmlns:p14="http://schemas.microsoft.com/office/powerpoint/2010/main" val="1880662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TFile</a:t>
            </a:r>
            <a:r>
              <a:rPr lang="en-US" dirty="0"/>
              <a:t> *_file0 = </a:t>
            </a:r>
            <a:r>
              <a:rPr lang="en-US" dirty="0" err="1"/>
              <a:t>TFile</a:t>
            </a:r>
            <a:r>
              <a:rPr lang="en-US" dirty="0"/>
              <a:t>::Open("F:/e21010/pxct/run0228_0229_0230_LEGe_XtRa_MSD26_152Eu_Z2707_inChamber_vacuum_XtRa_12mm_away_window1us_XtRaCFDdelay_0.2us_for_efficiency_cal.root");</a:t>
            </a:r>
          </a:p>
          <a:p>
            <a:endParaRPr lang="en-US" dirty="0"/>
          </a:p>
          <a:p>
            <a:r>
              <a:rPr lang="en-US" dirty="0" err="1"/>
              <a:t>TCanvas</a:t>
            </a:r>
            <a:r>
              <a:rPr lang="en-US" dirty="0"/>
              <a:t>* </a:t>
            </a:r>
            <a:r>
              <a:rPr lang="en-US" dirty="0" err="1"/>
              <a:t>canvaspeak</a:t>
            </a:r>
            <a:r>
              <a:rPr lang="en-US" dirty="0"/>
              <a:t> = new </a:t>
            </a:r>
            <a:r>
              <a:rPr lang="en-US" dirty="0" err="1"/>
              <a:t>TCanvas</a:t>
            </a:r>
            <a:r>
              <a:rPr lang="en-US" dirty="0"/>
              <a:t>("</a:t>
            </a:r>
            <a:r>
              <a:rPr lang="en-US" dirty="0" err="1"/>
              <a:t>canvaspeak</a:t>
            </a:r>
            <a:r>
              <a:rPr lang="en-US" dirty="0"/>
              <a:t>", "</a:t>
            </a:r>
            <a:r>
              <a:rPr lang="en-US" dirty="0" err="1"/>
              <a:t>canvaspeak</a:t>
            </a:r>
            <a:r>
              <a:rPr lang="en-US" dirty="0"/>
              <a:t>", 1300, 750);//</a:t>
            </a:r>
            <a:endParaRPr lang="zh-CN" altLang="en-US" dirty="0"/>
          </a:p>
          <a:p>
            <a:r>
              <a:rPr lang="en-US" dirty="0" err="1"/>
              <a:t>canvaspeak</a:t>
            </a:r>
            <a:r>
              <a:rPr lang="en-US" dirty="0"/>
              <a:t>-&gt;cd();//</a:t>
            </a:r>
            <a:endParaRPr lang="zh-CN" altLang="en-US" dirty="0"/>
          </a:p>
          <a:p>
            <a:r>
              <a:rPr lang="en-US" dirty="0" err="1"/>
              <a:t>canvaspeak</a:t>
            </a:r>
            <a:r>
              <a:rPr lang="en-US" dirty="0"/>
              <a:t>-&gt;</a:t>
            </a:r>
            <a:r>
              <a:rPr lang="en-US" dirty="0" err="1"/>
              <a:t>SetTopMargin</a:t>
            </a:r>
            <a:r>
              <a:rPr lang="en-US" dirty="0"/>
              <a:t>(0.025);</a:t>
            </a:r>
          </a:p>
          <a:p>
            <a:r>
              <a:rPr lang="en-US" dirty="0" err="1"/>
              <a:t>canvaspeak</a:t>
            </a:r>
            <a:r>
              <a:rPr lang="en-US" dirty="0"/>
              <a:t>-&gt;</a:t>
            </a:r>
            <a:r>
              <a:rPr lang="en-US" dirty="0" err="1"/>
              <a:t>SetRightMargin</a:t>
            </a:r>
            <a:r>
              <a:rPr lang="en-US" dirty="0"/>
              <a:t>(0.04);</a:t>
            </a:r>
          </a:p>
          <a:p>
            <a:r>
              <a:rPr lang="en-US" dirty="0" err="1"/>
              <a:t>canvaspeak</a:t>
            </a:r>
            <a:r>
              <a:rPr lang="en-US" dirty="0"/>
              <a:t>-&gt;</a:t>
            </a:r>
            <a:r>
              <a:rPr lang="en-US" dirty="0" err="1"/>
              <a:t>SetLeftMargin</a:t>
            </a:r>
            <a:r>
              <a:rPr lang="en-US" dirty="0"/>
              <a:t>(0.14);</a:t>
            </a:r>
          </a:p>
          <a:p>
            <a:r>
              <a:rPr lang="en-US" dirty="0" err="1"/>
              <a:t>canvaspeak</a:t>
            </a:r>
            <a:r>
              <a:rPr lang="en-US" dirty="0"/>
              <a:t>-&gt;</a:t>
            </a:r>
            <a:r>
              <a:rPr lang="en-US" dirty="0" err="1"/>
              <a:t>SetBottomMargin</a:t>
            </a:r>
            <a:r>
              <a:rPr lang="en-US" dirty="0"/>
              <a:t>(0.15);</a:t>
            </a:r>
          </a:p>
          <a:p>
            <a:r>
              <a:rPr lang="en-US" dirty="0" err="1"/>
              <a:t>canvaspeak</a:t>
            </a:r>
            <a:r>
              <a:rPr lang="en-US" dirty="0"/>
              <a:t>-&gt;</a:t>
            </a:r>
            <a:r>
              <a:rPr lang="en-US" dirty="0" err="1"/>
              <a:t>SetFrameLineWidth</a:t>
            </a:r>
            <a:r>
              <a:rPr lang="en-US" dirty="0"/>
              <a:t>(2);</a:t>
            </a:r>
          </a:p>
          <a:p>
            <a:endParaRPr lang="en-US" dirty="0"/>
          </a:p>
          <a:p>
            <a:r>
              <a:rPr lang="en-US" dirty="0" err="1"/>
              <a:t>hnorth_e</a:t>
            </a:r>
            <a:r>
              <a:rPr lang="en-US" dirty="0"/>
              <a:t>-&gt;</a:t>
            </a:r>
            <a:r>
              <a:rPr lang="en-US" dirty="0" err="1"/>
              <a:t>SetLineWidth</a:t>
            </a:r>
            <a:r>
              <a:rPr lang="en-US" dirty="0"/>
              <a:t>(3);</a:t>
            </a:r>
          </a:p>
          <a:p>
            <a:r>
              <a:rPr lang="en-US" dirty="0"/>
              <a:t>//</a:t>
            </a:r>
            <a:r>
              <a:rPr lang="en-US" dirty="0" err="1"/>
              <a:t>hnorth_e</a:t>
            </a:r>
            <a:r>
              <a:rPr lang="en-US" dirty="0"/>
              <a:t>-&gt;</a:t>
            </a:r>
            <a:r>
              <a:rPr lang="en-US" dirty="0" err="1"/>
              <a:t>Rebin</a:t>
            </a:r>
            <a:r>
              <a:rPr lang="en-US" dirty="0"/>
              <a:t>(2);</a:t>
            </a:r>
          </a:p>
          <a:p>
            <a:r>
              <a:rPr lang="en-US" dirty="0" err="1"/>
              <a:t>hnorth_e</a:t>
            </a:r>
            <a:r>
              <a:rPr lang="en-US" dirty="0"/>
              <a:t>-&gt;</a:t>
            </a:r>
            <a:r>
              <a:rPr lang="en-US" dirty="0" err="1"/>
              <a:t>SetLineColor</a:t>
            </a:r>
            <a:r>
              <a:rPr lang="en-US" dirty="0"/>
              <a:t>(</a:t>
            </a:r>
            <a:r>
              <a:rPr lang="en-US" dirty="0" err="1"/>
              <a:t>kRed</a:t>
            </a:r>
            <a:r>
              <a:rPr lang="en-US" dirty="0"/>
              <a:t>);</a:t>
            </a:r>
          </a:p>
          <a:p>
            <a:r>
              <a:rPr lang="en-US" dirty="0" err="1"/>
              <a:t>hnorth_e</a:t>
            </a:r>
            <a:r>
              <a:rPr lang="en-US" dirty="0"/>
              <a:t>-&gt;</a:t>
            </a:r>
            <a:r>
              <a:rPr lang="en-US" dirty="0" err="1"/>
              <a:t>SetStats</a:t>
            </a:r>
            <a:r>
              <a:rPr lang="en-US" dirty="0"/>
              <a:t>(0);</a:t>
            </a:r>
          </a:p>
          <a:p>
            <a:r>
              <a:rPr lang="en-US" dirty="0" err="1"/>
              <a:t>hnorth_e</a:t>
            </a:r>
            <a:r>
              <a:rPr lang="en-US" dirty="0"/>
              <a:t>-&gt;</a:t>
            </a:r>
            <a:r>
              <a:rPr lang="en-US" dirty="0" err="1"/>
              <a:t>SetTitle</a:t>
            </a:r>
            <a:r>
              <a:rPr lang="en-US" dirty="0"/>
              <a:t>("");</a:t>
            </a:r>
          </a:p>
          <a:p>
            <a:r>
              <a:rPr lang="en-US" dirty="0" err="1"/>
              <a:t>hnorth_e</a:t>
            </a:r>
            <a:r>
              <a:rPr lang="en-US" dirty="0"/>
              <a:t>-&gt;</a:t>
            </a:r>
            <a:r>
              <a:rPr lang="en-US" dirty="0" err="1"/>
              <a:t>GetXaxis</a:t>
            </a:r>
            <a:r>
              <a:rPr lang="en-US" dirty="0"/>
              <a:t>()-&gt;</a:t>
            </a:r>
            <a:r>
              <a:rPr lang="en-US" dirty="0" err="1"/>
              <a:t>SetTitle</a:t>
            </a:r>
            <a:r>
              <a:rPr lang="en-US" dirty="0"/>
              <a:t>("Energy (keV)");</a:t>
            </a:r>
            <a:endParaRPr lang="zh-CN" altLang="en-US" dirty="0"/>
          </a:p>
          <a:p>
            <a:r>
              <a:rPr lang="en-US" dirty="0" err="1"/>
              <a:t>hnorth_e</a:t>
            </a:r>
            <a:r>
              <a:rPr lang="en-US" dirty="0"/>
              <a:t>-&gt;</a:t>
            </a:r>
            <a:r>
              <a:rPr lang="en-US" dirty="0" err="1"/>
              <a:t>GetYaxis</a:t>
            </a:r>
            <a:r>
              <a:rPr lang="en-US" dirty="0"/>
              <a:t>()-&gt;</a:t>
            </a:r>
            <a:r>
              <a:rPr lang="en-US" dirty="0" err="1"/>
              <a:t>SetTitle</a:t>
            </a:r>
            <a:r>
              <a:rPr lang="en-US" dirty="0"/>
              <a:t>("Counts per 38 eV");</a:t>
            </a:r>
            <a:endParaRPr lang="zh-CN" altLang="en-US" dirty="0"/>
          </a:p>
          <a:p>
            <a:r>
              <a:rPr lang="en-US" dirty="0" err="1"/>
              <a:t>hnorth_e</a:t>
            </a:r>
            <a:r>
              <a:rPr lang="en-US" dirty="0"/>
              <a:t>-&gt;</a:t>
            </a:r>
            <a:r>
              <a:rPr lang="en-US" dirty="0" err="1"/>
              <a:t>GetXaxis</a:t>
            </a:r>
            <a:r>
              <a:rPr lang="en-US" dirty="0"/>
              <a:t>()-&gt;</a:t>
            </a:r>
            <a:r>
              <a:rPr lang="en-US" dirty="0" err="1"/>
              <a:t>CenterTitle</a:t>
            </a:r>
            <a:r>
              <a:rPr lang="en-US" dirty="0"/>
              <a:t>();</a:t>
            </a:r>
            <a:endParaRPr lang="zh-CN" altLang="en-US" dirty="0"/>
          </a:p>
          <a:p>
            <a:r>
              <a:rPr lang="en-US" dirty="0" err="1"/>
              <a:t>hnorth_e</a:t>
            </a:r>
            <a:r>
              <a:rPr lang="en-US" dirty="0"/>
              <a:t>-&gt;</a:t>
            </a:r>
            <a:r>
              <a:rPr lang="en-US" dirty="0" err="1"/>
              <a:t>GetYaxis</a:t>
            </a:r>
            <a:r>
              <a:rPr lang="en-US" dirty="0"/>
              <a:t>()-&gt;</a:t>
            </a:r>
            <a:r>
              <a:rPr lang="en-US" dirty="0" err="1"/>
              <a:t>CenterTitle</a:t>
            </a:r>
            <a:r>
              <a:rPr lang="en-US" dirty="0"/>
              <a:t>();</a:t>
            </a:r>
            <a:endParaRPr lang="zh-CN" altLang="en-US" dirty="0"/>
          </a:p>
          <a:p>
            <a:r>
              <a:rPr lang="en-US" dirty="0" err="1"/>
              <a:t>hnorth_e</a:t>
            </a:r>
            <a:r>
              <a:rPr lang="en-US" dirty="0"/>
              <a:t>-&gt;</a:t>
            </a:r>
            <a:r>
              <a:rPr lang="en-US" dirty="0" err="1"/>
              <a:t>GetXaxis</a:t>
            </a:r>
            <a:r>
              <a:rPr lang="en-US" dirty="0"/>
              <a:t>()-&gt;</a:t>
            </a:r>
            <a:r>
              <a:rPr lang="en-US" dirty="0" err="1"/>
              <a:t>SetLabelFont</a:t>
            </a:r>
            <a:r>
              <a:rPr lang="en-US" dirty="0"/>
              <a:t>(132);</a:t>
            </a:r>
            <a:endParaRPr lang="zh-CN" altLang="en-US" dirty="0"/>
          </a:p>
          <a:p>
            <a:r>
              <a:rPr lang="en-US" dirty="0" err="1"/>
              <a:t>hnorth_e</a:t>
            </a:r>
            <a:r>
              <a:rPr lang="en-US" dirty="0"/>
              <a:t>-&gt;</a:t>
            </a:r>
            <a:r>
              <a:rPr lang="en-US" dirty="0" err="1"/>
              <a:t>GetYaxis</a:t>
            </a:r>
            <a:r>
              <a:rPr lang="en-US" dirty="0"/>
              <a:t>()-&gt;</a:t>
            </a:r>
            <a:r>
              <a:rPr lang="en-US" dirty="0" err="1"/>
              <a:t>SetLabelFont</a:t>
            </a:r>
            <a:r>
              <a:rPr lang="en-US" dirty="0"/>
              <a:t>(132);</a:t>
            </a:r>
            <a:endParaRPr lang="zh-CN" altLang="en-US" dirty="0"/>
          </a:p>
          <a:p>
            <a:r>
              <a:rPr lang="en-US" dirty="0" err="1"/>
              <a:t>hnorth_e</a:t>
            </a:r>
            <a:r>
              <a:rPr lang="en-US" dirty="0"/>
              <a:t>-&gt;</a:t>
            </a:r>
            <a:r>
              <a:rPr lang="en-US" dirty="0" err="1"/>
              <a:t>GetXaxis</a:t>
            </a:r>
            <a:r>
              <a:rPr lang="en-US" dirty="0"/>
              <a:t>()-&gt;</a:t>
            </a:r>
            <a:r>
              <a:rPr lang="en-US" dirty="0" err="1"/>
              <a:t>SetLabelSize</a:t>
            </a:r>
            <a:r>
              <a:rPr lang="en-US" dirty="0"/>
              <a:t>(0.06);</a:t>
            </a:r>
          </a:p>
          <a:p>
            <a:r>
              <a:rPr lang="en-US" dirty="0" err="1"/>
              <a:t>hnorth_e</a:t>
            </a:r>
            <a:r>
              <a:rPr lang="en-US" dirty="0"/>
              <a:t>-&gt;</a:t>
            </a:r>
            <a:r>
              <a:rPr lang="en-US" dirty="0" err="1"/>
              <a:t>GetYaxis</a:t>
            </a:r>
            <a:r>
              <a:rPr lang="en-US" dirty="0"/>
              <a:t>()-&gt;</a:t>
            </a:r>
            <a:r>
              <a:rPr lang="en-US" dirty="0" err="1"/>
              <a:t>SetLabelSize</a:t>
            </a:r>
            <a:r>
              <a:rPr lang="en-US" dirty="0"/>
              <a:t>(0.06);</a:t>
            </a:r>
          </a:p>
          <a:p>
            <a:r>
              <a:rPr lang="en-US" dirty="0" err="1"/>
              <a:t>hnorth_e</a:t>
            </a:r>
            <a:r>
              <a:rPr lang="en-US" dirty="0"/>
              <a:t>-&gt;</a:t>
            </a:r>
            <a:r>
              <a:rPr lang="en-US" dirty="0" err="1"/>
              <a:t>GetXaxis</a:t>
            </a:r>
            <a:r>
              <a:rPr lang="en-US" dirty="0"/>
              <a:t>()-&gt;</a:t>
            </a:r>
            <a:r>
              <a:rPr lang="en-US" dirty="0" err="1"/>
              <a:t>SetTitleFont</a:t>
            </a:r>
            <a:r>
              <a:rPr lang="en-US" dirty="0"/>
              <a:t>(132);</a:t>
            </a:r>
            <a:endParaRPr lang="zh-CN" altLang="en-US" dirty="0"/>
          </a:p>
          <a:p>
            <a:r>
              <a:rPr lang="en-US" dirty="0" err="1"/>
              <a:t>hnorth_e</a:t>
            </a:r>
            <a:r>
              <a:rPr lang="en-US" dirty="0"/>
              <a:t>-&gt;</a:t>
            </a:r>
            <a:r>
              <a:rPr lang="en-US" dirty="0" err="1"/>
              <a:t>GetYaxis</a:t>
            </a:r>
            <a:r>
              <a:rPr lang="en-US" dirty="0"/>
              <a:t>()-&gt;</a:t>
            </a:r>
            <a:r>
              <a:rPr lang="en-US" dirty="0" err="1"/>
              <a:t>SetTitleFont</a:t>
            </a:r>
            <a:r>
              <a:rPr lang="en-US" dirty="0"/>
              <a:t>(132);</a:t>
            </a:r>
            <a:endParaRPr lang="zh-CN" altLang="en-US" dirty="0"/>
          </a:p>
          <a:p>
            <a:r>
              <a:rPr lang="en-US" dirty="0" err="1"/>
              <a:t>hnorth_e</a:t>
            </a:r>
            <a:r>
              <a:rPr lang="en-US" dirty="0"/>
              <a:t>-&gt;</a:t>
            </a:r>
            <a:r>
              <a:rPr lang="en-US" dirty="0" err="1"/>
              <a:t>GetXaxis</a:t>
            </a:r>
            <a:r>
              <a:rPr lang="en-US" dirty="0"/>
              <a:t>()-&gt;</a:t>
            </a:r>
            <a:r>
              <a:rPr lang="en-US" dirty="0" err="1"/>
              <a:t>SetTitleOffset</a:t>
            </a:r>
            <a:r>
              <a:rPr lang="en-US" dirty="0"/>
              <a:t>(1.0);</a:t>
            </a:r>
            <a:endParaRPr lang="zh-CN" altLang="en-US" dirty="0"/>
          </a:p>
          <a:p>
            <a:r>
              <a:rPr lang="en-US" dirty="0" err="1"/>
              <a:t>hnorth_e</a:t>
            </a:r>
            <a:r>
              <a:rPr lang="en-US" dirty="0"/>
              <a:t>-&gt;</a:t>
            </a:r>
            <a:r>
              <a:rPr lang="en-US" dirty="0" err="1"/>
              <a:t>GetYaxis</a:t>
            </a:r>
            <a:r>
              <a:rPr lang="en-US" dirty="0"/>
              <a:t>()-&gt;</a:t>
            </a:r>
            <a:r>
              <a:rPr lang="en-US" dirty="0" err="1"/>
              <a:t>SetTitleOffset</a:t>
            </a:r>
            <a:r>
              <a:rPr lang="en-US" dirty="0"/>
              <a:t>(1.0);</a:t>
            </a:r>
            <a:endParaRPr lang="zh-CN" altLang="en-US" dirty="0"/>
          </a:p>
          <a:p>
            <a:r>
              <a:rPr lang="en-US" dirty="0" err="1"/>
              <a:t>hnorth_e</a:t>
            </a:r>
            <a:r>
              <a:rPr lang="en-US" dirty="0"/>
              <a:t>-&gt;</a:t>
            </a:r>
            <a:r>
              <a:rPr lang="en-US" dirty="0" err="1"/>
              <a:t>GetXaxis</a:t>
            </a:r>
            <a:r>
              <a:rPr lang="en-US" dirty="0"/>
              <a:t>()-&gt;</a:t>
            </a:r>
            <a:r>
              <a:rPr lang="en-US" dirty="0" err="1"/>
              <a:t>SetTitleSize</a:t>
            </a:r>
            <a:r>
              <a:rPr lang="en-US" dirty="0"/>
              <a:t>(0.07);</a:t>
            </a:r>
          </a:p>
          <a:p>
            <a:r>
              <a:rPr lang="en-US" dirty="0" err="1"/>
              <a:t>hnorth_e</a:t>
            </a:r>
            <a:r>
              <a:rPr lang="en-US" dirty="0"/>
              <a:t>-&gt;</a:t>
            </a:r>
            <a:r>
              <a:rPr lang="en-US" dirty="0" err="1"/>
              <a:t>GetYaxis</a:t>
            </a:r>
            <a:r>
              <a:rPr lang="en-US" dirty="0"/>
              <a:t>()-&gt;</a:t>
            </a:r>
            <a:r>
              <a:rPr lang="en-US" dirty="0" err="1"/>
              <a:t>SetTitleSize</a:t>
            </a:r>
            <a:r>
              <a:rPr lang="en-US" dirty="0"/>
              <a:t>(0.07);</a:t>
            </a:r>
          </a:p>
          <a:p>
            <a:r>
              <a:rPr lang="en-US" dirty="0" err="1"/>
              <a:t>hnorth_e</a:t>
            </a:r>
            <a:r>
              <a:rPr lang="en-US" dirty="0"/>
              <a:t>-&gt;</a:t>
            </a:r>
            <a:r>
              <a:rPr lang="en-US" dirty="0" err="1"/>
              <a:t>GetXaxis</a:t>
            </a:r>
            <a:r>
              <a:rPr lang="en-US" dirty="0"/>
              <a:t>()-&gt;</a:t>
            </a:r>
            <a:r>
              <a:rPr lang="en-US" dirty="0" err="1"/>
              <a:t>SetNdivisions</a:t>
            </a:r>
            <a:r>
              <a:rPr lang="en-US" dirty="0"/>
              <a:t>(505);</a:t>
            </a:r>
          </a:p>
          <a:p>
            <a:r>
              <a:rPr lang="en-US" dirty="0" err="1"/>
              <a:t>hnorth_e</a:t>
            </a:r>
            <a:r>
              <a:rPr lang="en-US" dirty="0"/>
              <a:t>-&gt;</a:t>
            </a:r>
            <a:r>
              <a:rPr lang="en-US" dirty="0" err="1"/>
              <a:t>GetYaxis</a:t>
            </a:r>
            <a:r>
              <a:rPr lang="en-US" dirty="0"/>
              <a:t>()-&gt;</a:t>
            </a:r>
            <a:r>
              <a:rPr lang="en-US" dirty="0" err="1"/>
              <a:t>SetNdivisions</a:t>
            </a:r>
            <a:r>
              <a:rPr lang="en-US" dirty="0"/>
              <a:t>(510);</a:t>
            </a:r>
          </a:p>
          <a:p>
            <a:r>
              <a:rPr lang="en-US" dirty="0"/>
              <a:t>//</a:t>
            </a:r>
            <a:r>
              <a:rPr lang="en-US" dirty="0" err="1"/>
              <a:t>hnorth_e</a:t>
            </a:r>
            <a:r>
              <a:rPr lang="en-US" dirty="0"/>
              <a:t>-&gt;</a:t>
            </a:r>
            <a:r>
              <a:rPr lang="en-US" dirty="0" err="1"/>
              <a:t>GetXaxis</a:t>
            </a:r>
            <a:r>
              <a:rPr lang="en-US" dirty="0"/>
              <a:t>()-&gt;</a:t>
            </a:r>
            <a:r>
              <a:rPr lang="en-US" dirty="0" err="1"/>
              <a:t>SetRangeUser</a:t>
            </a:r>
            <a:r>
              <a:rPr lang="en-US" dirty="0"/>
              <a:t>(900,1500);</a:t>
            </a:r>
          </a:p>
          <a:p>
            <a:r>
              <a:rPr lang="en-US" dirty="0"/>
              <a:t>//</a:t>
            </a:r>
            <a:r>
              <a:rPr lang="en-US" dirty="0" err="1"/>
              <a:t>hnorth_e</a:t>
            </a:r>
            <a:r>
              <a:rPr lang="en-US" dirty="0"/>
              <a:t>-&gt;</a:t>
            </a:r>
            <a:r>
              <a:rPr lang="en-US" dirty="0" err="1"/>
              <a:t>GetYaxis</a:t>
            </a:r>
            <a:r>
              <a:rPr lang="en-US" dirty="0"/>
              <a:t>()-&gt;</a:t>
            </a:r>
            <a:r>
              <a:rPr lang="en-US" dirty="0" err="1"/>
              <a:t>SetRangeUser</a:t>
            </a:r>
            <a:r>
              <a:rPr lang="en-US" dirty="0"/>
              <a:t>(100,4e6);</a:t>
            </a:r>
          </a:p>
          <a:p>
            <a:r>
              <a:rPr lang="en-US" dirty="0" err="1"/>
              <a:t>hnorth_e</a:t>
            </a:r>
            <a:r>
              <a:rPr lang="en-US" dirty="0"/>
              <a:t>-&gt;</a:t>
            </a:r>
            <a:r>
              <a:rPr lang="en-US" dirty="0" err="1"/>
              <a:t>GetYaxis</a:t>
            </a:r>
            <a:r>
              <a:rPr lang="en-US" dirty="0"/>
              <a:t>()-&gt;</a:t>
            </a:r>
            <a:r>
              <a:rPr lang="en-US" dirty="0" err="1"/>
              <a:t>SetTickLength</a:t>
            </a:r>
            <a:r>
              <a:rPr lang="en-US" dirty="0"/>
              <a:t>(0.02);</a:t>
            </a:r>
          </a:p>
          <a:p>
            <a:r>
              <a:rPr lang="en-US" dirty="0" err="1"/>
              <a:t>hnorth_e</a:t>
            </a:r>
            <a:r>
              <a:rPr lang="en-US" dirty="0"/>
              <a:t>-&gt;Draw("hist");</a:t>
            </a:r>
          </a:p>
          <a:p>
            <a:r>
              <a:rPr lang="en-US" dirty="0" err="1"/>
              <a:t>gPad</a:t>
            </a:r>
            <a:r>
              <a:rPr lang="en-US" dirty="0"/>
              <a:t>-&gt;</a:t>
            </a:r>
            <a:r>
              <a:rPr lang="en-US" dirty="0" err="1"/>
              <a:t>RedrawAxis</a:t>
            </a:r>
            <a:r>
              <a:rPr lang="en-US" dirty="0"/>
              <a:t>();</a:t>
            </a:r>
          </a:p>
          <a:p>
            <a:r>
              <a:rPr lang="en-US" dirty="0" err="1"/>
              <a:t>gPad</a:t>
            </a:r>
            <a:r>
              <a:rPr lang="en-US" dirty="0"/>
              <a:t>-&gt;</a:t>
            </a:r>
            <a:r>
              <a:rPr lang="en-US" dirty="0" err="1"/>
              <a:t>SetLogy</a:t>
            </a:r>
            <a:r>
              <a:rPr lang="en-US" dirty="0"/>
              <a:t>();</a:t>
            </a:r>
          </a:p>
          <a:p>
            <a:endParaRPr lang="en-US" dirty="0"/>
          </a:p>
          <a:p>
            <a:r>
              <a:rPr lang="en-US" dirty="0" err="1"/>
              <a:t>TFile</a:t>
            </a:r>
            <a:r>
              <a:rPr lang="en-US" dirty="0"/>
              <a:t> *_file1 = </a:t>
            </a:r>
            <a:r>
              <a:rPr lang="en-US" dirty="0" err="1"/>
              <a:t>TFile</a:t>
            </a:r>
            <a:r>
              <a:rPr lang="en-US" dirty="0"/>
              <a:t>::Open("F:/e21010/pxct/run0233_LEGe_XtRa_Room_background_XtRa_12mm_away_window1us_for_background_subtraction_cal.root");</a:t>
            </a:r>
          </a:p>
          <a:p>
            <a:r>
              <a:rPr lang="en-US" dirty="0"/>
              <a:t>tree-&gt;</a:t>
            </a:r>
            <a:r>
              <a:rPr lang="en-US" dirty="0" err="1"/>
              <a:t>SetLineWidth</a:t>
            </a:r>
            <a:r>
              <a:rPr lang="en-US" dirty="0"/>
              <a:t>(2);</a:t>
            </a:r>
          </a:p>
          <a:p>
            <a:r>
              <a:rPr lang="en-US" dirty="0"/>
              <a:t>tree-&gt;</a:t>
            </a:r>
            <a:r>
              <a:rPr lang="en-US" dirty="0" err="1"/>
              <a:t>SetLineColor</a:t>
            </a:r>
            <a:r>
              <a:rPr lang="en-US" dirty="0"/>
              <a:t>(1);</a:t>
            </a:r>
          </a:p>
          <a:p>
            <a:r>
              <a:rPr lang="en-US" dirty="0"/>
              <a:t>tree-&gt;Draw("north_e","</a:t>
            </a:r>
            <a:r>
              <a:rPr lang="en-US" dirty="0" err="1"/>
              <a:t>north_e</a:t>
            </a:r>
            <a:r>
              <a:rPr lang="en-US" dirty="0"/>
              <a:t>&gt;0&amp;&amp;</a:t>
            </a:r>
            <a:r>
              <a:rPr lang="en-US" dirty="0" err="1"/>
              <a:t>north_t</a:t>
            </a:r>
            <a:r>
              <a:rPr lang="en-US" dirty="0"/>
              <a:t>&lt;124512211965269","same");</a:t>
            </a:r>
          </a:p>
          <a:p>
            <a:endParaRPr lang="en-US" dirty="0"/>
          </a:p>
          <a:p>
            <a:endParaRPr lang="en-US" dirty="0"/>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8</a:t>
            </a:fld>
            <a:endParaRPr lang="zh-CN" altLang="en-US"/>
          </a:p>
        </p:txBody>
      </p:sp>
    </p:spTree>
    <p:extLst>
      <p:ext uri="{BB962C8B-B14F-4D97-AF65-F5344CB8AC3E}">
        <p14:creationId xmlns:p14="http://schemas.microsoft.com/office/powerpoint/2010/main" val="3946419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Best figure Gamma Efficiency XtRa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800" dirty="0" err="1">
                <a:solidFill>
                  <a:srgbClr val="880000"/>
                </a:solidFill>
                <a:latin typeface="Cascadia Mono" panose="020B0609020000020004" pitchFamily="49" charset="0"/>
              </a:rPr>
              <a:t>multigrapherror_plot_by_xy_pxct_xtra_efficiency.C</a:t>
            </a:r>
            <a:endParaRPr lang="en-US" dirty="0"/>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11</a:t>
            </a:fld>
            <a:endParaRPr lang="zh-CN" altLang="en-US"/>
          </a:p>
        </p:txBody>
      </p:sp>
    </p:spTree>
    <p:extLst>
      <p:ext uri="{BB962C8B-B14F-4D97-AF65-F5344CB8AC3E}">
        <p14:creationId xmlns:p14="http://schemas.microsoft.com/office/powerpoint/2010/main" val="786817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TFile</a:t>
            </a:r>
            <a:r>
              <a:rPr lang="en-US" dirty="0"/>
              <a:t> *_file1 = </a:t>
            </a:r>
            <a:r>
              <a:rPr lang="en-US" dirty="0" err="1"/>
              <a:t>TFile</a:t>
            </a:r>
            <a:r>
              <a:rPr lang="en-US" dirty="0"/>
              <a:t>::Open("F:/e21010/pxct/run0228_0229_0230_LEGe_XtRa_MSD26_152Eu_Z2707_inChamber_vacuum_XtRa_12mm_away_window1us_XtRaCFDdelay_0.2us_for_efficiency_cal.root");</a:t>
            </a:r>
          </a:p>
          <a:p>
            <a:endParaRPr lang="en-US" dirty="0"/>
          </a:p>
          <a:p>
            <a:r>
              <a:rPr lang="en-US" dirty="0" err="1"/>
              <a:t>TCanvas</a:t>
            </a:r>
            <a:r>
              <a:rPr lang="en-US" dirty="0"/>
              <a:t>* </a:t>
            </a:r>
            <a:r>
              <a:rPr lang="en-US" dirty="0" err="1"/>
              <a:t>canvaspeak</a:t>
            </a:r>
            <a:r>
              <a:rPr lang="en-US" dirty="0"/>
              <a:t> = new </a:t>
            </a:r>
            <a:r>
              <a:rPr lang="en-US" dirty="0" err="1"/>
              <a:t>TCanvas</a:t>
            </a:r>
            <a:r>
              <a:rPr lang="en-US" dirty="0"/>
              <a:t>("</a:t>
            </a:r>
            <a:r>
              <a:rPr lang="en-US" dirty="0" err="1"/>
              <a:t>canvaspeak</a:t>
            </a:r>
            <a:r>
              <a:rPr lang="en-US" dirty="0"/>
              <a:t>", "</a:t>
            </a:r>
            <a:r>
              <a:rPr lang="en-US" dirty="0" err="1"/>
              <a:t>canvaspeak</a:t>
            </a:r>
            <a:r>
              <a:rPr lang="en-US" dirty="0"/>
              <a:t>", 1300, 800);//</a:t>
            </a:r>
          </a:p>
          <a:p>
            <a:r>
              <a:rPr lang="en-US" dirty="0" err="1"/>
              <a:t>canvaspeak</a:t>
            </a:r>
            <a:r>
              <a:rPr lang="en-US" dirty="0"/>
              <a:t>-&gt;cd();//</a:t>
            </a:r>
          </a:p>
          <a:p>
            <a:r>
              <a:rPr lang="en-US" dirty="0" err="1"/>
              <a:t>canvaspeak</a:t>
            </a:r>
            <a:r>
              <a:rPr lang="en-US" dirty="0"/>
              <a:t>-&gt;</a:t>
            </a:r>
            <a:r>
              <a:rPr lang="en-US" dirty="0" err="1"/>
              <a:t>SetTopMargin</a:t>
            </a:r>
            <a:r>
              <a:rPr lang="en-US" dirty="0"/>
              <a:t>(0.03);</a:t>
            </a:r>
          </a:p>
          <a:p>
            <a:r>
              <a:rPr lang="en-US" dirty="0" err="1"/>
              <a:t>canvaspeak</a:t>
            </a:r>
            <a:r>
              <a:rPr lang="en-US" dirty="0"/>
              <a:t>-&gt;</a:t>
            </a:r>
            <a:r>
              <a:rPr lang="en-US" dirty="0" err="1"/>
              <a:t>SetRightMargin</a:t>
            </a:r>
            <a:r>
              <a:rPr lang="en-US" dirty="0"/>
              <a:t>(0.04);</a:t>
            </a:r>
          </a:p>
          <a:p>
            <a:r>
              <a:rPr lang="en-US" dirty="0" err="1"/>
              <a:t>canvaspeak</a:t>
            </a:r>
            <a:r>
              <a:rPr lang="en-US" dirty="0"/>
              <a:t>-&gt;</a:t>
            </a:r>
            <a:r>
              <a:rPr lang="en-US" dirty="0" err="1"/>
              <a:t>SetLeftMargin</a:t>
            </a:r>
            <a:r>
              <a:rPr lang="en-US" dirty="0"/>
              <a:t>(0.17);</a:t>
            </a:r>
          </a:p>
          <a:p>
            <a:r>
              <a:rPr lang="en-US" dirty="0" err="1"/>
              <a:t>canvaspeak</a:t>
            </a:r>
            <a:r>
              <a:rPr lang="en-US" dirty="0"/>
              <a:t>-&gt;</a:t>
            </a:r>
            <a:r>
              <a:rPr lang="en-US" dirty="0" err="1"/>
              <a:t>SetBottomMargin</a:t>
            </a:r>
            <a:r>
              <a:rPr lang="en-US" dirty="0"/>
              <a:t>(0.16);</a:t>
            </a:r>
          </a:p>
          <a:p>
            <a:r>
              <a:rPr lang="en-US" dirty="0" err="1"/>
              <a:t>gStyle</a:t>
            </a:r>
            <a:r>
              <a:rPr lang="en-US" dirty="0"/>
              <a:t>-&gt;</a:t>
            </a:r>
            <a:r>
              <a:rPr lang="en-US" dirty="0" err="1"/>
              <a:t>SetFrameLineWidth</a:t>
            </a:r>
            <a:r>
              <a:rPr lang="en-US" dirty="0"/>
              <a:t>(3);</a:t>
            </a:r>
          </a:p>
          <a:p>
            <a:r>
              <a:rPr lang="en-US" dirty="0" err="1"/>
              <a:t>canvaspeak</a:t>
            </a:r>
            <a:r>
              <a:rPr lang="en-US" dirty="0"/>
              <a:t>-&gt;</a:t>
            </a:r>
            <a:r>
              <a:rPr lang="en-US" dirty="0" err="1"/>
              <a:t>SetFrameLineWidth</a:t>
            </a:r>
            <a:r>
              <a:rPr lang="en-US" dirty="0"/>
              <a:t>(3);</a:t>
            </a:r>
          </a:p>
          <a:p>
            <a:endParaRPr lang="en-US" dirty="0"/>
          </a:p>
          <a:p>
            <a:r>
              <a:rPr lang="en-US" dirty="0"/>
              <a:t>TH1D* </a:t>
            </a:r>
            <a:r>
              <a:rPr lang="en-US" dirty="0" err="1"/>
              <a:t>htimestamps</a:t>
            </a:r>
            <a:r>
              <a:rPr lang="en-US" dirty="0"/>
              <a:t> = new TH1D("</a:t>
            </a:r>
            <a:r>
              <a:rPr lang="en-US" dirty="0" err="1"/>
              <a:t>htimestamps</a:t>
            </a:r>
            <a:r>
              <a:rPr lang="en-US" dirty="0"/>
              <a:t>", "</a:t>
            </a:r>
            <a:r>
              <a:rPr lang="en-US" dirty="0" err="1"/>
              <a:t>htimestamps</a:t>
            </a:r>
            <a:r>
              <a:rPr lang="en-US" dirty="0"/>
              <a:t>", 3000,-1500,1500);</a:t>
            </a:r>
          </a:p>
          <a:p>
            <a:r>
              <a:rPr lang="en-US" dirty="0" err="1"/>
              <a:t>htimestamps</a:t>
            </a:r>
            <a:r>
              <a:rPr lang="en-US" dirty="0"/>
              <a:t>-&gt;</a:t>
            </a:r>
            <a:r>
              <a:rPr lang="en-US" dirty="0" err="1"/>
              <a:t>SetLineWidth</a:t>
            </a:r>
            <a:r>
              <a:rPr lang="en-US" dirty="0"/>
              <a:t>(2);</a:t>
            </a:r>
          </a:p>
          <a:p>
            <a:r>
              <a:rPr lang="en-US" dirty="0" err="1"/>
              <a:t>htimestamps</a:t>
            </a:r>
            <a:r>
              <a:rPr lang="en-US" dirty="0"/>
              <a:t>-&gt;</a:t>
            </a:r>
            <a:r>
              <a:rPr lang="en-US" dirty="0" err="1"/>
              <a:t>Rebin</a:t>
            </a:r>
            <a:r>
              <a:rPr lang="en-US" dirty="0"/>
              <a:t>(1);</a:t>
            </a:r>
          </a:p>
          <a:p>
            <a:r>
              <a:rPr lang="en-US" dirty="0" err="1"/>
              <a:t>htimestamps</a:t>
            </a:r>
            <a:r>
              <a:rPr lang="en-US" dirty="0"/>
              <a:t>-&gt;</a:t>
            </a:r>
            <a:r>
              <a:rPr lang="en-US" dirty="0" err="1"/>
              <a:t>SetStats</a:t>
            </a:r>
            <a:r>
              <a:rPr lang="en-US" dirty="0"/>
              <a:t>(0);</a:t>
            </a:r>
          </a:p>
          <a:p>
            <a:r>
              <a:rPr lang="en-US" dirty="0" err="1"/>
              <a:t>htimestamps</a:t>
            </a:r>
            <a:r>
              <a:rPr lang="en-US" dirty="0"/>
              <a:t>-&gt;</a:t>
            </a:r>
            <a:r>
              <a:rPr lang="en-US" dirty="0" err="1"/>
              <a:t>SetTitle</a:t>
            </a:r>
            <a:r>
              <a:rPr lang="en-US" dirty="0"/>
              <a:t>("");</a:t>
            </a:r>
          </a:p>
          <a:p>
            <a:r>
              <a:rPr lang="en-US" dirty="0" err="1"/>
              <a:t>htimestamps</a:t>
            </a:r>
            <a:r>
              <a:rPr lang="en-US" dirty="0"/>
              <a:t>-&gt;</a:t>
            </a:r>
            <a:r>
              <a:rPr lang="en-US" dirty="0" err="1"/>
              <a:t>GetXaxis</a:t>
            </a:r>
            <a:r>
              <a:rPr lang="en-US" dirty="0"/>
              <a:t>()-&gt;</a:t>
            </a:r>
            <a:r>
              <a:rPr lang="en-US" dirty="0" err="1"/>
              <a:t>SetTitle</a:t>
            </a:r>
            <a:r>
              <a:rPr lang="en-US" dirty="0"/>
              <a:t>("Time difference (ns)");</a:t>
            </a:r>
          </a:p>
          <a:p>
            <a:r>
              <a:rPr lang="en-US" dirty="0" err="1"/>
              <a:t>htimestamps</a:t>
            </a:r>
            <a:r>
              <a:rPr lang="en-US" dirty="0"/>
              <a:t>-&gt;</a:t>
            </a:r>
            <a:r>
              <a:rPr lang="en-US" dirty="0" err="1"/>
              <a:t>GetYaxis</a:t>
            </a:r>
            <a:r>
              <a:rPr lang="en-US" dirty="0"/>
              <a:t>()-&gt;</a:t>
            </a:r>
            <a:r>
              <a:rPr lang="en-US" dirty="0" err="1"/>
              <a:t>SetTitle</a:t>
            </a:r>
            <a:r>
              <a:rPr lang="en-US" dirty="0"/>
              <a:t>("Counts per 1 ns");</a:t>
            </a:r>
          </a:p>
          <a:p>
            <a:r>
              <a:rPr lang="en-US" dirty="0" err="1"/>
              <a:t>htimestamps</a:t>
            </a:r>
            <a:r>
              <a:rPr lang="en-US" dirty="0"/>
              <a:t>-&gt;</a:t>
            </a:r>
            <a:r>
              <a:rPr lang="en-US" dirty="0" err="1"/>
              <a:t>GetXaxis</a:t>
            </a:r>
            <a:r>
              <a:rPr lang="en-US" dirty="0"/>
              <a:t>()-&gt;</a:t>
            </a:r>
            <a:r>
              <a:rPr lang="en-US" dirty="0" err="1"/>
              <a:t>CenterTitle</a:t>
            </a:r>
            <a:r>
              <a:rPr lang="en-US" dirty="0"/>
              <a:t>();</a:t>
            </a:r>
          </a:p>
          <a:p>
            <a:r>
              <a:rPr lang="en-US" dirty="0" err="1"/>
              <a:t>htimestamps</a:t>
            </a:r>
            <a:r>
              <a:rPr lang="en-US" dirty="0"/>
              <a:t>-&gt;</a:t>
            </a:r>
            <a:r>
              <a:rPr lang="en-US" dirty="0" err="1"/>
              <a:t>GetYaxis</a:t>
            </a:r>
            <a:r>
              <a:rPr lang="en-US" dirty="0"/>
              <a:t>()-&gt;</a:t>
            </a:r>
            <a:r>
              <a:rPr lang="en-US" dirty="0" err="1"/>
              <a:t>CenterTitle</a:t>
            </a:r>
            <a:r>
              <a:rPr lang="en-US" dirty="0"/>
              <a:t>();</a:t>
            </a:r>
          </a:p>
          <a:p>
            <a:r>
              <a:rPr lang="en-US" dirty="0" err="1"/>
              <a:t>htimestamps</a:t>
            </a:r>
            <a:r>
              <a:rPr lang="en-US" dirty="0"/>
              <a:t>-&gt;</a:t>
            </a:r>
            <a:r>
              <a:rPr lang="en-US" dirty="0" err="1"/>
              <a:t>GetXaxis</a:t>
            </a:r>
            <a:r>
              <a:rPr lang="en-US" dirty="0"/>
              <a:t>()-&gt;</a:t>
            </a:r>
            <a:r>
              <a:rPr lang="en-US" dirty="0" err="1"/>
              <a:t>SetLabelFont</a:t>
            </a:r>
            <a:r>
              <a:rPr lang="en-US" dirty="0"/>
              <a:t>(132);</a:t>
            </a:r>
          </a:p>
          <a:p>
            <a:r>
              <a:rPr lang="en-US" dirty="0" err="1"/>
              <a:t>htimestamps</a:t>
            </a:r>
            <a:r>
              <a:rPr lang="en-US" dirty="0"/>
              <a:t>-&gt;</a:t>
            </a:r>
            <a:r>
              <a:rPr lang="en-US" dirty="0" err="1"/>
              <a:t>GetYaxis</a:t>
            </a:r>
            <a:r>
              <a:rPr lang="en-US" dirty="0"/>
              <a:t>()-&gt;</a:t>
            </a:r>
            <a:r>
              <a:rPr lang="en-US" dirty="0" err="1"/>
              <a:t>SetLabelFont</a:t>
            </a:r>
            <a:r>
              <a:rPr lang="en-US" dirty="0"/>
              <a:t>(132);</a:t>
            </a:r>
          </a:p>
          <a:p>
            <a:r>
              <a:rPr lang="en-US" dirty="0" err="1"/>
              <a:t>htimestamps</a:t>
            </a:r>
            <a:r>
              <a:rPr lang="en-US" dirty="0"/>
              <a:t>-&gt;</a:t>
            </a:r>
            <a:r>
              <a:rPr lang="en-US" dirty="0" err="1"/>
              <a:t>GetXaxis</a:t>
            </a:r>
            <a:r>
              <a:rPr lang="en-US" dirty="0"/>
              <a:t>()-&gt;</a:t>
            </a:r>
            <a:r>
              <a:rPr lang="en-US" dirty="0" err="1"/>
              <a:t>SetLabelSize</a:t>
            </a:r>
            <a:r>
              <a:rPr lang="en-US" dirty="0"/>
              <a:t>(0.06);</a:t>
            </a:r>
          </a:p>
          <a:p>
            <a:r>
              <a:rPr lang="en-US" dirty="0" err="1"/>
              <a:t>htimestamps</a:t>
            </a:r>
            <a:r>
              <a:rPr lang="en-US" dirty="0"/>
              <a:t>-&gt;</a:t>
            </a:r>
            <a:r>
              <a:rPr lang="en-US" dirty="0" err="1"/>
              <a:t>GetYaxis</a:t>
            </a:r>
            <a:r>
              <a:rPr lang="en-US" dirty="0"/>
              <a:t>()-&gt;</a:t>
            </a:r>
            <a:r>
              <a:rPr lang="en-US" dirty="0" err="1"/>
              <a:t>SetLabelSize</a:t>
            </a:r>
            <a:r>
              <a:rPr lang="en-US" dirty="0"/>
              <a:t>(0.06);</a:t>
            </a:r>
          </a:p>
          <a:p>
            <a:r>
              <a:rPr lang="en-US" dirty="0" err="1"/>
              <a:t>htimestamps</a:t>
            </a:r>
            <a:r>
              <a:rPr lang="en-US" dirty="0"/>
              <a:t>-&gt;</a:t>
            </a:r>
            <a:r>
              <a:rPr lang="en-US" dirty="0" err="1"/>
              <a:t>GetXaxis</a:t>
            </a:r>
            <a:r>
              <a:rPr lang="en-US" dirty="0"/>
              <a:t>()-&gt;</a:t>
            </a:r>
            <a:r>
              <a:rPr lang="en-US" dirty="0" err="1"/>
              <a:t>SetTitleFont</a:t>
            </a:r>
            <a:r>
              <a:rPr lang="en-US" dirty="0"/>
              <a:t>(132);</a:t>
            </a:r>
          </a:p>
          <a:p>
            <a:r>
              <a:rPr lang="en-US" dirty="0" err="1"/>
              <a:t>htimestamps</a:t>
            </a:r>
            <a:r>
              <a:rPr lang="en-US" dirty="0"/>
              <a:t>-&gt;</a:t>
            </a:r>
            <a:r>
              <a:rPr lang="en-US" dirty="0" err="1"/>
              <a:t>GetYaxis</a:t>
            </a:r>
            <a:r>
              <a:rPr lang="en-US" dirty="0"/>
              <a:t>()-&gt;</a:t>
            </a:r>
            <a:r>
              <a:rPr lang="en-US" dirty="0" err="1"/>
              <a:t>SetTitleFont</a:t>
            </a:r>
            <a:r>
              <a:rPr lang="en-US" dirty="0"/>
              <a:t>(132);</a:t>
            </a:r>
          </a:p>
          <a:p>
            <a:r>
              <a:rPr lang="en-US" dirty="0" err="1"/>
              <a:t>htimestamps</a:t>
            </a:r>
            <a:r>
              <a:rPr lang="en-US" dirty="0"/>
              <a:t>-&gt;</a:t>
            </a:r>
            <a:r>
              <a:rPr lang="en-US" dirty="0" err="1"/>
              <a:t>GetXaxis</a:t>
            </a:r>
            <a:r>
              <a:rPr lang="en-US" dirty="0"/>
              <a:t>()-&gt;</a:t>
            </a:r>
            <a:r>
              <a:rPr lang="en-US" dirty="0" err="1"/>
              <a:t>SetTitleOffset</a:t>
            </a:r>
            <a:r>
              <a:rPr lang="en-US" dirty="0"/>
              <a:t>(1.1);</a:t>
            </a:r>
          </a:p>
          <a:p>
            <a:r>
              <a:rPr lang="en-US" dirty="0" err="1"/>
              <a:t>htimestamps</a:t>
            </a:r>
            <a:r>
              <a:rPr lang="en-US" dirty="0"/>
              <a:t>-&gt;</a:t>
            </a:r>
            <a:r>
              <a:rPr lang="en-US" dirty="0" err="1"/>
              <a:t>GetYaxis</a:t>
            </a:r>
            <a:r>
              <a:rPr lang="en-US" dirty="0"/>
              <a:t>()-&gt;</a:t>
            </a:r>
            <a:r>
              <a:rPr lang="en-US" dirty="0" err="1"/>
              <a:t>SetTitleOffset</a:t>
            </a:r>
            <a:r>
              <a:rPr lang="en-US" dirty="0"/>
              <a:t>(1.05);</a:t>
            </a:r>
          </a:p>
          <a:p>
            <a:r>
              <a:rPr lang="en-US" dirty="0" err="1"/>
              <a:t>htimestamps</a:t>
            </a:r>
            <a:r>
              <a:rPr lang="en-US" dirty="0"/>
              <a:t>-&gt;</a:t>
            </a:r>
            <a:r>
              <a:rPr lang="en-US" dirty="0" err="1"/>
              <a:t>GetXaxis</a:t>
            </a:r>
            <a:r>
              <a:rPr lang="en-US" dirty="0"/>
              <a:t>()-&gt;</a:t>
            </a:r>
            <a:r>
              <a:rPr lang="en-US" dirty="0" err="1"/>
              <a:t>SetTitleSize</a:t>
            </a:r>
            <a:r>
              <a:rPr lang="en-US" dirty="0"/>
              <a:t>(0.07);</a:t>
            </a:r>
          </a:p>
          <a:p>
            <a:r>
              <a:rPr lang="en-US" dirty="0" err="1"/>
              <a:t>htimestamps</a:t>
            </a:r>
            <a:r>
              <a:rPr lang="en-US" dirty="0"/>
              <a:t>-&gt;</a:t>
            </a:r>
            <a:r>
              <a:rPr lang="en-US" dirty="0" err="1"/>
              <a:t>GetYaxis</a:t>
            </a:r>
            <a:r>
              <a:rPr lang="en-US" dirty="0"/>
              <a:t>()-&gt;</a:t>
            </a:r>
            <a:r>
              <a:rPr lang="en-US" dirty="0" err="1"/>
              <a:t>SetTitleSize</a:t>
            </a:r>
            <a:r>
              <a:rPr lang="en-US" dirty="0"/>
              <a:t>(0.07);</a:t>
            </a:r>
          </a:p>
          <a:p>
            <a:r>
              <a:rPr lang="en-US" dirty="0" err="1"/>
              <a:t>htimestamps</a:t>
            </a:r>
            <a:r>
              <a:rPr lang="en-US" dirty="0"/>
              <a:t>-&gt;</a:t>
            </a:r>
            <a:r>
              <a:rPr lang="en-US" dirty="0" err="1"/>
              <a:t>GetXaxis</a:t>
            </a:r>
            <a:r>
              <a:rPr lang="en-US" dirty="0"/>
              <a:t>()-&gt;</a:t>
            </a:r>
            <a:r>
              <a:rPr lang="en-US" dirty="0" err="1"/>
              <a:t>SetRangeUser</a:t>
            </a:r>
            <a:r>
              <a:rPr lang="en-US" dirty="0"/>
              <a:t>(-1000,1000);</a:t>
            </a:r>
          </a:p>
          <a:p>
            <a:r>
              <a:rPr lang="en-US" dirty="0"/>
              <a:t>//</a:t>
            </a:r>
            <a:r>
              <a:rPr lang="en-US" dirty="0" err="1"/>
              <a:t>htimestamps</a:t>
            </a:r>
            <a:r>
              <a:rPr lang="en-US" dirty="0"/>
              <a:t>-&gt;</a:t>
            </a:r>
            <a:r>
              <a:rPr lang="en-US" dirty="0" err="1"/>
              <a:t>GetYaxis</a:t>
            </a:r>
            <a:r>
              <a:rPr lang="en-US" dirty="0"/>
              <a:t>()-&gt;</a:t>
            </a:r>
            <a:r>
              <a:rPr lang="en-US" dirty="0" err="1"/>
              <a:t>SetRangeUser</a:t>
            </a:r>
            <a:r>
              <a:rPr lang="en-US" dirty="0"/>
              <a:t>(0,200);</a:t>
            </a:r>
          </a:p>
          <a:p>
            <a:r>
              <a:rPr lang="en-US" dirty="0" err="1"/>
              <a:t>htimestamps</a:t>
            </a:r>
            <a:r>
              <a:rPr lang="en-US" dirty="0"/>
              <a:t>-&gt;</a:t>
            </a:r>
            <a:r>
              <a:rPr lang="en-US" dirty="0" err="1"/>
              <a:t>SetLineWidth</a:t>
            </a:r>
            <a:r>
              <a:rPr lang="en-US" dirty="0"/>
              <a:t>(2);</a:t>
            </a:r>
          </a:p>
          <a:p>
            <a:r>
              <a:rPr lang="en-US" dirty="0" err="1"/>
              <a:t>htimestamps</a:t>
            </a:r>
            <a:r>
              <a:rPr lang="en-US" dirty="0"/>
              <a:t>-&gt;</a:t>
            </a:r>
            <a:r>
              <a:rPr lang="en-US" dirty="0" err="1"/>
              <a:t>SetLineColor</a:t>
            </a:r>
            <a:r>
              <a:rPr lang="en-US" dirty="0"/>
              <a:t>(kRed+2);</a:t>
            </a:r>
          </a:p>
          <a:p>
            <a:r>
              <a:rPr lang="en-US" dirty="0"/>
              <a:t>tree-&gt;Draw("</a:t>
            </a:r>
            <a:r>
              <a:rPr lang="en-US" dirty="0" err="1"/>
              <a:t>north_t-lege_t</a:t>
            </a:r>
            <a:r>
              <a:rPr lang="en-US" dirty="0"/>
              <a:t>&gt;&gt;</a:t>
            </a:r>
            <a:r>
              <a:rPr lang="en-US" dirty="0" err="1"/>
              <a:t>htimestamps</a:t>
            </a:r>
            <a:r>
              <a:rPr lang="en-US" dirty="0"/>
              <a:t>","</a:t>
            </a:r>
            <a:r>
              <a:rPr lang="en-US" dirty="0" err="1"/>
              <a:t>lege_e</a:t>
            </a:r>
            <a:r>
              <a:rPr lang="en-US" dirty="0"/>
              <a:t>&gt;5&amp;&amp;</a:t>
            </a:r>
            <a:r>
              <a:rPr lang="en-US" dirty="0" err="1"/>
              <a:t>lege_e</a:t>
            </a:r>
            <a:r>
              <a:rPr lang="en-US" dirty="0"/>
              <a:t>&lt;400&amp;&amp;</a:t>
            </a:r>
            <a:r>
              <a:rPr lang="en-US" dirty="0" err="1"/>
              <a:t>north_e</a:t>
            </a:r>
            <a:r>
              <a:rPr lang="en-US" dirty="0"/>
              <a:t>&gt;100&amp;&amp;</a:t>
            </a:r>
            <a:r>
              <a:rPr lang="en-US" dirty="0" err="1"/>
              <a:t>north_e</a:t>
            </a:r>
            <a:r>
              <a:rPr lang="en-US" dirty="0"/>
              <a:t>&lt;2000");</a:t>
            </a:r>
          </a:p>
          <a:p>
            <a:endParaRPr lang="en-US" dirty="0"/>
          </a:p>
          <a:p>
            <a:r>
              <a:rPr lang="en-US" dirty="0"/>
              <a:t>tree-&gt;</a:t>
            </a:r>
            <a:r>
              <a:rPr lang="en-US" dirty="0" err="1"/>
              <a:t>SetLineColor</a:t>
            </a:r>
            <a:r>
              <a:rPr lang="en-US" dirty="0"/>
              <a:t>(</a:t>
            </a:r>
            <a:r>
              <a:rPr lang="en-US" dirty="0" err="1"/>
              <a:t>kRed</a:t>
            </a:r>
            <a:r>
              <a:rPr lang="en-US" dirty="0"/>
              <a:t>);</a:t>
            </a:r>
          </a:p>
          <a:p>
            <a:r>
              <a:rPr lang="en-US" dirty="0"/>
              <a:t>tree-&gt;</a:t>
            </a:r>
            <a:r>
              <a:rPr lang="en-US" dirty="0" err="1"/>
              <a:t>SetLineWidth</a:t>
            </a:r>
            <a:r>
              <a:rPr lang="en-US" dirty="0"/>
              <a:t>(2);</a:t>
            </a:r>
          </a:p>
          <a:p>
            <a:r>
              <a:rPr lang="en-US" dirty="0"/>
              <a:t>tree-&gt;Draw("north_t-lege_t","</a:t>
            </a:r>
            <a:r>
              <a:rPr lang="en-US" dirty="0" err="1"/>
              <a:t>lege_e</a:t>
            </a:r>
            <a:r>
              <a:rPr lang="en-US" dirty="0"/>
              <a:t>&gt;38.8&amp;&amp;</a:t>
            </a:r>
            <a:r>
              <a:rPr lang="en-US" dirty="0" err="1"/>
              <a:t>lege_e</a:t>
            </a:r>
            <a:r>
              <a:rPr lang="en-US" dirty="0"/>
              <a:t>&lt;40.8&amp;&amp;</a:t>
            </a:r>
            <a:r>
              <a:rPr lang="en-US" dirty="0" err="1"/>
              <a:t>north_e</a:t>
            </a:r>
            <a:r>
              <a:rPr lang="en-US" dirty="0"/>
              <a:t>&gt;100&amp;&amp;</a:t>
            </a:r>
            <a:r>
              <a:rPr lang="en-US" dirty="0" err="1"/>
              <a:t>north_e</a:t>
            </a:r>
            <a:r>
              <a:rPr lang="en-US" dirty="0"/>
              <a:t>&lt;2000","same");</a:t>
            </a:r>
          </a:p>
          <a:p>
            <a:endParaRPr lang="en-US" dirty="0"/>
          </a:p>
          <a:p>
            <a:r>
              <a:rPr lang="en-US" dirty="0"/>
              <a:t>tree-&gt;</a:t>
            </a:r>
            <a:r>
              <a:rPr lang="en-US" dirty="0" err="1"/>
              <a:t>SetLineColor</a:t>
            </a:r>
            <a:r>
              <a:rPr lang="en-US" dirty="0"/>
              <a:t>(kRed-7);</a:t>
            </a:r>
          </a:p>
          <a:p>
            <a:r>
              <a:rPr lang="en-US" dirty="0"/>
              <a:t>tree-&gt;</a:t>
            </a:r>
            <a:r>
              <a:rPr lang="en-US" dirty="0" err="1"/>
              <a:t>SetLineWidth</a:t>
            </a:r>
            <a:r>
              <a:rPr lang="en-US" dirty="0"/>
              <a:t>(2);</a:t>
            </a:r>
          </a:p>
          <a:p>
            <a:r>
              <a:rPr lang="en-US" dirty="0"/>
              <a:t>tree-&gt;Draw("north_t-lege_t","</a:t>
            </a:r>
            <a:r>
              <a:rPr lang="en-US" dirty="0" err="1"/>
              <a:t>lege_e</a:t>
            </a:r>
            <a:r>
              <a:rPr lang="en-US" dirty="0"/>
              <a:t>&gt;44.8&amp;&amp;</a:t>
            </a:r>
            <a:r>
              <a:rPr lang="en-US" dirty="0" err="1"/>
              <a:t>lege_e</a:t>
            </a:r>
            <a:r>
              <a:rPr lang="en-US" dirty="0"/>
              <a:t>&lt;47.2&amp;&amp;</a:t>
            </a:r>
            <a:r>
              <a:rPr lang="en-US" dirty="0" err="1"/>
              <a:t>north_e</a:t>
            </a:r>
            <a:r>
              <a:rPr lang="en-US" dirty="0"/>
              <a:t>&gt;100&amp;&amp;</a:t>
            </a:r>
            <a:r>
              <a:rPr lang="en-US" dirty="0" err="1"/>
              <a:t>north_e</a:t>
            </a:r>
            <a:r>
              <a:rPr lang="en-US" dirty="0"/>
              <a:t>&lt;2000","same");</a:t>
            </a:r>
          </a:p>
          <a:p>
            <a:endParaRPr lang="en-US" dirty="0"/>
          </a:p>
          <a:p>
            <a:r>
              <a:rPr lang="en-US" dirty="0"/>
              <a:t>tree-&gt;</a:t>
            </a:r>
            <a:r>
              <a:rPr lang="en-US" dirty="0" err="1"/>
              <a:t>SetLineColor</a:t>
            </a:r>
            <a:r>
              <a:rPr lang="en-US" dirty="0"/>
              <a:t>(kBlue+2);</a:t>
            </a:r>
          </a:p>
          <a:p>
            <a:r>
              <a:rPr lang="en-US" dirty="0"/>
              <a:t>tree-&gt;</a:t>
            </a:r>
            <a:r>
              <a:rPr lang="en-US" dirty="0" err="1"/>
              <a:t>SetLineWidth</a:t>
            </a:r>
            <a:r>
              <a:rPr lang="en-US" dirty="0"/>
              <a:t>(2);</a:t>
            </a:r>
          </a:p>
          <a:p>
            <a:r>
              <a:rPr lang="en-US" dirty="0"/>
              <a:t>tree-&gt;Draw("south_t-lege_t","</a:t>
            </a:r>
            <a:r>
              <a:rPr lang="en-US" dirty="0" err="1"/>
              <a:t>lege_e</a:t>
            </a:r>
            <a:r>
              <a:rPr lang="en-US" dirty="0"/>
              <a:t>&gt;5&amp;&amp;</a:t>
            </a:r>
            <a:r>
              <a:rPr lang="en-US" dirty="0" err="1"/>
              <a:t>lege_e</a:t>
            </a:r>
            <a:r>
              <a:rPr lang="en-US" dirty="0"/>
              <a:t>&lt;400&amp;&amp;</a:t>
            </a:r>
            <a:r>
              <a:rPr lang="en-US" dirty="0" err="1"/>
              <a:t>south_e</a:t>
            </a:r>
            <a:r>
              <a:rPr lang="en-US" dirty="0"/>
              <a:t>&gt;100&amp;&amp;</a:t>
            </a:r>
            <a:r>
              <a:rPr lang="en-US" dirty="0" err="1"/>
              <a:t>south_e</a:t>
            </a:r>
            <a:r>
              <a:rPr lang="en-US" dirty="0"/>
              <a:t>&lt;2000","same");</a:t>
            </a:r>
          </a:p>
          <a:p>
            <a:endParaRPr lang="en-US" dirty="0"/>
          </a:p>
          <a:p>
            <a:r>
              <a:rPr lang="en-US" dirty="0"/>
              <a:t>tree-&gt;</a:t>
            </a:r>
            <a:r>
              <a:rPr lang="en-US" dirty="0" err="1"/>
              <a:t>SetLineColor</a:t>
            </a:r>
            <a:r>
              <a:rPr lang="en-US" dirty="0"/>
              <a:t>(</a:t>
            </a:r>
            <a:r>
              <a:rPr lang="en-US" dirty="0" err="1"/>
              <a:t>kBlue</a:t>
            </a:r>
            <a:r>
              <a:rPr lang="en-US" dirty="0"/>
              <a:t>);</a:t>
            </a:r>
          </a:p>
          <a:p>
            <a:r>
              <a:rPr lang="en-US" dirty="0"/>
              <a:t>tree-&gt;</a:t>
            </a:r>
            <a:r>
              <a:rPr lang="en-US" dirty="0" err="1"/>
              <a:t>SetLineWidth</a:t>
            </a:r>
            <a:r>
              <a:rPr lang="en-US" dirty="0"/>
              <a:t>(2);</a:t>
            </a:r>
          </a:p>
          <a:p>
            <a:r>
              <a:rPr lang="en-US" dirty="0"/>
              <a:t>tree-&gt;Draw("south_t-lege_t","</a:t>
            </a:r>
            <a:r>
              <a:rPr lang="en-US" dirty="0" err="1"/>
              <a:t>lege_e</a:t>
            </a:r>
            <a:r>
              <a:rPr lang="en-US" dirty="0"/>
              <a:t>&gt;38.8&amp;&amp;</a:t>
            </a:r>
            <a:r>
              <a:rPr lang="en-US" dirty="0" err="1"/>
              <a:t>lege_e</a:t>
            </a:r>
            <a:r>
              <a:rPr lang="en-US" dirty="0"/>
              <a:t>&lt;40.8&amp;&amp;</a:t>
            </a:r>
            <a:r>
              <a:rPr lang="en-US" dirty="0" err="1"/>
              <a:t>south_e</a:t>
            </a:r>
            <a:r>
              <a:rPr lang="en-US" dirty="0"/>
              <a:t>&gt;100&amp;&amp;</a:t>
            </a:r>
            <a:r>
              <a:rPr lang="en-US" dirty="0" err="1"/>
              <a:t>south_e</a:t>
            </a:r>
            <a:r>
              <a:rPr lang="en-US" dirty="0"/>
              <a:t>&lt;2000","same");</a:t>
            </a:r>
          </a:p>
          <a:p>
            <a:endParaRPr lang="en-US" dirty="0"/>
          </a:p>
          <a:p>
            <a:r>
              <a:rPr lang="en-US" dirty="0"/>
              <a:t>tree-&gt;</a:t>
            </a:r>
            <a:r>
              <a:rPr lang="en-US" dirty="0" err="1"/>
              <a:t>SetLineColor</a:t>
            </a:r>
            <a:r>
              <a:rPr lang="en-US" dirty="0"/>
              <a:t>(kBlue-7);</a:t>
            </a:r>
          </a:p>
          <a:p>
            <a:r>
              <a:rPr lang="en-US" dirty="0"/>
              <a:t>tree-&gt;</a:t>
            </a:r>
            <a:r>
              <a:rPr lang="en-US" dirty="0" err="1"/>
              <a:t>SetLineWidth</a:t>
            </a:r>
            <a:r>
              <a:rPr lang="en-US" dirty="0"/>
              <a:t>(2);</a:t>
            </a:r>
          </a:p>
          <a:p>
            <a:r>
              <a:rPr lang="en-US" dirty="0"/>
              <a:t>tree-&gt;Draw("south_t-lege_t","</a:t>
            </a:r>
            <a:r>
              <a:rPr lang="en-US" dirty="0" err="1"/>
              <a:t>lege_e</a:t>
            </a:r>
            <a:r>
              <a:rPr lang="en-US" dirty="0"/>
              <a:t>&gt;44.8&amp;&amp;</a:t>
            </a:r>
            <a:r>
              <a:rPr lang="en-US" dirty="0" err="1"/>
              <a:t>lege_e</a:t>
            </a:r>
            <a:r>
              <a:rPr lang="en-US" dirty="0"/>
              <a:t>&lt;47.2&amp;&amp;</a:t>
            </a:r>
            <a:r>
              <a:rPr lang="en-US" dirty="0" err="1"/>
              <a:t>south_e</a:t>
            </a:r>
            <a:r>
              <a:rPr lang="en-US" dirty="0"/>
              <a:t>&gt;100&amp;&amp;</a:t>
            </a:r>
            <a:r>
              <a:rPr lang="en-US" dirty="0" err="1"/>
              <a:t>south_e</a:t>
            </a:r>
            <a:r>
              <a:rPr lang="en-US" dirty="0"/>
              <a:t>&lt;2000","same");</a:t>
            </a:r>
          </a:p>
          <a:p>
            <a:endParaRPr lang="en-US" dirty="0"/>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14</a:t>
            </a:fld>
            <a:endParaRPr lang="zh-CN" altLang="en-US"/>
          </a:p>
        </p:txBody>
      </p:sp>
    </p:spTree>
    <p:extLst>
      <p:ext uri="{BB962C8B-B14F-4D97-AF65-F5344CB8AC3E}">
        <p14:creationId xmlns:p14="http://schemas.microsoft.com/office/powerpoint/2010/main" val="2922501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TFile</a:t>
            </a:r>
            <a:r>
              <a:rPr lang="en-US" dirty="0"/>
              <a:t> *_file1 = </a:t>
            </a:r>
            <a:r>
              <a:rPr lang="en-US" dirty="0" err="1"/>
              <a:t>TFile</a:t>
            </a:r>
            <a:r>
              <a:rPr lang="en-US" dirty="0"/>
              <a:t>::Open("F:/e21010/pxct/run0228_0229_0230_LEGe_XtRa_MSD26_152Eu_Z2707_inChamber_vacuum_XtRa_12mm_away_window1us_XtRaCFDdelay_0.2us_for_efficiency_cal.root");</a:t>
            </a:r>
          </a:p>
          <a:p>
            <a:endParaRPr lang="en-US" dirty="0"/>
          </a:p>
          <a:p>
            <a:r>
              <a:rPr lang="en-US" dirty="0" err="1"/>
              <a:t>TCanvas</a:t>
            </a:r>
            <a:r>
              <a:rPr lang="en-US" dirty="0"/>
              <a:t>* </a:t>
            </a:r>
            <a:r>
              <a:rPr lang="en-US" dirty="0" err="1"/>
              <a:t>canvaspeak</a:t>
            </a:r>
            <a:r>
              <a:rPr lang="en-US" dirty="0"/>
              <a:t> = new </a:t>
            </a:r>
            <a:r>
              <a:rPr lang="en-US" dirty="0" err="1"/>
              <a:t>TCanvas</a:t>
            </a:r>
            <a:r>
              <a:rPr lang="en-US" dirty="0"/>
              <a:t>("</a:t>
            </a:r>
            <a:r>
              <a:rPr lang="en-US" dirty="0" err="1"/>
              <a:t>canvaspeak</a:t>
            </a:r>
            <a:r>
              <a:rPr lang="en-US" dirty="0"/>
              <a:t>", "</a:t>
            </a:r>
            <a:r>
              <a:rPr lang="en-US" dirty="0" err="1"/>
              <a:t>canvaspeak</a:t>
            </a:r>
            <a:r>
              <a:rPr lang="en-US" dirty="0"/>
              <a:t>", 1300, 800);//</a:t>
            </a:r>
          </a:p>
          <a:p>
            <a:r>
              <a:rPr lang="en-US" dirty="0" err="1"/>
              <a:t>canvaspeak</a:t>
            </a:r>
            <a:r>
              <a:rPr lang="en-US" dirty="0"/>
              <a:t>-&gt;cd();//</a:t>
            </a:r>
          </a:p>
          <a:p>
            <a:r>
              <a:rPr lang="en-US" dirty="0" err="1"/>
              <a:t>canvaspeak</a:t>
            </a:r>
            <a:r>
              <a:rPr lang="en-US" dirty="0"/>
              <a:t>-&gt;</a:t>
            </a:r>
            <a:r>
              <a:rPr lang="en-US" dirty="0" err="1"/>
              <a:t>SetTopMargin</a:t>
            </a:r>
            <a:r>
              <a:rPr lang="en-US" dirty="0"/>
              <a:t>(0.03);</a:t>
            </a:r>
          </a:p>
          <a:p>
            <a:r>
              <a:rPr lang="en-US" dirty="0" err="1"/>
              <a:t>canvaspeak</a:t>
            </a:r>
            <a:r>
              <a:rPr lang="en-US" dirty="0"/>
              <a:t>-&gt;</a:t>
            </a:r>
            <a:r>
              <a:rPr lang="en-US" dirty="0" err="1"/>
              <a:t>SetRightMargin</a:t>
            </a:r>
            <a:r>
              <a:rPr lang="en-US" dirty="0"/>
              <a:t>(0.04);</a:t>
            </a:r>
          </a:p>
          <a:p>
            <a:r>
              <a:rPr lang="en-US" dirty="0" err="1"/>
              <a:t>canvaspeak</a:t>
            </a:r>
            <a:r>
              <a:rPr lang="en-US" dirty="0"/>
              <a:t>-&gt;</a:t>
            </a:r>
            <a:r>
              <a:rPr lang="en-US" dirty="0" err="1"/>
              <a:t>SetLeftMargin</a:t>
            </a:r>
            <a:r>
              <a:rPr lang="en-US" dirty="0"/>
              <a:t>(0.17);</a:t>
            </a:r>
          </a:p>
          <a:p>
            <a:r>
              <a:rPr lang="en-US" dirty="0" err="1"/>
              <a:t>canvaspeak</a:t>
            </a:r>
            <a:r>
              <a:rPr lang="en-US" dirty="0"/>
              <a:t>-&gt;</a:t>
            </a:r>
            <a:r>
              <a:rPr lang="en-US" dirty="0" err="1"/>
              <a:t>SetBottomMargin</a:t>
            </a:r>
            <a:r>
              <a:rPr lang="en-US" dirty="0"/>
              <a:t>(0.16);</a:t>
            </a:r>
          </a:p>
          <a:p>
            <a:r>
              <a:rPr lang="en-US" dirty="0" err="1"/>
              <a:t>gStyle</a:t>
            </a:r>
            <a:r>
              <a:rPr lang="en-US" dirty="0"/>
              <a:t>-&gt;</a:t>
            </a:r>
            <a:r>
              <a:rPr lang="en-US" dirty="0" err="1"/>
              <a:t>SetFrameLineWidth</a:t>
            </a:r>
            <a:r>
              <a:rPr lang="en-US" dirty="0"/>
              <a:t>(3);</a:t>
            </a:r>
          </a:p>
          <a:p>
            <a:r>
              <a:rPr lang="en-US" dirty="0" err="1"/>
              <a:t>canvaspeak</a:t>
            </a:r>
            <a:r>
              <a:rPr lang="en-US" dirty="0"/>
              <a:t>-&gt;</a:t>
            </a:r>
            <a:r>
              <a:rPr lang="en-US" dirty="0" err="1"/>
              <a:t>SetFrameLineWidth</a:t>
            </a:r>
            <a:r>
              <a:rPr lang="en-US" dirty="0"/>
              <a:t>(3);</a:t>
            </a:r>
          </a:p>
          <a:p>
            <a:endParaRPr lang="en-US" dirty="0"/>
          </a:p>
          <a:p>
            <a:r>
              <a:rPr lang="en-US" dirty="0"/>
              <a:t>TH1D* </a:t>
            </a:r>
            <a:r>
              <a:rPr lang="en-US" dirty="0" err="1"/>
              <a:t>htimestamps</a:t>
            </a:r>
            <a:r>
              <a:rPr lang="en-US" dirty="0"/>
              <a:t> = new TH1D("</a:t>
            </a:r>
            <a:r>
              <a:rPr lang="en-US" dirty="0" err="1"/>
              <a:t>htimestamps</a:t>
            </a:r>
            <a:r>
              <a:rPr lang="en-US" dirty="0"/>
              <a:t>", "</a:t>
            </a:r>
            <a:r>
              <a:rPr lang="en-US" dirty="0" err="1"/>
              <a:t>htimestamps</a:t>
            </a:r>
            <a:r>
              <a:rPr lang="en-US" dirty="0"/>
              <a:t>", 3000,-1500,1500);</a:t>
            </a:r>
          </a:p>
          <a:p>
            <a:r>
              <a:rPr lang="en-US" dirty="0" err="1"/>
              <a:t>htimestamps</a:t>
            </a:r>
            <a:r>
              <a:rPr lang="en-US" dirty="0"/>
              <a:t>-&gt;</a:t>
            </a:r>
            <a:r>
              <a:rPr lang="en-US" dirty="0" err="1"/>
              <a:t>SetLineWidth</a:t>
            </a:r>
            <a:r>
              <a:rPr lang="en-US" dirty="0"/>
              <a:t>(2);</a:t>
            </a:r>
          </a:p>
          <a:p>
            <a:r>
              <a:rPr lang="en-US" dirty="0" err="1"/>
              <a:t>htimestamps</a:t>
            </a:r>
            <a:r>
              <a:rPr lang="en-US" dirty="0"/>
              <a:t>-&gt;</a:t>
            </a:r>
            <a:r>
              <a:rPr lang="en-US" dirty="0" err="1"/>
              <a:t>Rebin</a:t>
            </a:r>
            <a:r>
              <a:rPr lang="en-US" dirty="0"/>
              <a:t>(1);</a:t>
            </a:r>
          </a:p>
          <a:p>
            <a:r>
              <a:rPr lang="en-US" dirty="0" err="1"/>
              <a:t>htimestamps</a:t>
            </a:r>
            <a:r>
              <a:rPr lang="en-US" dirty="0"/>
              <a:t>-&gt;</a:t>
            </a:r>
            <a:r>
              <a:rPr lang="en-US" dirty="0" err="1"/>
              <a:t>SetStats</a:t>
            </a:r>
            <a:r>
              <a:rPr lang="en-US" dirty="0"/>
              <a:t>(0);</a:t>
            </a:r>
          </a:p>
          <a:p>
            <a:r>
              <a:rPr lang="en-US" dirty="0" err="1"/>
              <a:t>htimestamps</a:t>
            </a:r>
            <a:r>
              <a:rPr lang="en-US" dirty="0"/>
              <a:t>-&gt;</a:t>
            </a:r>
            <a:r>
              <a:rPr lang="en-US" dirty="0" err="1"/>
              <a:t>SetTitle</a:t>
            </a:r>
            <a:r>
              <a:rPr lang="en-US" dirty="0"/>
              <a:t>("");</a:t>
            </a:r>
          </a:p>
          <a:p>
            <a:r>
              <a:rPr lang="en-US" dirty="0" err="1"/>
              <a:t>htimestamps</a:t>
            </a:r>
            <a:r>
              <a:rPr lang="en-US" dirty="0"/>
              <a:t>-&gt;</a:t>
            </a:r>
            <a:r>
              <a:rPr lang="en-US" dirty="0" err="1"/>
              <a:t>GetXaxis</a:t>
            </a:r>
            <a:r>
              <a:rPr lang="en-US" dirty="0"/>
              <a:t>()-&gt;</a:t>
            </a:r>
            <a:r>
              <a:rPr lang="en-US" dirty="0" err="1"/>
              <a:t>SetTitle</a:t>
            </a:r>
            <a:r>
              <a:rPr lang="en-US" dirty="0"/>
              <a:t>("Time difference (ns)");</a:t>
            </a:r>
          </a:p>
          <a:p>
            <a:r>
              <a:rPr lang="en-US" dirty="0" err="1"/>
              <a:t>htimestamps</a:t>
            </a:r>
            <a:r>
              <a:rPr lang="en-US" dirty="0"/>
              <a:t>-&gt;</a:t>
            </a:r>
            <a:r>
              <a:rPr lang="en-US" dirty="0" err="1"/>
              <a:t>GetYaxis</a:t>
            </a:r>
            <a:r>
              <a:rPr lang="en-US" dirty="0"/>
              <a:t>()-&gt;</a:t>
            </a:r>
            <a:r>
              <a:rPr lang="en-US" dirty="0" err="1"/>
              <a:t>SetTitle</a:t>
            </a:r>
            <a:r>
              <a:rPr lang="en-US" dirty="0"/>
              <a:t>("Counts per 1 ns");</a:t>
            </a:r>
          </a:p>
          <a:p>
            <a:r>
              <a:rPr lang="en-US" dirty="0" err="1"/>
              <a:t>htimestamps</a:t>
            </a:r>
            <a:r>
              <a:rPr lang="en-US" dirty="0"/>
              <a:t>-&gt;</a:t>
            </a:r>
            <a:r>
              <a:rPr lang="en-US" dirty="0" err="1"/>
              <a:t>GetXaxis</a:t>
            </a:r>
            <a:r>
              <a:rPr lang="en-US" dirty="0"/>
              <a:t>()-&gt;</a:t>
            </a:r>
            <a:r>
              <a:rPr lang="en-US" dirty="0" err="1"/>
              <a:t>CenterTitle</a:t>
            </a:r>
            <a:r>
              <a:rPr lang="en-US" dirty="0"/>
              <a:t>();</a:t>
            </a:r>
          </a:p>
          <a:p>
            <a:r>
              <a:rPr lang="en-US" dirty="0" err="1"/>
              <a:t>htimestamps</a:t>
            </a:r>
            <a:r>
              <a:rPr lang="en-US" dirty="0"/>
              <a:t>-&gt;</a:t>
            </a:r>
            <a:r>
              <a:rPr lang="en-US" dirty="0" err="1"/>
              <a:t>GetYaxis</a:t>
            </a:r>
            <a:r>
              <a:rPr lang="en-US" dirty="0"/>
              <a:t>()-&gt;</a:t>
            </a:r>
            <a:r>
              <a:rPr lang="en-US" dirty="0" err="1"/>
              <a:t>CenterTitle</a:t>
            </a:r>
            <a:r>
              <a:rPr lang="en-US" dirty="0"/>
              <a:t>();</a:t>
            </a:r>
          </a:p>
          <a:p>
            <a:r>
              <a:rPr lang="en-US" dirty="0" err="1"/>
              <a:t>htimestamps</a:t>
            </a:r>
            <a:r>
              <a:rPr lang="en-US" dirty="0"/>
              <a:t>-&gt;</a:t>
            </a:r>
            <a:r>
              <a:rPr lang="en-US" dirty="0" err="1"/>
              <a:t>GetXaxis</a:t>
            </a:r>
            <a:r>
              <a:rPr lang="en-US" dirty="0"/>
              <a:t>()-&gt;</a:t>
            </a:r>
            <a:r>
              <a:rPr lang="en-US" dirty="0" err="1"/>
              <a:t>SetLabelFont</a:t>
            </a:r>
            <a:r>
              <a:rPr lang="en-US" dirty="0"/>
              <a:t>(132);</a:t>
            </a:r>
          </a:p>
          <a:p>
            <a:r>
              <a:rPr lang="en-US" dirty="0" err="1"/>
              <a:t>htimestamps</a:t>
            </a:r>
            <a:r>
              <a:rPr lang="en-US" dirty="0"/>
              <a:t>-&gt;</a:t>
            </a:r>
            <a:r>
              <a:rPr lang="en-US" dirty="0" err="1"/>
              <a:t>GetYaxis</a:t>
            </a:r>
            <a:r>
              <a:rPr lang="en-US" dirty="0"/>
              <a:t>()-&gt;</a:t>
            </a:r>
            <a:r>
              <a:rPr lang="en-US" dirty="0" err="1"/>
              <a:t>SetLabelFont</a:t>
            </a:r>
            <a:r>
              <a:rPr lang="en-US" dirty="0"/>
              <a:t>(132);</a:t>
            </a:r>
          </a:p>
          <a:p>
            <a:r>
              <a:rPr lang="en-US" dirty="0" err="1"/>
              <a:t>htimestamps</a:t>
            </a:r>
            <a:r>
              <a:rPr lang="en-US" dirty="0"/>
              <a:t>-&gt;</a:t>
            </a:r>
            <a:r>
              <a:rPr lang="en-US" dirty="0" err="1"/>
              <a:t>GetXaxis</a:t>
            </a:r>
            <a:r>
              <a:rPr lang="en-US" dirty="0"/>
              <a:t>()-&gt;</a:t>
            </a:r>
            <a:r>
              <a:rPr lang="en-US" dirty="0" err="1"/>
              <a:t>SetLabelSize</a:t>
            </a:r>
            <a:r>
              <a:rPr lang="en-US" dirty="0"/>
              <a:t>(0.06);</a:t>
            </a:r>
          </a:p>
          <a:p>
            <a:r>
              <a:rPr lang="en-US" dirty="0" err="1"/>
              <a:t>htimestamps</a:t>
            </a:r>
            <a:r>
              <a:rPr lang="en-US" dirty="0"/>
              <a:t>-&gt;</a:t>
            </a:r>
            <a:r>
              <a:rPr lang="en-US" dirty="0" err="1"/>
              <a:t>GetYaxis</a:t>
            </a:r>
            <a:r>
              <a:rPr lang="en-US" dirty="0"/>
              <a:t>()-&gt;</a:t>
            </a:r>
            <a:r>
              <a:rPr lang="en-US" dirty="0" err="1"/>
              <a:t>SetLabelSize</a:t>
            </a:r>
            <a:r>
              <a:rPr lang="en-US" dirty="0"/>
              <a:t>(0.06);</a:t>
            </a:r>
          </a:p>
          <a:p>
            <a:r>
              <a:rPr lang="en-US" dirty="0" err="1"/>
              <a:t>htimestamps</a:t>
            </a:r>
            <a:r>
              <a:rPr lang="en-US" dirty="0"/>
              <a:t>-&gt;</a:t>
            </a:r>
            <a:r>
              <a:rPr lang="en-US" dirty="0" err="1"/>
              <a:t>GetXaxis</a:t>
            </a:r>
            <a:r>
              <a:rPr lang="en-US" dirty="0"/>
              <a:t>()-&gt;</a:t>
            </a:r>
            <a:r>
              <a:rPr lang="en-US" dirty="0" err="1"/>
              <a:t>SetTitleFont</a:t>
            </a:r>
            <a:r>
              <a:rPr lang="en-US" dirty="0"/>
              <a:t>(132);</a:t>
            </a:r>
          </a:p>
          <a:p>
            <a:r>
              <a:rPr lang="en-US" dirty="0" err="1"/>
              <a:t>htimestamps</a:t>
            </a:r>
            <a:r>
              <a:rPr lang="en-US" dirty="0"/>
              <a:t>-&gt;</a:t>
            </a:r>
            <a:r>
              <a:rPr lang="en-US" dirty="0" err="1"/>
              <a:t>GetYaxis</a:t>
            </a:r>
            <a:r>
              <a:rPr lang="en-US" dirty="0"/>
              <a:t>()-&gt;</a:t>
            </a:r>
            <a:r>
              <a:rPr lang="en-US" dirty="0" err="1"/>
              <a:t>SetTitleFont</a:t>
            </a:r>
            <a:r>
              <a:rPr lang="en-US" dirty="0"/>
              <a:t>(132);</a:t>
            </a:r>
          </a:p>
          <a:p>
            <a:r>
              <a:rPr lang="en-US" dirty="0" err="1"/>
              <a:t>htimestamps</a:t>
            </a:r>
            <a:r>
              <a:rPr lang="en-US" dirty="0"/>
              <a:t>-&gt;</a:t>
            </a:r>
            <a:r>
              <a:rPr lang="en-US" dirty="0" err="1"/>
              <a:t>GetXaxis</a:t>
            </a:r>
            <a:r>
              <a:rPr lang="en-US" dirty="0"/>
              <a:t>()-&gt;</a:t>
            </a:r>
            <a:r>
              <a:rPr lang="en-US" dirty="0" err="1"/>
              <a:t>SetTitleOffset</a:t>
            </a:r>
            <a:r>
              <a:rPr lang="en-US" dirty="0"/>
              <a:t>(1.1);</a:t>
            </a:r>
          </a:p>
          <a:p>
            <a:r>
              <a:rPr lang="en-US" dirty="0" err="1"/>
              <a:t>htimestamps</a:t>
            </a:r>
            <a:r>
              <a:rPr lang="en-US" dirty="0"/>
              <a:t>-&gt;</a:t>
            </a:r>
            <a:r>
              <a:rPr lang="en-US" dirty="0" err="1"/>
              <a:t>GetYaxis</a:t>
            </a:r>
            <a:r>
              <a:rPr lang="en-US" dirty="0"/>
              <a:t>()-&gt;</a:t>
            </a:r>
            <a:r>
              <a:rPr lang="en-US" dirty="0" err="1"/>
              <a:t>SetTitleOffset</a:t>
            </a:r>
            <a:r>
              <a:rPr lang="en-US" dirty="0"/>
              <a:t>(1.05);</a:t>
            </a:r>
          </a:p>
          <a:p>
            <a:r>
              <a:rPr lang="en-US" dirty="0" err="1"/>
              <a:t>htimestamps</a:t>
            </a:r>
            <a:r>
              <a:rPr lang="en-US" dirty="0"/>
              <a:t>-&gt;</a:t>
            </a:r>
            <a:r>
              <a:rPr lang="en-US" dirty="0" err="1"/>
              <a:t>GetXaxis</a:t>
            </a:r>
            <a:r>
              <a:rPr lang="en-US" dirty="0"/>
              <a:t>()-&gt;</a:t>
            </a:r>
            <a:r>
              <a:rPr lang="en-US" dirty="0" err="1"/>
              <a:t>SetTitleSize</a:t>
            </a:r>
            <a:r>
              <a:rPr lang="en-US" dirty="0"/>
              <a:t>(0.07);</a:t>
            </a:r>
          </a:p>
          <a:p>
            <a:r>
              <a:rPr lang="en-US" dirty="0" err="1"/>
              <a:t>htimestamps</a:t>
            </a:r>
            <a:r>
              <a:rPr lang="en-US" dirty="0"/>
              <a:t>-&gt;</a:t>
            </a:r>
            <a:r>
              <a:rPr lang="en-US" dirty="0" err="1"/>
              <a:t>GetYaxis</a:t>
            </a:r>
            <a:r>
              <a:rPr lang="en-US" dirty="0"/>
              <a:t>()-&gt;</a:t>
            </a:r>
            <a:r>
              <a:rPr lang="en-US" dirty="0" err="1"/>
              <a:t>SetTitleSize</a:t>
            </a:r>
            <a:r>
              <a:rPr lang="en-US" dirty="0"/>
              <a:t>(0.07);</a:t>
            </a:r>
          </a:p>
          <a:p>
            <a:r>
              <a:rPr lang="en-US" dirty="0" err="1"/>
              <a:t>htimestamps</a:t>
            </a:r>
            <a:r>
              <a:rPr lang="en-US" dirty="0"/>
              <a:t>-&gt;</a:t>
            </a:r>
            <a:r>
              <a:rPr lang="en-US" dirty="0" err="1"/>
              <a:t>GetXaxis</a:t>
            </a:r>
            <a:r>
              <a:rPr lang="en-US" dirty="0"/>
              <a:t>()-&gt;</a:t>
            </a:r>
            <a:r>
              <a:rPr lang="en-US" dirty="0" err="1"/>
              <a:t>SetRangeUser</a:t>
            </a:r>
            <a:r>
              <a:rPr lang="en-US" dirty="0"/>
              <a:t>(-1000,1000);</a:t>
            </a:r>
          </a:p>
          <a:p>
            <a:r>
              <a:rPr lang="en-US" dirty="0"/>
              <a:t>//</a:t>
            </a:r>
            <a:r>
              <a:rPr lang="en-US" dirty="0" err="1"/>
              <a:t>htimestamps</a:t>
            </a:r>
            <a:r>
              <a:rPr lang="en-US" dirty="0"/>
              <a:t>-&gt;</a:t>
            </a:r>
            <a:r>
              <a:rPr lang="en-US" dirty="0" err="1"/>
              <a:t>GetYaxis</a:t>
            </a:r>
            <a:r>
              <a:rPr lang="en-US" dirty="0"/>
              <a:t>()-&gt;</a:t>
            </a:r>
            <a:r>
              <a:rPr lang="en-US" dirty="0" err="1"/>
              <a:t>SetRangeUser</a:t>
            </a:r>
            <a:r>
              <a:rPr lang="en-US" dirty="0"/>
              <a:t>(0,200);</a:t>
            </a:r>
          </a:p>
          <a:p>
            <a:r>
              <a:rPr lang="en-US" dirty="0" err="1"/>
              <a:t>htimestamps</a:t>
            </a:r>
            <a:r>
              <a:rPr lang="en-US" dirty="0"/>
              <a:t>-&gt;</a:t>
            </a:r>
            <a:r>
              <a:rPr lang="en-US" dirty="0" err="1"/>
              <a:t>SetLineWidth</a:t>
            </a:r>
            <a:r>
              <a:rPr lang="en-US" dirty="0"/>
              <a:t>(2);</a:t>
            </a:r>
          </a:p>
          <a:p>
            <a:r>
              <a:rPr lang="en-US" dirty="0" err="1"/>
              <a:t>htimestamps</a:t>
            </a:r>
            <a:r>
              <a:rPr lang="en-US" dirty="0"/>
              <a:t>-&gt;</a:t>
            </a:r>
            <a:r>
              <a:rPr lang="en-US" dirty="0" err="1"/>
              <a:t>SetLineColor</a:t>
            </a:r>
            <a:r>
              <a:rPr lang="en-US" dirty="0"/>
              <a:t>(kRed+2);</a:t>
            </a:r>
          </a:p>
          <a:p>
            <a:r>
              <a:rPr lang="en-US" dirty="0"/>
              <a:t>tree-&gt;Draw("north_t-msd26_t&gt;&gt;htimestamps","msd26_e&gt;20&amp;&amp;msd26_e&lt;1400&amp;&amp;</a:t>
            </a:r>
            <a:r>
              <a:rPr lang="en-US" dirty="0" err="1"/>
              <a:t>north_e</a:t>
            </a:r>
            <a:r>
              <a:rPr lang="en-US" dirty="0"/>
              <a:t>&gt;100&amp;&amp;</a:t>
            </a:r>
            <a:r>
              <a:rPr lang="en-US" dirty="0" err="1"/>
              <a:t>north_e</a:t>
            </a:r>
            <a:r>
              <a:rPr lang="en-US" dirty="0"/>
              <a:t>&lt;2000");</a:t>
            </a:r>
          </a:p>
          <a:p>
            <a:endParaRPr lang="en-US" dirty="0"/>
          </a:p>
          <a:p>
            <a:r>
              <a:rPr lang="en-US" dirty="0"/>
              <a:t>tree-&gt;</a:t>
            </a:r>
            <a:r>
              <a:rPr lang="en-US" dirty="0" err="1"/>
              <a:t>SetLineColor</a:t>
            </a:r>
            <a:r>
              <a:rPr lang="en-US" dirty="0"/>
              <a:t>(</a:t>
            </a:r>
            <a:r>
              <a:rPr lang="en-US" dirty="0" err="1"/>
              <a:t>kRed</a:t>
            </a:r>
            <a:r>
              <a:rPr lang="en-US" dirty="0"/>
              <a:t>);</a:t>
            </a:r>
          </a:p>
          <a:p>
            <a:r>
              <a:rPr lang="en-US" dirty="0"/>
              <a:t>tree-&gt;</a:t>
            </a:r>
            <a:r>
              <a:rPr lang="en-US" dirty="0" err="1"/>
              <a:t>SetLineWidth</a:t>
            </a:r>
            <a:r>
              <a:rPr lang="en-US" dirty="0"/>
              <a:t>(2);</a:t>
            </a:r>
          </a:p>
          <a:p>
            <a:r>
              <a:rPr lang="en-US" dirty="0"/>
              <a:t>tree-&gt;Draw("north_t-msd26_t","msd26_e&gt;60&amp;&amp;msd26_e&lt;1400&amp;&amp;</a:t>
            </a:r>
            <a:r>
              <a:rPr lang="en-US" dirty="0" err="1"/>
              <a:t>north_e</a:t>
            </a:r>
            <a:r>
              <a:rPr lang="en-US" dirty="0"/>
              <a:t>&gt;100&amp;&amp;</a:t>
            </a:r>
            <a:r>
              <a:rPr lang="en-US" dirty="0" err="1"/>
              <a:t>north_e</a:t>
            </a:r>
            <a:r>
              <a:rPr lang="en-US" dirty="0"/>
              <a:t>&lt;2000","same");</a:t>
            </a:r>
          </a:p>
          <a:p>
            <a:endParaRPr lang="en-US" dirty="0"/>
          </a:p>
          <a:p>
            <a:r>
              <a:rPr lang="en-US" dirty="0"/>
              <a:t>tree-&gt;</a:t>
            </a:r>
            <a:r>
              <a:rPr lang="en-US" dirty="0" err="1"/>
              <a:t>SetLineColor</a:t>
            </a:r>
            <a:r>
              <a:rPr lang="en-US" dirty="0"/>
              <a:t>(kRed-7);</a:t>
            </a:r>
          </a:p>
          <a:p>
            <a:r>
              <a:rPr lang="en-US" dirty="0"/>
              <a:t>tree-&gt;</a:t>
            </a:r>
            <a:r>
              <a:rPr lang="en-US" dirty="0" err="1"/>
              <a:t>SetLineWidth</a:t>
            </a:r>
            <a:r>
              <a:rPr lang="en-US" dirty="0"/>
              <a:t>(2);</a:t>
            </a:r>
          </a:p>
          <a:p>
            <a:r>
              <a:rPr lang="en-US" dirty="0"/>
              <a:t>tree-&gt;Draw("north_t-msd26_t","msd26_e&gt;100&amp;&amp;msd26_e&lt;1400&amp;&amp;</a:t>
            </a:r>
            <a:r>
              <a:rPr lang="en-US" dirty="0" err="1"/>
              <a:t>north_e</a:t>
            </a:r>
            <a:r>
              <a:rPr lang="en-US" dirty="0"/>
              <a:t>&gt;100&amp;&amp;</a:t>
            </a:r>
            <a:r>
              <a:rPr lang="en-US" dirty="0" err="1"/>
              <a:t>north_e</a:t>
            </a:r>
            <a:r>
              <a:rPr lang="en-US" dirty="0"/>
              <a:t>&lt;2000","same");</a:t>
            </a:r>
          </a:p>
          <a:p>
            <a:endParaRPr lang="en-US" dirty="0"/>
          </a:p>
          <a:p>
            <a:r>
              <a:rPr lang="en-US" dirty="0"/>
              <a:t>tree-&gt;</a:t>
            </a:r>
            <a:r>
              <a:rPr lang="en-US" dirty="0" err="1"/>
              <a:t>SetLineColor</a:t>
            </a:r>
            <a:r>
              <a:rPr lang="en-US" dirty="0"/>
              <a:t>(kBlue+2);</a:t>
            </a:r>
          </a:p>
          <a:p>
            <a:r>
              <a:rPr lang="en-US" dirty="0"/>
              <a:t>tree-&gt;</a:t>
            </a:r>
            <a:r>
              <a:rPr lang="en-US" dirty="0" err="1"/>
              <a:t>SetLineWidth</a:t>
            </a:r>
            <a:r>
              <a:rPr lang="en-US" dirty="0"/>
              <a:t>(2);</a:t>
            </a:r>
          </a:p>
          <a:p>
            <a:r>
              <a:rPr lang="en-US" dirty="0"/>
              <a:t>tree-&gt;Draw("south_t-msd26_t","msd26_e&gt;20&amp;&amp;msd26_e&lt;1400&amp;&amp;</a:t>
            </a:r>
            <a:r>
              <a:rPr lang="en-US" dirty="0" err="1"/>
              <a:t>south_e</a:t>
            </a:r>
            <a:r>
              <a:rPr lang="en-US" dirty="0"/>
              <a:t>&gt;100&amp;&amp;</a:t>
            </a:r>
            <a:r>
              <a:rPr lang="en-US" dirty="0" err="1"/>
              <a:t>south_e</a:t>
            </a:r>
            <a:r>
              <a:rPr lang="en-US" dirty="0"/>
              <a:t>&lt;2000","same");</a:t>
            </a:r>
          </a:p>
          <a:p>
            <a:endParaRPr lang="en-US" dirty="0"/>
          </a:p>
          <a:p>
            <a:r>
              <a:rPr lang="en-US" dirty="0"/>
              <a:t>tree-&gt;</a:t>
            </a:r>
            <a:r>
              <a:rPr lang="en-US" dirty="0" err="1"/>
              <a:t>SetLineColor</a:t>
            </a:r>
            <a:r>
              <a:rPr lang="en-US" dirty="0"/>
              <a:t>(</a:t>
            </a:r>
            <a:r>
              <a:rPr lang="en-US" dirty="0" err="1"/>
              <a:t>kBlue</a:t>
            </a:r>
            <a:r>
              <a:rPr lang="en-US" dirty="0"/>
              <a:t>);</a:t>
            </a:r>
          </a:p>
          <a:p>
            <a:r>
              <a:rPr lang="en-US" dirty="0"/>
              <a:t>tree-&gt;</a:t>
            </a:r>
            <a:r>
              <a:rPr lang="en-US" dirty="0" err="1"/>
              <a:t>SetLineWidth</a:t>
            </a:r>
            <a:r>
              <a:rPr lang="en-US" dirty="0"/>
              <a:t>(2);</a:t>
            </a:r>
          </a:p>
          <a:p>
            <a:r>
              <a:rPr lang="en-US" dirty="0"/>
              <a:t>tree-&gt;Draw("south_t-msd26_t","msd26_e&gt;60&amp;&amp;msd26_e&lt;1400&amp;&amp;</a:t>
            </a:r>
            <a:r>
              <a:rPr lang="en-US" dirty="0" err="1"/>
              <a:t>south_e</a:t>
            </a:r>
            <a:r>
              <a:rPr lang="en-US" dirty="0"/>
              <a:t>&gt;100&amp;&amp;</a:t>
            </a:r>
            <a:r>
              <a:rPr lang="en-US" dirty="0" err="1"/>
              <a:t>south_e</a:t>
            </a:r>
            <a:r>
              <a:rPr lang="en-US" dirty="0"/>
              <a:t>&lt;2000","same");</a:t>
            </a:r>
          </a:p>
          <a:p>
            <a:endParaRPr lang="en-US" dirty="0"/>
          </a:p>
          <a:p>
            <a:r>
              <a:rPr lang="en-US" dirty="0"/>
              <a:t>tree-&gt;</a:t>
            </a:r>
            <a:r>
              <a:rPr lang="en-US" dirty="0" err="1"/>
              <a:t>SetLineColor</a:t>
            </a:r>
            <a:r>
              <a:rPr lang="en-US" dirty="0"/>
              <a:t>(kBlue-7);</a:t>
            </a:r>
          </a:p>
          <a:p>
            <a:r>
              <a:rPr lang="en-US" dirty="0"/>
              <a:t>tree-&gt;</a:t>
            </a:r>
            <a:r>
              <a:rPr lang="en-US" dirty="0" err="1"/>
              <a:t>SetLineWidth</a:t>
            </a:r>
            <a:r>
              <a:rPr lang="en-US" dirty="0"/>
              <a:t>(2);</a:t>
            </a:r>
          </a:p>
          <a:p>
            <a:r>
              <a:rPr lang="en-US" dirty="0"/>
              <a:t>tree-&gt;Draw("south_t-msd26_t","msd26_e&gt;100&amp;&amp;msd26_e&lt;1400&amp;&amp;</a:t>
            </a:r>
            <a:r>
              <a:rPr lang="en-US" dirty="0" err="1"/>
              <a:t>south_e</a:t>
            </a:r>
            <a:r>
              <a:rPr lang="en-US" dirty="0"/>
              <a:t>&gt;100&amp;&amp;</a:t>
            </a:r>
            <a:r>
              <a:rPr lang="en-US" dirty="0" err="1"/>
              <a:t>south_e</a:t>
            </a:r>
            <a:r>
              <a:rPr lang="en-US" dirty="0"/>
              <a:t>&lt;2000","same");</a:t>
            </a:r>
          </a:p>
          <a:p>
            <a:endParaRPr lang="en-US" dirty="0"/>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15</a:t>
            </a:fld>
            <a:endParaRPr lang="zh-CN" altLang="en-US"/>
          </a:p>
        </p:txBody>
      </p:sp>
    </p:spTree>
    <p:extLst>
      <p:ext uri="{BB962C8B-B14F-4D97-AF65-F5344CB8AC3E}">
        <p14:creationId xmlns:p14="http://schemas.microsoft.com/office/powerpoint/2010/main" val="2849297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01FEA3D-B558-42A9-B64E-2498365131CF}"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8C498-A632-4C95-8860-7781A13E3AD1}" type="slidenum">
              <a:rPr lang="en-US" smtClean="0"/>
              <a:t>‹#›</a:t>
            </a:fld>
            <a:endParaRPr lang="en-US"/>
          </a:p>
        </p:txBody>
      </p:sp>
    </p:spTree>
    <p:extLst>
      <p:ext uri="{BB962C8B-B14F-4D97-AF65-F5344CB8AC3E}">
        <p14:creationId xmlns:p14="http://schemas.microsoft.com/office/powerpoint/2010/main" val="1729731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1FEA3D-B558-42A9-B64E-2498365131CF}"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8C498-A632-4C95-8860-7781A13E3AD1}" type="slidenum">
              <a:rPr lang="en-US" smtClean="0"/>
              <a:t>‹#›</a:t>
            </a:fld>
            <a:endParaRPr lang="en-US"/>
          </a:p>
        </p:txBody>
      </p:sp>
    </p:spTree>
    <p:extLst>
      <p:ext uri="{BB962C8B-B14F-4D97-AF65-F5344CB8AC3E}">
        <p14:creationId xmlns:p14="http://schemas.microsoft.com/office/powerpoint/2010/main" val="42262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1FEA3D-B558-42A9-B64E-2498365131CF}"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8C498-A632-4C95-8860-7781A13E3AD1}" type="slidenum">
              <a:rPr lang="en-US" smtClean="0"/>
              <a:t>‹#›</a:t>
            </a:fld>
            <a:endParaRPr lang="en-US"/>
          </a:p>
        </p:txBody>
      </p:sp>
    </p:spTree>
    <p:extLst>
      <p:ext uri="{BB962C8B-B14F-4D97-AF65-F5344CB8AC3E}">
        <p14:creationId xmlns:p14="http://schemas.microsoft.com/office/powerpoint/2010/main" val="4089993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1FEA3D-B558-42A9-B64E-2498365131CF}"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8C498-A632-4C95-8860-7781A13E3AD1}" type="slidenum">
              <a:rPr lang="en-US" smtClean="0"/>
              <a:t>‹#›</a:t>
            </a:fld>
            <a:endParaRPr lang="en-US"/>
          </a:p>
        </p:txBody>
      </p:sp>
    </p:spTree>
    <p:extLst>
      <p:ext uri="{BB962C8B-B14F-4D97-AF65-F5344CB8AC3E}">
        <p14:creationId xmlns:p14="http://schemas.microsoft.com/office/powerpoint/2010/main" val="2768559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1FEA3D-B558-42A9-B64E-2498365131CF}"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8C498-A632-4C95-8860-7781A13E3AD1}" type="slidenum">
              <a:rPr lang="en-US" smtClean="0"/>
              <a:t>‹#›</a:t>
            </a:fld>
            <a:endParaRPr lang="en-US"/>
          </a:p>
        </p:txBody>
      </p:sp>
    </p:spTree>
    <p:extLst>
      <p:ext uri="{BB962C8B-B14F-4D97-AF65-F5344CB8AC3E}">
        <p14:creationId xmlns:p14="http://schemas.microsoft.com/office/powerpoint/2010/main" val="1736420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01FEA3D-B558-42A9-B64E-2498365131CF}" type="datetimeFigureOut">
              <a:rPr lang="en-US" smtClean="0"/>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98C498-A632-4C95-8860-7781A13E3AD1}" type="slidenum">
              <a:rPr lang="en-US" smtClean="0"/>
              <a:t>‹#›</a:t>
            </a:fld>
            <a:endParaRPr lang="en-US"/>
          </a:p>
        </p:txBody>
      </p:sp>
    </p:spTree>
    <p:extLst>
      <p:ext uri="{BB962C8B-B14F-4D97-AF65-F5344CB8AC3E}">
        <p14:creationId xmlns:p14="http://schemas.microsoft.com/office/powerpoint/2010/main" val="181656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01FEA3D-B558-42A9-B64E-2498365131CF}" type="datetimeFigureOut">
              <a:rPr lang="en-US" smtClean="0"/>
              <a:t>3/20/2024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98C498-A632-4C95-8860-7781A13E3AD1}" type="slidenum">
              <a:rPr lang="en-US" smtClean="0"/>
              <a:t>‹#›</a:t>
            </a:fld>
            <a:endParaRPr lang="en-US"/>
          </a:p>
        </p:txBody>
      </p:sp>
    </p:spTree>
    <p:extLst>
      <p:ext uri="{BB962C8B-B14F-4D97-AF65-F5344CB8AC3E}">
        <p14:creationId xmlns:p14="http://schemas.microsoft.com/office/powerpoint/2010/main" val="2174246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01FEA3D-B558-42A9-B64E-2498365131CF}" type="datetimeFigureOut">
              <a:rPr lang="en-US" smtClean="0"/>
              <a:t>3/20/2024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98C498-A632-4C95-8860-7781A13E3AD1}" type="slidenum">
              <a:rPr lang="en-US" smtClean="0"/>
              <a:t>‹#›</a:t>
            </a:fld>
            <a:endParaRPr lang="en-US"/>
          </a:p>
        </p:txBody>
      </p:sp>
    </p:spTree>
    <p:extLst>
      <p:ext uri="{BB962C8B-B14F-4D97-AF65-F5344CB8AC3E}">
        <p14:creationId xmlns:p14="http://schemas.microsoft.com/office/powerpoint/2010/main" val="647245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1FEA3D-B558-42A9-B64E-2498365131CF}" type="datetimeFigureOut">
              <a:rPr lang="en-US" smtClean="0"/>
              <a:t>3/20/2024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98C498-A632-4C95-8860-7781A13E3AD1}" type="slidenum">
              <a:rPr lang="en-US" smtClean="0"/>
              <a:t>‹#›</a:t>
            </a:fld>
            <a:endParaRPr lang="en-US"/>
          </a:p>
        </p:txBody>
      </p:sp>
    </p:spTree>
    <p:extLst>
      <p:ext uri="{BB962C8B-B14F-4D97-AF65-F5344CB8AC3E}">
        <p14:creationId xmlns:p14="http://schemas.microsoft.com/office/powerpoint/2010/main" val="3624697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1FEA3D-B558-42A9-B64E-2498365131CF}" type="datetimeFigureOut">
              <a:rPr lang="en-US" smtClean="0"/>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98C498-A632-4C95-8860-7781A13E3AD1}" type="slidenum">
              <a:rPr lang="en-US" smtClean="0"/>
              <a:t>‹#›</a:t>
            </a:fld>
            <a:endParaRPr lang="en-US"/>
          </a:p>
        </p:txBody>
      </p:sp>
    </p:spTree>
    <p:extLst>
      <p:ext uri="{BB962C8B-B14F-4D97-AF65-F5344CB8AC3E}">
        <p14:creationId xmlns:p14="http://schemas.microsoft.com/office/powerpoint/2010/main" val="2765028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1FEA3D-B558-42A9-B64E-2498365131CF}" type="datetimeFigureOut">
              <a:rPr lang="en-US" smtClean="0"/>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98C498-A632-4C95-8860-7781A13E3AD1}" type="slidenum">
              <a:rPr lang="en-US" smtClean="0"/>
              <a:t>‹#›</a:t>
            </a:fld>
            <a:endParaRPr lang="en-US"/>
          </a:p>
        </p:txBody>
      </p:sp>
    </p:spTree>
    <p:extLst>
      <p:ext uri="{BB962C8B-B14F-4D97-AF65-F5344CB8AC3E}">
        <p14:creationId xmlns:p14="http://schemas.microsoft.com/office/powerpoint/2010/main" val="145363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FEA3D-B558-42A9-B64E-2498365131CF}" type="datetimeFigureOut">
              <a:rPr lang="en-US" smtClean="0"/>
              <a:t>3/20/2024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98C498-A632-4C95-8860-7781A13E3AD1}" type="slidenum">
              <a:rPr lang="en-US" smtClean="0"/>
              <a:t>‹#›</a:t>
            </a:fld>
            <a:endParaRPr lang="en-US"/>
          </a:p>
        </p:txBody>
      </p:sp>
    </p:spTree>
    <p:extLst>
      <p:ext uri="{BB962C8B-B14F-4D97-AF65-F5344CB8AC3E}">
        <p14:creationId xmlns:p14="http://schemas.microsoft.com/office/powerpoint/2010/main" val="25468484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1.gif"/></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1.gif"/></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44.jpeg"/></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686C9F4-B796-40C4-9ED6-C4FE47F34BB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7924648" cy="546195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F669ED5-8D8C-44D4-BAE8-804021963F65}"/>
              </a:ext>
            </a:extLst>
          </p:cNvPr>
          <p:cNvSpPr txBox="1"/>
          <p:nvPr/>
        </p:nvSpPr>
        <p:spPr>
          <a:xfrm>
            <a:off x="0" y="6488668"/>
            <a:ext cx="6819900" cy="369332"/>
          </a:xfrm>
          <a:prstGeom prst="rect">
            <a:avLst/>
          </a:prstGeom>
          <a:noFill/>
        </p:spPr>
        <p:txBody>
          <a:bodyPr wrap="square">
            <a:spAutoFit/>
          </a:bodyPr>
          <a:lstStyle/>
          <a:p>
            <a:r>
              <a:rPr lang="en-US" dirty="0">
                <a:solidFill>
                  <a:schemeClr val="accent5">
                    <a:lumMod val="75000"/>
                  </a:schemeClr>
                </a:solidFill>
                <a:latin typeface="Arial Narrow" panose="020B0606020202030204" pitchFamily="34" charset="0"/>
              </a:rPr>
              <a:t>K. </a:t>
            </a:r>
            <a:r>
              <a:rPr lang="en-US" dirty="0" err="1">
                <a:solidFill>
                  <a:schemeClr val="accent5">
                    <a:lumMod val="75000"/>
                  </a:schemeClr>
                </a:solidFill>
                <a:latin typeface="Arial Narrow" panose="020B0606020202030204" pitchFamily="34" charset="0"/>
              </a:rPr>
              <a:t>Starosta</a:t>
            </a:r>
            <a:r>
              <a:rPr lang="en-US" dirty="0">
                <a:solidFill>
                  <a:schemeClr val="accent5">
                    <a:lumMod val="75000"/>
                  </a:schemeClr>
                </a:solidFill>
                <a:latin typeface="Arial Narrow" panose="020B0606020202030204" pitchFamily="34" charset="0"/>
              </a:rPr>
              <a:t> </a:t>
            </a:r>
            <a:r>
              <a:rPr lang="en-US" i="1" dirty="0">
                <a:solidFill>
                  <a:schemeClr val="accent5">
                    <a:lumMod val="75000"/>
                  </a:schemeClr>
                </a:solidFill>
                <a:latin typeface="Arial Narrow" panose="020B0606020202030204" pitchFamily="34" charset="0"/>
              </a:rPr>
              <a:t>et al</a:t>
            </a:r>
            <a:r>
              <a:rPr lang="en-US" dirty="0">
                <a:solidFill>
                  <a:schemeClr val="accent5">
                    <a:lumMod val="75000"/>
                  </a:schemeClr>
                </a:solidFill>
                <a:latin typeface="Arial Narrow" panose="020B0606020202030204" pitchFamily="34" charset="0"/>
              </a:rPr>
              <a:t>., Nucl. </a:t>
            </a:r>
            <a:r>
              <a:rPr lang="en-US" dirty="0" err="1">
                <a:solidFill>
                  <a:schemeClr val="accent5">
                    <a:lumMod val="75000"/>
                  </a:schemeClr>
                </a:solidFill>
                <a:latin typeface="Arial Narrow" panose="020B0606020202030204" pitchFamily="34" charset="0"/>
              </a:rPr>
              <a:t>Instrum</a:t>
            </a:r>
            <a:r>
              <a:rPr lang="en-US" dirty="0">
                <a:solidFill>
                  <a:schemeClr val="accent5">
                    <a:lumMod val="75000"/>
                  </a:schemeClr>
                </a:solidFill>
                <a:latin typeface="Arial Narrow" panose="020B0606020202030204" pitchFamily="34" charset="0"/>
              </a:rPr>
              <a:t>. Methods Phys. Res. A 610, 700 (2009).</a:t>
            </a:r>
          </a:p>
        </p:txBody>
      </p:sp>
      <p:pic>
        <p:nvPicPr>
          <p:cNvPr id="9" name="Picture 8">
            <a:extLst>
              <a:ext uri="{FF2B5EF4-FFF2-40B4-BE49-F238E27FC236}">
                <a16:creationId xmlns:a16="http://schemas.microsoft.com/office/drawing/2014/main" id="{67C0C572-39B5-4EB1-8479-2CA561B48B99}"/>
              </a:ext>
            </a:extLst>
          </p:cNvPr>
          <p:cNvPicPr>
            <a:picLocks noChangeAspect="1"/>
          </p:cNvPicPr>
          <p:nvPr/>
        </p:nvPicPr>
        <p:blipFill>
          <a:blip r:embed="rId3"/>
          <a:stretch>
            <a:fillRect/>
          </a:stretch>
        </p:blipFill>
        <p:spPr>
          <a:xfrm>
            <a:off x="0" y="5461953"/>
            <a:ext cx="9144000" cy="1026715"/>
          </a:xfrm>
          <a:prstGeom prst="rect">
            <a:avLst/>
          </a:prstGeom>
        </p:spPr>
      </p:pic>
    </p:spTree>
    <p:extLst>
      <p:ext uri="{BB962C8B-B14F-4D97-AF65-F5344CB8AC3E}">
        <p14:creationId xmlns:p14="http://schemas.microsoft.com/office/powerpoint/2010/main" val="594270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AAB798-B5A3-4EFD-8D4C-A559C8094DC3}"/>
              </a:ext>
            </a:extLst>
          </p:cNvPr>
          <p:cNvPicPr>
            <a:picLocks noChangeAspect="1"/>
          </p:cNvPicPr>
          <p:nvPr/>
        </p:nvPicPr>
        <p:blipFill>
          <a:blip r:embed="rId2"/>
          <a:stretch>
            <a:fillRect/>
          </a:stretch>
        </p:blipFill>
        <p:spPr>
          <a:xfrm>
            <a:off x="0" y="3429000"/>
            <a:ext cx="7942492" cy="3429000"/>
          </a:xfrm>
          <a:prstGeom prst="rect">
            <a:avLst/>
          </a:prstGeom>
        </p:spPr>
      </p:pic>
      <p:pic>
        <p:nvPicPr>
          <p:cNvPr id="5" name="Picture 4">
            <a:extLst>
              <a:ext uri="{FF2B5EF4-FFF2-40B4-BE49-F238E27FC236}">
                <a16:creationId xmlns:a16="http://schemas.microsoft.com/office/drawing/2014/main" id="{67B8F7E2-BD87-4B0A-98FC-CF682B19D74E}"/>
              </a:ext>
            </a:extLst>
          </p:cNvPr>
          <p:cNvPicPr>
            <a:picLocks noChangeAspect="1"/>
          </p:cNvPicPr>
          <p:nvPr/>
        </p:nvPicPr>
        <p:blipFill>
          <a:blip r:embed="rId3"/>
          <a:stretch>
            <a:fillRect/>
          </a:stretch>
        </p:blipFill>
        <p:spPr>
          <a:xfrm>
            <a:off x="1" y="0"/>
            <a:ext cx="7969771" cy="3429000"/>
          </a:xfrm>
          <a:prstGeom prst="rect">
            <a:avLst/>
          </a:prstGeom>
        </p:spPr>
      </p:pic>
      <p:sp>
        <p:nvSpPr>
          <p:cNvPr id="7" name="TextBox 6">
            <a:extLst>
              <a:ext uri="{FF2B5EF4-FFF2-40B4-BE49-F238E27FC236}">
                <a16:creationId xmlns:a16="http://schemas.microsoft.com/office/drawing/2014/main" id="{62DD85DE-F811-4E82-AB58-F16D7AFA0169}"/>
              </a:ext>
            </a:extLst>
          </p:cNvPr>
          <p:cNvSpPr txBox="1"/>
          <p:nvPr/>
        </p:nvSpPr>
        <p:spPr>
          <a:xfrm>
            <a:off x="4859079" y="3265600"/>
            <a:ext cx="4284920" cy="338554"/>
          </a:xfrm>
          <a:prstGeom prst="rect">
            <a:avLst/>
          </a:prstGeom>
          <a:noFill/>
        </p:spPr>
        <p:txBody>
          <a:bodyPr wrap="square">
            <a:spAutoFit/>
          </a:bodyPr>
          <a:lstStyle/>
          <a:p>
            <a:r>
              <a:rPr lang="en-US" sz="1600" dirty="0" err="1">
                <a:latin typeface="Cambria" panose="02040503050406030204" pitchFamily="18" charset="0"/>
                <a:ea typeface="Cambria" panose="02040503050406030204" pitchFamily="18" charset="0"/>
              </a:rPr>
              <a:t>hsouth_e_pure</a:t>
            </a:r>
            <a:r>
              <a:rPr lang="en-US" sz="1600" dirty="0">
                <a:latin typeface="Cambria" panose="02040503050406030204" pitchFamily="18" charset="0"/>
                <a:ea typeface="Cambria" panose="02040503050406030204" pitchFamily="18" charset="0"/>
              </a:rPr>
              <a:t>-&gt;</a:t>
            </a:r>
            <a:r>
              <a:rPr lang="en-US" sz="1600" dirty="0" err="1">
                <a:latin typeface="Cambria" panose="02040503050406030204" pitchFamily="18" charset="0"/>
                <a:ea typeface="Cambria" panose="02040503050406030204" pitchFamily="18" charset="0"/>
              </a:rPr>
              <a:t>SetBinError</a:t>
            </a:r>
            <a:r>
              <a:rPr lang="en-US" sz="1600" dirty="0">
                <a:latin typeface="Cambria" panose="02040503050406030204" pitchFamily="18" charset="0"/>
                <a:ea typeface="Cambria" panose="02040503050406030204" pitchFamily="18" charset="0"/>
              </a:rPr>
              <a:t>(</a:t>
            </a:r>
            <a:r>
              <a:rPr lang="en-US" sz="1600" dirty="0" err="1">
                <a:latin typeface="Cambria" panose="02040503050406030204" pitchFamily="18" charset="0"/>
                <a:ea typeface="Cambria" panose="02040503050406030204" pitchFamily="18" charset="0"/>
              </a:rPr>
              <a:t>i,</a:t>
            </a:r>
            <a:r>
              <a:rPr lang="en-US" altLang="zh-CN" sz="1600" dirty="0" err="1">
                <a:latin typeface="Cambria" panose="02040503050406030204" pitchFamily="18" charset="0"/>
                <a:ea typeface="Cambria" panose="02040503050406030204" pitchFamily="18" charset="0"/>
              </a:rPr>
              <a:t>Nsquaredsum</a:t>
            </a:r>
            <a:r>
              <a:rPr lang="en-US" sz="16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658421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F6FAB7-3BC0-43A7-B28A-CE92F045DA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5137"/>
            <a:ext cx="9144000" cy="5907726"/>
          </a:xfrm>
          <a:prstGeom prst="rect">
            <a:avLst/>
          </a:prstGeom>
        </p:spPr>
      </p:pic>
      <p:pic>
        <p:nvPicPr>
          <p:cNvPr id="6" name="Picture 5">
            <a:extLst>
              <a:ext uri="{FF2B5EF4-FFF2-40B4-BE49-F238E27FC236}">
                <a16:creationId xmlns:a16="http://schemas.microsoft.com/office/drawing/2014/main" id="{BF7C9831-83BA-46F4-8FA1-94FD94DB5E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75137"/>
            <a:ext cx="9144000" cy="5913485"/>
          </a:xfrm>
          <a:prstGeom prst="rect">
            <a:avLst/>
          </a:prstGeom>
        </p:spPr>
      </p:pic>
    </p:spTree>
    <p:extLst>
      <p:ext uri="{BB962C8B-B14F-4D97-AF65-F5344CB8AC3E}">
        <p14:creationId xmlns:p14="http://schemas.microsoft.com/office/powerpoint/2010/main" val="2150860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84513B-0099-4ED5-B1CB-1CDC6A0063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5137"/>
            <a:ext cx="9144000" cy="5907726"/>
          </a:xfrm>
          <a:prstGeom prst="rect">
            <a:avLst/>
          </a:prstGeom>
        </p:spPr>
      </p:pic>
      <p:pic>
        <p:nvPicPr>
          <p:cNvPr id="4" name="Picture 3">
            <a:extLst>
              <a:ext uri="{FF2B5EF4-FFF2-40B4-BE49-F238E27FC236}">
                <a16:creationId xmlns:a16="http://schemas.microsoft.com/office/drawing/2014/main" id="{60D8C2AF-6E29-4630-B033-4721B30722C0}"/>
              </a:ext>
            </a:extLst>
          </p:cNvPr>
          <p:cNvPicPr>
            <a:picLocks noChangeAspect="1"/>
          </p:cNvPicPr>
          <p:nvPr/>
        </p:nvPicPr>
        <p:blipFill rotWithShape="1">
          <a:blip r:embed="rId3">
            <a:extLst>
              <a:ext uri="{28A0092B-C50C-407E-A947-70E740481C1C}">
                <a14:useLocalDpi xmlns:a14="http://schemas.microsoft.com/office/drawing/2010/main" val="0"/>
              </a:ext>
            </a:extLst>
          </a:blip>
          <a:srcRect l="708" t="59745" r="95292" b="8750"/>
          <a:stretch/>
        </p:blipFill>
        <p:spPr>
          <a:xfrm>
            <a:off x="114300" y="3989070"/>
            <a:ext cx="365760" cy="1863090"/>
          </a:xfrm>
          <a:prstGeom prst="rect">
            <a:avLst/>
          </a:prstGeom>
        </p:spPr>
      </p:pic>
    </p:spTree>
    <p:extLst>
      <p:ext uri="{BB962C8B-B14F-4D97-AF65-F5344CB8AC3E}">
        <p14:creationId xmlns:p14="http://schemas.microsoft.com/office/powerpoint/2010/main" val="456249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B3D8C4-D311-4925-8D74-35E31DFE5C6E}"/>
              </a:ext>
            </a:extLst>
          </p:cNvPr>
          <p:cNvPicPr>
            <a:picLocks noChangeAspect="1"/>
          </p:cNvPicPr>
          <p:nvPr/>
        </p:nvPicPr>
        <p:blipFill>
          <a:blip r:embed="rId2"/>
          <a:stretch>
            <a:fillRect/>
          </a:stretch>
        </p:blipFill>
        <p:spPr>
          <a:xfrm>
            <a:off x="0" y="0"/>
            <a:ext cx="4572000" cy="4519649"/>
          </a:xfrm>
          <a:prstGeom prst="rect">
            <a:avLst/>
          </a:prstGeom>
        </p:spPr>
      </p:pic>
      <p:sp>
        <p:nvSpPr>
          <p:cNvPr id="5" name="TextBox 4">
            <a:extLst>
              <a:ext uri="{FF2B5EF4-FFF2-40B4-BE49-F238E27FC236}">
                <a16:creationId xmlns:a16="http://schemas.microsoft.com/office/drawing/2014/main" id="{B4067ECC-18C2-4AE9-A1F9-97739ED0C8FB}"/>
              </a:ext>
            </a:extLst>
          </p:cNvPr>
          <p:cNvSpPr txBox="1"/>
          <p:nvPr/>
        </p:nvSpPr>
        <p:spPr>
          <a:xfrm>
            <a:off x="4572000" y="0"/>
            <a:ext cx="4572000" cy="6740307"/>
          </a:xfrm>
          <a:prstGeom prst="rect">
            <a:avLst/>
          </a:prstGeom>
          <a:noFill/>
        </p:spPr>
        <p:txBody>
          <a:bodyPr wrap="square">
            <a:spAutoFit/>
          </a:bodyPr>
          <a:lstStyle/>
          <a:p>
            <a:pPr algn="just"/>
            <a:r>
              <a:rPr lang="en-US" sz="1600" b="0" i="0" u="none" strike="noStrike" baseline="0" dirty="0">
                <a:latin typeface="Cambria" panose="02040503050406030204" pitchFamily="18" charset="0"/>
                <a:ea typeface="Cambria" panose="02040503050406030204" pitchFamily="18" charset="0"/>
                <a:cs typeface="Times New Roman" panose="02020603050405020304" pitchFamily="18" charset="0"/>
              </a:rPr>
              <a:t>This processing takes approximately </a:t>
            </a:r>
            <a:r>
              <a:rPr lang="en-US" sz="1600" i="0" u="none" strike="noStrike" baseline="0" dirty="0">
                <a:solidFill>
                  <a:srgbClr val="0066FF"/>
                </a:solidFill>
                <a:latin typeface="Cambria" panose="02040503050406030204" pitchFamily="18" charset="0"/>
                <a:ea typeface="Cambria" panose="02040503050406030204" pitchFamily="18" charset="0"/>
                <a:cs typeface="Times New Roman" panose="02020603050405020304" pitchFamily="18" charset="0"/>
              </a:rPr>
              <a:t>15–20 </a:t>
            </a:r>
            <a:r>
              <a:rPr lang="en-US" sz="1600" i="0" u="none" strike="noStrike" baseline="0" dirty="0" err="1">
                <a:solidFill>
                  <a:srgbClr val="0066FF"/>
                </a:solidFill>
                <a:latin typeface="Cambria" panose="02040503050406030204" pitchFamily="18" charset="0"/>
                <a:ea typeface="Cambria" panose="02040503050406030204" pitchFamily="18" charset="0"/>
                <a:cs typeface="Times New Roman" panose="02020603050405020304" pitchFamily="18" charset="0"/>
              </a:rPr>
              <a:t>μs</a:t>
            </a:r>
            <a:r>
              <a:rPr lang="en-US" sz="1600" i="0" u="none" strike="noStrike" baseline="0" dirty="0">
                <a:solidFill>
                  <a:srgbClr val="0066FF"/>
                </a:solidFill>
                <a:latin typeface="Cambria" panose="02040503050406030204" pitchFamily="18" charset="0"/>
                <a:ea typeface="Cambria" panose="02040503050406030204" pitchFamily="18" charset="0"/>
                <a:cs typeface="Times New Roman" panose="02020603050405020304" pitchFamily="18" charset="0"/>
              </a:rPr>
              <a:t> </a:t>
            </a:r>
            <a:r>
              <a:rPr lang="en-US" sz="1600" b="0" i="0" u="none" strike="noStrike" baseline="0" dirty="0">
                <a:latin typeface="Cambria" panose="02040503050406030204" pitchFamily="18" charset="0"/>
                <a:ea typeface="Cambria" panose="02040503050406030204" pitchFamily="18" charset="0"/>
                <a:cs typeface="Times New Roman" panose="02020603050405020304" pitchFamily="18" charset="0"/>
              </a:rPr>
              <a:t>and acts as a channel deadtime since the local buffering of any other hit in the same detector occurring during this time window will be discarded.</a:t>
            </a:r>
          </a:p>
          <a:p>
            <a:pPr algn="just"/>
            <a:r>
              <a:rPr lang="en-US" sz="1600" b="0" i="0" u="none" strike="noStrike" baseline="0" dirty="0">
                <a:latin typeface="Cambria" panose="02040503050406030204" pitchFamily="18" charset="0"/>
                <a:ea typeface="Cambria" panose="02040503050406030204" pitchFamily="18" charset="0"/>
                <a:cs typeface="Times New Roman" panose="02020603050405020304" pitchFamily="18" charset="0"/>
              </a:rPr>
              <a:t>Typical Ge detector rates in in-beam experiments</a:t>
            </a:r>
          </a:p>
          <a:p>
            <a:pPr algn="just"/>
            <a:r>
              <a:rPr lang="en-US" sz="1600" b="0" i="0" u="none" strike="noStrike" baseline="0" dirty="0">
                <a:latin typeface="Cambria" panose="02040503050406030204" pitchFamily="18" charset="0"/>
                <a:ea typeface="Cambria" panose="02040503050406030204" pitchFamily="18" charset="0"/>
                <a:cs typeface="Times New Roman" panose="02020603050405020304" pitchFamily="18" charset="0"/>
              </a:rPr>
              <a:t>at NSCL were well below 1 kHz which translates into a channel deadtime of </a:t>
            </a:r>
            <a:r>
              <a:rPr lang="en-US" sz="1600" b="0" i="0" u="none" strike="noStrike" baseline="0" dirty="0">
                <a:solidFill>
                  <a:srgbClr val="0066FF"/>
                </a:solidFill>
                <a:latin typeface="Cambria" panose="02040503050406030204" pitchFamily="18" charset="0"/>
                <a:ea typeface="Cambria" panose="02040503050406030204" pitchFamily="18" charset="0"/>
                <a:cs typeface="Times New Roman" panose="02020603050405020304" pitchFamily="18" charset="0"/>
              </a:rPr>
              <a:t>2%</a:t>
            </a:r>
            <a:r>
              <a:rPr lang="en-US" sz="1600" b="0" i="0" u="none" strike="noStrike" baseline="0" dirty="0">
                <a:latin typeface="Cambria" panose="02040503050406030204" pitchFamily="18" charset="0"/>
                <a:ea typeface="Cambria" panose="02040503050406030204" pitchFamily="18" charset="0"/>
                <a:cs typeface="Times New Roman" panose="02020603050405020304" pitchFamily="18" charset="0"/>
              </a:rPr>
              <a:t> or less. </a:t>
            </a:r>
            <a:r>
              <a:rPr lang="en-US" altLang="zh-CN" sz="1600" b="0" i="0" u="none" strike="noStrike" baseline="0" dirty="0">
                <a:latin typeface="Cambria" panose="02040503050406030204" pitchFamily="18" charset="0"/>
                <a:ea typeface="Cambria" panose="02040503050406030204" pitchFamily="18" charset="0"/>
                <a:cs typeface="Times New Roman" panose="02020603050405020304" pitchFamily="18" charset="0"/>
              </a:rPr>
              <a:t>The sources produced </a:t>
            </a:r>
            <a:r>
              <a:rPr lang="en-US" sz="1600" b="0" i="0" u="none" strike="noStrike" baseline="0" dirty="0">
                <a:latin typeface="Cambria" panose="02040503050406030204" pitchFamily="18" charset="0"/>
                <a:ea typeface="Cambria" panose="02040503050406030204" pitchFamily="18" charset="0"/>
                <a:cs typeface="Times New Roman" panose="02020603050405020304" pitchFamily="18" charset="0"/>
              </a:rPr>
              <a:t>a rate of several hundred Hz per Ge crystal.</a:t>
            </a:r>
          </a:p>
          <a:p>
            <a:pPr algn="just"/>
            <a:r>
              <a:rPr lang="en-US" sz="1600" b="0" i="0" u="none" strike="noStrike" baseline="0" dirty="0">
                <a:latin typeface="Cambria" panose="02040503050406030204" pitchFamily="18" charset="0"/>
                <a:ea typeface="Cambria" panose="02040503050406030204" pitchFamily="18" charset="0"/>
                <a:cs typeface="Times New Roman" panose="02020603050405020304" pitchFamily="18" charset="0"/>
              </a:rPr>
              <a:t>The absolute efficiency of the array was extracted using a 152Eu source with known activity, the peak integrals in the acquired spectra, the γ-ray yield per disintegration [22], and the acquisition time </a:t>
            </a:r>
            <a:r>
              <a:rPr lang="en-US" sz="1600" b="0" i="0" u="none" strike="noStrike" baseline="0" dirty="0">
                <a:solidFill>
                  <a:srgbClr val="0066FF"/>
                </a:solidFill>
                <a:latin typeface="Cambria" panose="02040503050406030204" pitchFamily="18" charset="0"/>
                <a:ea typeface="Cambria" panose="02040503050406030204" pitchFamily="18" charset="0"/>
                <a:cs typeface="Times New Roman" panose="02020603050405020304" pitchFamily="18" charset="0"/>
              </a:rPr>
              <a:t>corrected for the deadtime</a:t>
            </a:r>
            <a:r>
              <a:rPr lang="en-US" sz="1600" b="0" i="0" u="none" strike="noStrike" baseline="0" dirty="0">
                <a:latin typeface="Cambria" panose="02040503050406030204" pitchFamily="18" charset="0"/>
                <a:ea typeface="Cambria" panose="02040503050406030204" pitchFamily="18" charset="0"/>
                <a:cs typeface="Times New Roman" panose="02020603050405020304" pitchFamily="18" charset="0"/>
              </a:rPr>
              <a:t>. </a:t>
            </a:r>
          </a:p>
          <a:p>
            <a:pPr algn="just"/>
            <a:r>
              <a:rPr lang="en-US" sz="1600" b="0" i="0" u="none" strike="noStrike" baseline="0" dirty="0">
                <a:solidFill>
                  <a:srgbClr val="0066FF"/>
                </a:solidFill>
                <a:latin typeface="Cambria" panose="02040503050406030204" pitchFamily="18" charset="0"/>
                <a:ea typeface="Cambria" panose="02040503050406030204" pitchFamily="18" charset="0"/>
                <a:cs typeface="Times New Roman" panose="02020603050405020304" pitchFamily="18" charset="0"/>
              </a:rPr>
              <a:t>This deadtime correction is small(&lt;2%) </a:t>
            </a:r>
            <a:r>
              <a:rPr lang="en-US" sz="1600" b="0" i="0" u="none" strike="noStrike" baseline="0" dirty="0">
                <a:latin typeface="Cambria" panose="02040503050406030204" pitchFamily="18" charset="0"/>
                <a:ea typeface="Cambria" panose="02040503050406030204" pitchFamily="18" charset="0"/>
                <a:cs typeface="Times New Roman" panose="02020603050405020304" pitchFamily="18" charset="0"/>
              </a:rPr>
              <a:t>in the case that the GRETINA readout was triggered locally by the GRETINA Trigger Timing &amp; Control logic since only the channel </a:t>
            </a:r>
            <a:r>
              <a:rPr lang="en-US" sz="1600" b="0" i="0" u="none" strike="noStrike" baseline="0" dirty="0">
                <a:solidFill>
                  <a:srgbClr val="0066FF"/>
                </a:solidFill>
                <a:latin typeface="Cambria" panose="02040503050406030204" pitchFamily="18" charset="0"/>
                <a:ea typeface="Cambria" panose="02040503050406030204" pitchFamily="18" charset="0"/>
                <a:cs typeface="Times New Roman" panose="02020603050405020304" pitchFamily="18" charset="0"/>
              </a:rPr>
              <a:t>deadtime of 15 </a:t>
            </a:r>
            <a:r>
              <a:rPr lang="en-US" sz="1600" b="0" i="0" u="none" strike="noStrike" baseline="0" dirty="0" err="1">
                <a:solidFill>
                  <a:srgbClr val="0066FF"/>
                </a:solidFill>
                <a:latin typeface="Cambria" panose="02040503050406030204" pitchFamily="18" charset="0"/>
                <a:ea typeface="Cambria" panose="02040503050406030204" pitchFamily="18" charset="0"/>
                <a:cs typeface="Times New Roman" panose="02020603050405020304" pitchFamily="18" charset="0"/>
              </a:rPr>
              <a:t>μs</a:t>
            </a:r>
            <a:r>
              <a:rPr lang="en-US" sz="1600" b="0" i="0" u="none" strike="noStrike" baseline="0" dirty="0">
                <a:solidFill>
                  <a:srgbClr val="0066FF"/>
                </a:solidFill>
                <a:latin typeface="Cambria" panose="02040503050406030204" pitchFamily="18" charset="0"/>
                <a:ea typeface="Cambria" panose="02040503050406030204" pitchFamily="18" charset="0"/>
                <a:cs typeface="Times New Roman" panose="02020603050405020304" pitchFamily="18" charset="0"/>
              </a:rPr>
              <a:t> </a:t>
            </a:r>
            <a:r>
              <a:rPr lang="en-US" sz="1600" b="0" i="0" u="none" strike="noStrike" baseline="0" dirty="0">
                <a:latin typeface="Cambria" panose="02040503050406030204" pitchFamily="18" charset="0"/>
                <a:ea typeface="Cambria" panose="02040503050406030204" pitchFamily="18" charset="0"/>
                <a:cs typeface="Times New Roman" panose="02020603050405020304" pitchFamily="18" charset="0"/>
              </a:rPr>
              <a:t>has to be considered.</a:t>
            </a:r>
          </a:p>
          <a:p>
            <a:pPr algn="just"/>
            <a:endParaRPr lang="en-US" sz="1600" dirty="0">
              <a:latin typeface="Cambria" panose="02040503050406030204" pitchFamily="18" charset="0"/>
              <a:ea typeface="Cambria" panose="02040503050406030204" pitchFamily="18" charset="0"/>
              <a:cs typeface="Times New Roman" panose="02020603050405020304" pitchFamily="18" charset="0"/>
            </a:endParaRPr>
          </a:p>
          <a:p>
            <a:pPr algn="just"/>
            <a:r>
              <a:rPr lang="en-US" sz="1600" b="0" i="0" u="none" strike="noStrike" baseline="0" dirty="0">
                <a:latin typeface="Cambria" panose="02040503050406030204" pitchFamily="18" charset="0"/>
                <a:ea typeface="Cambria" panose="02040503050406030204" pitchFamily="18" charset="0"/>
                <a:cs typeface="Times New Roman" panose="02020603050405020304" pitchFamily="18" charset="0"/>
              </a:rPr>
              <a:t>A singles measurement with a </a:t>
            </a:r>
            <a:r>
              <a:rPr lang="en-US" sz="1600" i="0" u="none" strike="noStrike" baseline="0" dirty="0">
                <a:solidFill>
                  <a:srgbClr val="0066FF"/>
                </a:solidFill>
                <a:latin typeface="Cambria" panose="02040503050406030204" pitchFamily="18" charset="0"/>
                <a:ea typeface="Cambria" panose="02040503050406030204" pitchFamily="18" charset="0"/>
                <a:cs typeface="Times New Roman" panose="02020603050405020304" pitchFamily="18" charset="0"/>
              </a:rPr>
              <a:t>56Co source </a:t>
            </a:r>
            <a:r>
              <a:rPr lang="en-US" sz="1600" b="0" i="0" u="none" strike="noStrike" baseline="0" dirty="0">
                <a:latin typeface="Cambria" panose="02040503050406030204" pitchFamily="18" charset="0"/>
                <a:ea typeface="Cambria" panose="02040503050406030204" pitchFamily="18" charset="0"/>
                <a:cs typeface="Times New Roman" panose="02020603050405020304" pitchFamily="18" charset="0"/>
              </a:rPr>
              <a:t>was used for accessing the efficiency beyond 1.84 MeV. The activity of that source was unknown and so the relative efficiency was extracted and scaled to best fit with the absolute efficiency points.</a:t>
            </a:r>
          </a:p>
        </p:txBody>
      </p:sp>
      <p:sp>
        <p:nvSpPr>
          <p:cNvPr id="9" name="TextBox 8">
            <a:extLst>
              <a:ext uri="{FF2B5EF4-FFF2-40B4-BE49-F238E27FC236}">
                <a16:creationId xmlns:a16="http://schemas.microsoft.com/office/drawing/2014/main" id="{72E1C92A-0F32-444D-B3E5-C6ACFD5CEAD3}"/>
              </a:ext>
            </a:extLst>
          </p:cNvPr>
          <p:cNvSpPr txBox="1"/>
          <p:nvPr/>
        </p:nvSpPr>
        <p:spPr>
          <a:xfrm>
            <a:off x="0" y="4429198"/>
            <a:ext cx="4572000" cy="2062103"/>
          </a:xfrm>
          <a:prstGeom prst="rect">
            <a:avLst/>
          </a:prstGeom>
          <a:noFill/>
        </p:spPr>
        <p:txBody>
          <a:bodyPr wrap="square">
            <a:spAutoFit/>
          </a:bodyPr>
          <a:lstStyle/>
          <a:p>
            <a:pPr algn="just"/>
            <a:r>
              <a:rPr lang="en-US" sz="1600" b="0" i="0" u="none" strike="noStrike" baseline="0" dirty="0">
                <a:solidFill>
                  <a:srgbClr val="0066FF"/>
                </a:solidFill>
                <a:latin typeface="Cambria" panose="02040503050406030204" pitchFamily="18" charset="0"/>
                <a:ea typeface="Cambria" panose="02040503050406030204" pitchFamily="18" charset="0"/>
                <a:cs typeface="Times New Roman" panose="02020603050405020304" pitchFamily="18" charset="0"/>
              </a:rPr>
              <a:t>The error bars for the 152Eu data points are given by the uncertainty of the γ-ray yields and the source activity. </a:t>
            </a:r>
            <a:r>
              <a:rPr lang="en-US" sz="1600" b="0" i="0" u="none" strike="noStrike" baseline="0" dirty="0">
                <a:latin typeface="Cambria" panose="02040503050406030204" pitchFamily="18" charset="0"/>
                <a:ea typeface="Cambria" panose="02040503050406030204" pitchFamily="18" charset="0"/>
                <a:cs typeface="Times New Roman" panose="02020603050405020304" pitchFamily="18" charset="0"/>
              </a:rPr>
              <a:t>The activity of the 152Eu calibration source is quoted with 1.4% </a:t>
            </a:r>
            <a:r>
              <a:rPr lang="en-US" altLang="zh-CN" sz="1600" b="0" i="0" u="none" strike="noStrike" baseline="0" dirty="0">
                <a:latin typeface="Cambria" panose="02040503050406030204" pitchFamily="18" charset="0"/>
                <a:ea typeface="Cambria" panose="02040503050406030204" pitchFamily="18" charset="0"/>
                <a:cs typeface="Times New Roman" panose="02020603050405020304" pitchFamily="18" charset="0"/>
              </a:rPr>
              <a:t>a</a:t>
            </a:r>
            <a:r>
              <a:rPr lang="en-US" sz="1600" b="0" i="0" u="none" strike="noStrike" baseline="0" dirty="0">
                <a:latin typeface="Cambria" panose="02040503050406030204" pitchFamily="18" charset="0"/>
                <a:ea typeface="Cambria" panose="02040503050406030204" pitchFamily="18" charset="0"/>
                <a:cs typeface="Times New Roman" panose="02020603050405020304" pitchFamily="18" charset="0"/>
              </a:rPr>
              <a:t>ccuracy by the manufacturer.</a:t>
            </a:r>
          </a:p>
          <a:p>
            <a:pPr algn="just"/>
            <a:endParaRPr lang="en-US" sz="1600" dirty="0">
              <a:latin typeface="Cambria" panose="02040503050406030204" pitchFamily="18" charset="0"/>
              <a:ea typeface="Cambria" panose="02040503050406030204" pitchFamily="18" charset="0"/>
            </a:endParaRPr>
          </a:p>
          <a:p>
            <a:pPr algn="just"/>
            <a:r>
              <a:rPr lang="en-US" sz="1600" dirty="0">
                <a:latin typeface="Cambria" panose="02040503050406030204" pitchFamily="18" charset="0"/>
                <a:ea typeface="Cambria" panose="02040503050406030204" pitchFamily="18" charset="0"/>
              </a:rPr>
              <a:t>One may conclude that the efficiency curve overall describes the efficiency within </a:t>
            </a:r>
            <a:r>
              <a:rPr lang="en-US" sz="1600" dirty="0">
                <a:solidFill>
                  <a:srgbClr val="0066FF"/>
                </a:solidFill>
                <a:latin typeface="Cambria" panose="02040503050406030204" pitchFamily="18" charset="0"/>
                <a:ea typeface="Cambria" panose="02040503050406030204" pitchFamily="18" charset="0"/>
              </a:rPr>
              <a:t>2–3% </a:t>
            </a:r>
            <a:r>
              <a:rPr lang="en-US" sz="1600" dirty="0">
                <a:latin typeface="Cambria" panose="02040503050406030204" pitchFamily="18" charset="0"/>
                <a:ea typeface="Cambria" panose="02040503050406030204" pitchFamily="18" charset="0"/>
              </a:rPr>
              <a:t>accuracy.</a:t>
            </a:r>
          </a:p>
        </p:txBody>
      </p:sp>
      <p:sp>
        <p:nvSpPr>
          <p:cNvPr id="13" name="TextBox 12">
            <a:extLst>
              <a:ext uri="{FF2B5EF4-FFF2-40B4-BE49-F238E27FC236}">
                <a16:creationId xmlns:a16="http://schemas.microsoft.com/office/drawing/2014/main" id="{9AC58D66-D65F-4989-866D-F8AFADBB2374}"/>
              </a:ext>
            </a:extLst>
          </p:cNvPr>
          <p:cNvSpPr txBox="1"/>
          <p:nvPr/>
        </p:nvSpPr>
        <p:spPr>
          <a:xfrm>
            <a:off x="0" y="6518252"/>
            <a:ext cx="5760720" cy="338328"/>
          </a:xfrm>
          <a:prstGeom prst="rect">
            <a:avLst/>
          </a:prstGeom>
          <a:noFill/>
        </p:spPr>
        <p:txBody>
          <a:bodyPr wrap="square">
            <a:spAutoFit/>
          </a:bodyPr>
          <a:lstStyle/>
          <a:p>
            <a:r>
              <a:rPr lang="en-US" sz="1600" dirty="0">
                <a:solidFill>
                  <a:srgbClr val="002060"/>
                </a:solidFill>
                <a:latin typeface="Arial Narrow" panose="020B0606020202030204" pitchFamily="34" charset="0"/>
                <a:cs typeface="Arial" panose="020B0604020202020204" pitchFamily="34" charset="0"/>
              </a:rPr>
              <a:t>D. Weisshaar </a:t>
            </a:r>
            <a:r>
              <a:rPr lang="en-US" sz="1600" i="1" dirty="0">
                <a:solidFill>
                  <a:srgbClr val="002060"/>
                </a:solidFill>
                <a:latin typeface="Arial Narrow" panose="020B0606020202030204" pitchFamily="34" charset="0"/>
                <a:cs typeface="Arial" panose="020B0604020202020204" pitchFamily="34" charset="0"/>
              </a:rPr>
              <a:t>et al</a:t>
            </a:r>
            <a:r>
              <a:rPr lang="en-US" sz="1600" dirty="0">
                <a:solidFill>
                  <a:srgbClr val="002060"/>
                </a:solidFill>
                <a:latin typeface="Arial Narrow" panose="020B0606020202030204" pitchFamily="34" charset="0"/>
                <a:cs typeface="Arial" panose="020B0604020202020204" pitchFamily="34" charset="0"/>
              </a:rPr>
              <a:t>., Nucl. </a:t>
            </a:r>
            <a:r>
              <a:rPr lang="en-US" sz="1600" dirty="0" err="1">
                <a:solidFill>
                  <a:srgbClr val="002060"/>
                </a:solidFill>
                <a:latin typeface="Arial Narrow" panose="020B0606020202030204" pitchFamily="34" charset="0"/>
                <a:cs typeface="Arial" panose="020B0604020202020204" pitchFamily="34" charset="0"/>
              </a:rPr>
              <a:t>Instrum</a:t>
            </a:r>
            <a:r>
              <a:rPr lang="en-US" sz="1600" dirty="0">
                <a:solidFill>
                  <a:srgbClr val="002060"/>
                </a:solidFill>
                <a:latin typeface="Arial Narrow" panose="020B0606020202030204" pitchFamily="34" charset="0"/>
                <a:cs typeface="Arial" panose="020B0604020202020204" pitchFamily="34" charset="0"/>
              </a:rPr>
              <a:t>. Methods Phys. Res. A 847, 187 (2017).</a:t>
            </a:r>
          </a:p>
        </p:txBody>
      </p:sp>
    </p:spTree>
    <p:extLst>
      <p:ext uri="{BB962C8B-B14F-4D97-AF65-F5344CB8AC3E}">
        <p14:creationId xmlns:p14="http://schemas.microsoft.com/office/powerpoint/2010/main" val="155516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7745ED-3531-4B42-8442-F4D3F28AF729}"/>
              </a:ext>
            </a:extLst>
          </p:cNvPr>
          <p:cNvPicPr>
            <a:picLocks noChangeAspect="1"/>
          </p:cNvPicPr>
          <p:nvPr/>
        </p:nvPicPr>
        <p:blipFill>
          <a:blip r:embed="rId3"/>
          <a:stretch>
            <a:fillRect/>
          </a:stretch>
        </p:blipFill>
        <p:spPr>
          <a:xfrm>
            <a:off x="0" y="0"/>
            <a:ext cx="9144000" cy="3467053"/>
          </a:xfrm>
          <a:prstGeom prst="rect">
            <a:avLst/>
          </a:prstGeom>
        </p:spPr>
      </p:pic>
      <p:sp>
        <p:nvSpPr>
          <p:cNvPr id="4" name="TextBox 3">
            <a:extLst>
              <a:ext uri="{FF2B5EF4-FFF2-40B4-BE49-F238E27FC236}">
                <a16:creationId xmlns:a16="http://schemas.microsoft.com/office/drawing/2014/main" id="{72F7EEDB-E5BB-4322-835A-E0747C69844E}"/>
              </a:ext>
            </a:extLst>
          </p:cNvPr>
          <p:cNvSpPr txBox="1"/>
          <p:nvPr/>
        </p:nvSpPr>
        <p:spPr>
          <a:xfrm>
            <a:off x="1424422" y="108525"/>
            <a:ext cx="3094758" cy="1384995"/>
          </a:xfrm>
          <a:prstGeom prst="rect">
            <a:avLst/>
          </a:prstGeom>
          <a:noFill/>
        </p:spPr>
        <p:txBody>
          <a:bodyPr wrap="none" rtlCol="0">
            <a:spAutoFit/>
          </a:bodyPr>
          <a:lstStyle/>
          <a:p>
            <a:r>
              <a:rPr lang="en-US" sz="1400" dirty="0" err="1">
                <a:solidFill>
                  <a:srgbClr val="C90000"/>
                </a:solidFill>
                <a:latin typeface="Cambria" panose="02040503050406030204" pitchFamily="18" charset="0"/>
                <a:ea typeface="Cambria" panose="02040503050406030204" pitchFamily="18" charset="0"/>
              </a:rPr>
              <a:t>north_t</a:t>
            </a:r>
            <a:r>
              <a:rPr lang="en-US" sz="1400" dirty="0">
                <a:solidFill>
                  <a:srgbClr val="C90000"/>
                </a:solidFill>
                <a:latin typeface="Cambria" panose="02040503050406030204" pitchFamily="18" charset="0"/>
                <a:ea typeface="Cambria" panose="02040503050406030204" pitchFamily="18" charset="0"/>
              </a:rPr>
              <a:t>–</a:t>
            </a:r>
            <a:r>
              <a:rPr lang="en-US" sz="1400" dirty="0" err="1">
                <a:solidFill>
                  <a:srgbClr val="C90000"/>
                </a:solidFill>
                <a:latin typeface="Cambria" panose="02040503050406030204" pitchFamily="18" charset="0"/>
                <a:ea typeface="Cambria" panose="02040503050406030204" pitchFamily="18" charset="0"/>
              </a:rPr>
              <a:t>lege_t</a:t>
            </a:r>
            <a:endParaRPr lang="en-US" sz="1400" dirty="0">
              <a:solidFill>
                <a:srgbClr val="C90000"/>
              </a:solidFill>
              <a:latin typeface="Cambria" panose="02040503050406030204" pitchFamily="18" charset="0"/>
              <a:ea typeface="Cambria" panose="02040503050406030204" pitchFamily="18" charset="0"/>
            </a:endParaRPr>
          </a:p>
          <a:p>
            <a:r>
              <a:rPr lang="en-US" sz="1400" dirty="0" err="1">
                <a:solidFill>
                  <a:srgbClr val="FF0000"/>
                </a:solidFill>
                <a:latin typeface="Cambria" panose="02040503050406030204" pitchFamily="18" charset="0"/>
                <a:ea typeface="Cambria" panose="02040503050406030204" pitchFamily="18" charset="0"/>
              </a:rPr>
              <a:t>north_t</a:t>
            </a:r>
            <a:r>
              <a:rPr lang="en-US" sz="1400" dirty="0">
                <a:solidFill>
                  <a:srgbClr val="FF0000"/>
                </a:solidFill>
                <a:latin typeface="Cambria" panose="02040503050406030204" pitchFamily="18" charset="0"/>
                <a:ea typeface="Cambria" panose="02040503050406030204" pitchFamily="18" charset="0"/>
              </a:rPr>
              <a:t>–</a:t>
            </a:r>
            <a:r>
              <a:rPr lang="en-US" sz="1400" dirty="0" err="1">
                <a:solidFill>
                  <a:srgbClr val="FF0000"/>
                </a:solidFill>
                <a:latin typeface="Cambria" panose="02040503050406030204" pitchFamily="18" charset="0"/>
                <a:ea typeface="Cambria" panose="02040503050406030204" pitchFamily="18" charset="0"/>
              </a:rPr>
              <a:t>lege_t</a:t>
            </a:r>
            <a:r>
              <a:rPr lang="en-US" sz="1400" dirty="0">
                <a:solidFill>
                  <a:srgbClr val="FF0000"/>
                </a:solidFill>
                <a:latin typeface="Cambria" panose="02040503050406030204" pitchFamily="18" charset="0"/>
                <a:ea typeface="Cambria" panose="02040503050406030204" pitchFamily="18" charset="0"/>
              </a:rPr>
              <a:t> (gated by 39 keV X ray)</a:t>
            </a:r>
          </a:p>
          <a:p>
            <a:r>
              <a:rPr lang="en-US" sz="1400" dirty="0" err="1">
                <a:solidFill>
                  <a:srgbClr val="FF6F6F"/>
                </a:solidFill>
                <a:latin typeface="Cambria" panose="02040503050406030204" pitchFamily="18" charset="0"/>
                <a:ea typeface="Cambria" panose="02040503050406030204" pitchFamily="18" charset="0"/>
              </a:rPr>
              <a:t>north_t</a:t>
            </a:r>
            <a:r>
              <a:rPr lang="en-US" sz="1400" dirty="0">
                <a:solidFill>
                  <a:srgbClr val="FF6F6F"/>
                </a:solidFill>
                <a:latin typeface="Cambria" panose="02040503050406030204" pitchFamily="18" charset="0"/>
                <a:ea typeface="Cambria" panose="02040503050406030204" pitchFamily="18" charset="0"/>
              </a:rPr>
              <a:t>–</a:t>
            </a:r>
            <a:r>
              <a:rPr lang="en-US" sz="1400" dirty="0" err="1">
                <a:solidFill>
                  <a:srgbClr val="FF6F6F"/>
                </a:solidFill>
                <a:latin typeface="Cambria" panose="02040503050406030204" pitchFamily="18" charset="0"/>
                <a:ea typeface="Cambria" panose="02040503050406030204" pitchFamily="18" charset="0"/>
              </a:rPr>
              <a:t>lege_t</a:t>
            </a:r>
            <a:r>
              <a:rPr lang="en-US" sz="1400" dirty="0">
                <a:solidFill>
                  <a:srgbClr val="FF6F6F"/>
                </a:solidFill>
                <a:latin typeface="Cambria" panose="02040503050406030204" pitchFamily="18" charset="0"/>
                <a:ea typeface="Cambria" panose="02040503050406030204" pitchFamily="18" charset="0"/>
              </a:rPr>
              <a:t> (gated by 45 keV X ray)</a:t>
            </a:r>
          </a:p>
          <a:p>
            <a:r>
              <a:rPr lang="en-US" sz="1400" dirty="0" err="1">
                <a:solidFill>
                  <a:srgbClr val="060699"/>
                </a:solidFill>
                <a:latin typeface="Cambria" panose="02040503050406030204" pitchFamily="18" charset="0"/>
                <a:ea typeface="Cambria" panose="02040503050406030204" pitchFamily="18" charset="0"/>
              </a:rPr>
              <a:t>south_t</a:t>
            </a:r>
            <a:r>
              <a:rPr lang="en-US" sz="1400" dirty="0">
                <a:solidFill>
                  <a:srgbClr val="060699"/>
                </a:solidFill>
                <a:latin typeface="Cambria" panose="02040503050406030204" pitchFamily="18" charset="0"/>
                <a:ea typeface="Cambria" panose="02040503050406030204" pitchFamily="18" charset="0"/>
              </a:rPr>
              <a:t>–</a:t>
            </a:r>
            <a:r>
              <a:rPr lang="en-US" sz="1400" dirty="0" err="1">
                <a:solidFill>
                  <a:srgbClr val="060699"/>
                </a:solidFill>
                <a:latin typeface="Cambria" panose="02040503050406030204" pitchFamily="18" charset="0"/>
                <a:ea typeface="Cambria" panose="02040503050406030204" pitchFamily="18" charset="0"/>
              </a:rPr>
              <a:t>lege_t</a:t>
            </a:r>
            <a:endParaRPr lang="en-US" sz="1400" dirty="0">
              <a:solidFill>
                <a:srgbClr val="060699"/>
              </a:solidFill>
              <a:latin typeface="Cambria" panose="02040503050406030204" pitchFamily="18" charset="0"/>
              <a:ea typeface="Cambria" panose="02040503050406030204" pitchFamily="18" charset="0"/>
            </a:endParaRPr>
          </a:p>
          <a:p>
            <a:r>
              <a:rPr lang="en-US" sz="1400" dirty="0" err="1">
                <a:solidFill>
                  <a:srgbClr val="0000FF"/>
                </a:solidFill>
                <a:latin typeface="Cambria" panose="02040503050406030204" pitchFamily="18" charset="0"/>
                <a:ea typeface="Cambria" panose="02040503050406030204" pitchFamily="18" charset="0"/>
              </a:rPr>
              <a:t>south_t</a:t>
            </a:r>
            <a:r>
              <a:rPr lang="en-US" sz="1400" dirty="0">
                <a:solidFill>
                  <a:srgbClr val="0000FF"/>
                </a:solidFill>
                <a:latin typeface="Cambria" panose="02040503050406030204" pitchFamily="18" charset="0"/>
                <a:ea typeface="Cambria" panose="02040503050406030204" pitchFamily="18" charset="0"/>
              </a:rPr>
              <a:t>–</a:t>
            </a:r>
            <a:r>
              <a:rPr lang="en-US" sz="1400" dirty="0" err="1">
                <a:solidFill>
                  <a:srgbClr val="0000FF"/>
                </a:solidFill>
                <a:latin typeface="Cambria" panose="02040503050406030204" pitchFamily="18" charset="0"/>
                <a:ea typeface="Cambria" panose="02040503050406030204" pitchFamily="18" charset="0"/>
              </a:rPr>
              <a:t>lege_t</a:t>
            </a:r>
            <a:r>
              <a:rPr lang="en-US" sz="1400" dirty="0">
                <a:solidFill>
                  <a:srgbClr val="0000FF"/>
                </a:solidFill>
                <a:latin typeface="Cambria" panose="02040503050406030204" pitchFamily="18" charset="0"/>
                <a:ea typeface="Cambria" panose="02040503050406030204" pitchFamily="18" charset="0"/>
              </a:rPr>
              <a:t> (gated by 39 keV X ray)</a:t>
            </a:r>
          </a:p>
          <a:p>
            <a:r>
              <a:rPr lang="en-US" sz="1400" dirty="0" err="1">
                <a:solidFill>
                  <a:srgbClr val="7272FF"/>
                </a:solidFill>
                <a:latin typeface="Cambria" panose="02040503050406030204" pitchFamily="18" charset="0"/>
                <a:ea typeface="Cambria" panose="02040503050406030204" pitchFamily="18" charset="0"/>
              </a:rPr>
              <a:t>south_t</a:t>
            </a:r>
            <a:r>
              <a:rPr lang="en-US" sz="1400" dirty="0">
                <a:solidFill>
                  <a:srgbClr val="7272FF"/>
                </a:solidFill>
                <a:latin typeface="Cambria" panose="02040503050406030204" pitchFamily="18" charset="0"/>
                <a:ea typeface="Cambria" panose="02040503050406030204" pitchFamily="18" charset="0"/>
              </a:rPr>
              <a:t>–</a:t>
            </a:r>
            <a:r>
              <a:rPr lang="en-US" sz="1400" dirty="0" err="1">
                <a:solidFill>
                  <a:srgbClr val="7272FF"/>
                </a:solidFill>
                <a:latin typeface="Cambria" panose="02040503050406030204" pitchFamily="18" charset="0"/>
                <a:ea typeface="Cambria" panose="02040503050406030204" pitchFamily="18" charset="0"/>
              </a:rPr>
              <a:t>lege_t</a:t>
            </a:r>
            <a:r>
              <a:rPr lang="en-US" sz="1400" dirty="0">
                <a:solidFill>
                  <a:srgbClr val="7272FF"/>
                </a:solidFill>
                <a:latin typeface="Cambria" panose="02040503050406030204" pitchFamily="18" charset="0"/>
                <a:ea typeface="Cambria" panose="02040503050406030204" pitchFamily="18" charset="0"/>
              </a:rPr>
              <a:t> (gated by 45 keV X ray)</a:t>
            </a:r>
          </a:p>
        </p:txBody>
      </p:sp>
      <p:cxnSp>
        <p:nvCxnSpPr>
          <p:cNvPr id="7" name="Straight Connector 6">
            <a:extLst>
              <a:ext uri="{FF2B5EF4-FFF2-40B4-BE49-F238E27FC236}">
                <a16:creationId xmlns:a16="http://schemas.microsoft.com/office/drawing/2014/main" id="{8B5A3FF6-3028-43FB-9D0F-B50B3C468160}"/>
              </a:ext>
            </a:extLst>
          </p:cNvPr>
          <p:cNvCxnSpPr>
            <a:cxnSpLocks/>
          </p:cNvCxnSpPr>
          <p:nvPr/>
        </p:nvCxnSpPr>
        <p:spPr>
          <a:xfrm>
            <a:off x="3378200" y="1493520"/>
            <a:ext cx="0" cy="1188720"/>
          </a:xfrm>
          <a:prstGeom prst="line">
            <a:avLst/>
          </a:prstGeom>
        </p:spPr>
        <p:style>
          <a:lnRef idx="1">
            <a:schemeClr val="accent2"/>
          </a:lnRef>
          <a:fillRef idx="0">
            <a:schemeClr val="accent2"/>
          </a:fillRef>
          <a:effectRef idx="0">
            <a:schemeClr val="accent2"/>
          </a:effectRef>
          <a:fontRef idx="minor">
            <a:schemeClr val="tx1"/>
          </a:fontRef>
        </p:style>
      </p:cxnSp>
      <p:cxnSp>
        <p:nvCxnSpPr>
          <p:cNvPr id="8" name="Straight Connector 7">
            <a:extLst>
              <a:ext uri="{FF2B5EF4-FFF2-40B4-BE49-F238E27FC236}">
                <a16:creationId xmlns:a16="http://schemas.microsoft.com/office/drawing/2014/main" id="{5A951B81-B381-402B-BA44-F368DA2C16CF}"/>
              </a:ext>
            </a:extLst>
          </p:cNvPr>
          <p:cNvCxnSpPr>
            <a:cxnSpLocks/>
          </p:cNvCxnSpPr>
          <p:nvPr/>
        </p:nvCxnSpPr>
        <p:spPr>
          <a:xfrm>
            <a:off x="6172200" y="1493520"/>
            <a:ext cx="0" cy="1188720"/>
          </a:xfrm>
          <a:prstGeom prst="line">
            <a:avLst/>
          </a:prstGeom>
        </p:spPr>
        <p:style>
          <a:lnRef idx="1">
            <a:schemeClr val="accent2"/>
          </a:lnRef>
          <a:fillRef idx="0">
            <a:schemeClr val="accent2"/>
          </a:fillRef>
          <a:effectRef idx="0">
            <a:schemeClr val="accent2"/>
          </a:effectRef>
          <a:fontRef idx="minor">
            <a:schemeClr val="tx1"/>
          </a:fontRef>
        </p:style>
      </p:cxnSp>
      <p:pic>
        <p:nvPicPr>
          <p:cNvPr id="18" name="Picture 17">
            <a:extLst>
              <a:ext uri="{FF2B5EF4-FFF2-40B4-BE49-F238E27FC236}">
                <a16:creationId xmlns:a16="http://schemas.microsoft.com/office/drawing/2014/main" id="{C98BACD3-5DC4-4D58-A79A-4164FD08B8AC}"/>
              </a:ext>
            </a:extLst>
          </p:cNvPr>
          <p:cNvPicPr>
            <a:picLocks noChangeAspect="1"/>
          </p:cNvPicPr>
          <p:nvPr/>
        </p:nvPicPr>
        <p:blipFill>
          <a:blip r:embed="rId4"/>
          <a:stretch>
            <a:fillRect/>
          </a:stretch>
        </p:blipFill>
        <p:spPr>
          <a:xfrm>
            <a:off x="0" y="3618077"/>
            <a:ext cx="9144000" cy="3239923"/>
          </a:xfrm>
          <a:prstGeom prst="rect">
            <a:avLst/>
          </a:prstGeom>
        </p:spPr>
      </p:pic>
      <p:sp>
        <p:nvSpPr>
          <p:cNvPr id="20" name="TextBox 19">
            <a:extLst>
              <a:ext uri="{FF2B5EF4-FFF2-40B4-BE49-F238E27FC236}">
                <a16:creationId xmlns:a16="http://schemas.microsoft.com/office/drawing/2014/main" id="{6550AA8D-55FB-424E-A221-BC55402F8D71}"/>
              </a:ext>
            </a:extLst>
          </p:cNvPr>
          <p:cNvSpPr txBox="1"/>
          <p:nvPr/>
        </p:nvSpPr>
        <p:spPr>
          <a:xfrm>
            <a:off x="635001" y="3662270"/>
            <a:ext cx="4673600" cy="2031325"/>
          </a:xfrm>
          <a:prstGeom prst="rect">
            <a:avLst/>
          </a:prstGeom>
          <a:noFill/>
        </p:spPr>
        <p:txBody>
          <a:bodyPr wrap="square">
            <a:spAutoFit/>
          </a:bodyPr>
          <a:lstStyle/>
          <a:p>
            <a:r>
              <a:rPr lang="en-US" altLang="zh-CN" dirty="0" err="1"/>
              <a:t>hnorth_e_raw</a:t>
            </a:r>
            <a:endParaRPr lang="en-US" altLang="zh-CN" dirty="0"/>
          </a:p>
          <a:p>
            <a:r>
              <a:rPr lang="en-US" dirty="0" err="1">
                <a:solidFill>
                  <a:srgbClr val="0000FF"/>
                </a:solidFill>
              </a:rPr>
              <a:t>hnorth_e_Kagated</a:t>
            </a:r>
            <a:endParaRPr lang="en-US" dirty="0">
              <a:solidFill>
                <a:srgbClr val="0000FF"/>
              </a:solidFill>
            </a:endParaRPr>
          </a:p>
          <a:p>
            <a:r>
              <a:rPr lang="en-US" dirty="0">
                <a:solidFill>
                  <a:srgbClr val="00B050"/>
                </a:solidFill>
              </a:rPr>
              <a:t>hnorth_e_t1bkg </a:t>
            </a:r>
            <a:r>
              <a:rPr lang="en-US" dirty="0">
                <a:solidFill>
                  <a:schemeClr val="accent2"/>
                </a:solidFill>
              </a:rPr>
              <a:t>hnorth_e_t2bkg</a:t>
            </a:r>
          </a:p>
          <a:p>
            <a:r>
              <a:rPr lang="en-US" dirty="0" err="1">
                <a:solidFill>
                  <a:srgbClr val="CC00FF"/>
                </a:solidFill>
              </a:rPr>
              <a:t>hnorth_e_ebkg</a:t>
            </a:r>
            <a:endParaRPr lang="en-US" dirty="0">
              <a:solidFill>
                <a:srgbClr val="CC00FF"/>
              </a:solidFill>
            </a:endParaRPr>
          </a:p>
          <a:p>
            <a:endParaRPr lang="en-US" dirty="0">
              <a:solidFill>
                <a:srgbClr val="CC00FF"/>
              </a:solidFill>
            </a:endParaRPr>
          </a:p>
          <a:p>
            <a:endParaRPr lang="en-US" dirty="0">
              <a:solidFill>
                <a:srgbClr val="CC00FF"/>
              </a:solidFill>
            </a:endParaRPr>
          </a:p>
          <a:p>
            <a:r>
              <a:rPr lang="en-US" dirty="0" err="1">
                <a:solidFill>
                  <a:srgbClr val="FF0000"/>
                </a:solidFill>
              </a:rPr>
              <a:t>hnorth_e_pure</a:t>
            </a:r>
            <a:endParaRPr lang="en-US" dirty="0">
              <a:solidFill>
                <a:srgbClr val="FF0000"/>
              </a:solidFill>
            </a:endParaRPr>
          </a:p>
        </p:txBody>
      </p:sp>
      <p:sp>
        <p:nvSpPr>
          <p:cNvPr id="21" name="TextBox 20">
            <a:extLst>
              <a:ext uri="{FF2B5EF4-FFF2-40B4-BE49-F238E27FC236}">
                <a16:creationId xmlns:a16="http://schemas.microsoft.com/office/drawing/2014/main" id="{3C5CD504-E7AC-4B1A-874F-3B1B30BB6A00}"/>
              </a:ext>
            </a:extLst>
          </p:cNvPr>
          <p:cNvSpPr txBox="1"/>
          <p:nvPr/>
        </p:nvSpPr>
        <p:spPr>
          <a:xfrm>
            <a:off x="5308601" y="3714095"/>
            <a:ext cx="3662404" cy="923330"/>
          </a:xfrm>
          <a:prstGeom prst="rect">
            <a:avLst/>
          </a:prstGeom>
          <a:noFill/>
        </p:spPr>
        <p:txBody>
          <a:bodyPr wrap="square" rtlCol="0">
            <a:spAutoFit/>
          </a:bodyPr>
          <a:lstStyle/>
          <a:p>
            <a:r>
              <a:rPr lang="en-US" dirty="0"/>
              <a:t>Both energy background subtraction and time background subtraction are </a:t>
            </a:r>
            <a:r>
              <a:rPr lang="en-US" altLang="zh-CN" dirty="0"/>
              <a:t>necessary.</a:t>
            </a:r>
            <a:endParaRPr lang="en-US" dirty="0"/>
          </a:p>
        </p:txBody>
      </p:sp>
    </p:spTree>
    <p:extLst>
      <p:ext uri="{BB962C8B-B14F-4D97-AF65-F5344CB8AC3E}">
        <p14:creationId xmlns:p14="http://schemas.microsoft.com/office/powerpoint/2010/main" val="642668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C80DE9F-2ECA-41DD-A4E5-3DEA3C773FEF}"/>
              </a:ext>
            </a:extLst>
          </p:cNvPr>
          <p:cNvPicPr>
            <a:picLocks noChangeAspect="1"/>
          </p:cNvPicPr>
          <p:nvPr/>
        </p:nvPicPr>
        <p:blipFill>
          <a:blip r:embed="rId3"/>
          <a:stretch>
            <a:fillRect/>
          </a:stretch>
        </p:blipFill>
        <p:spPr>
          <a:xfrm>
            <a:off x="0" y="0"/>
            <a:ext cx="9144000" cy="3500878"/>
          </a:xfrm>
          <a:prstGeom prst="rect">
            <a:avLst/>
          </a:prstGeom>
        </p:spPr>
      </p:pic>
      <p:sp>
        <p:nvSpPr>
          <p:cNvPr id="6" name="TextBox 5">
            <a:extLst>
              <a:ext uri="{FF2B5EF4-FFF2-40B4-BE49-F238E27FC236}">
                <a16:creationId xmlns:a16="http://schemas.microsoft.com/office/drawing/2014/main" id="{74C47A8F-F323-4770-97D3-2F7C33A510ED}"/>
              </a:ext>
            </a:extLst>
          </p:cNvPr>
          <p:cNvSpPr txBox="1"/>
          <p:nvPr/>
        </p:nvSpPr>
        <p:spPr>
          <a:xfrm>
            <a:off x="1019473" y="108524"/>
            <a:ext cx="2747996" cy="1384995"/>
          </a:xfrm>
          <a:prstGeom prst="rect">
            <a:avLst/>
          </a:prstGeom>
          <a:noFill/>
        </p:spPr>
        <p:txBody>
          <a:bodyPr wrap="none" rtlCol="0">
            <a:spAutoFit/>
          </a:bodyPr>
          <a:lstStyle/>
          <a:p>
            <a:r>
              <a:rPr lang="en-US" sz="1400" dirty="0" err="1">
                <a:solidFill>
                  <a:srgbClr val="C90000"/>
                </a:solidFill>
                <a:latin typeface="Cambria" panose="02040503050406030204" pitchFamily="18" charset="0"/>
                <a:ea typeface="Cambria" panose="02040503050406030204" pitchFamily="18" charset="0"/>
              </a:rPr>
              <a:t>north_t</a:t>
            </a:r>
            <a:r>
              <a:rPr lang="en-US" sz="1400" dirty="0">
                <a:solidFill>
                  <a:srgbClr val="C90000"/>
                </a:solidFill>
                <a:latin typeface="Cambria" panose="02040503050406030204" pitchFamily="18" charset="0"/>
                <a:ea typeface="Cambria" panose="02040503050406030204" pitchFamily="18" charset="0"/>
              </a:rPr>
              <a:t>–msd26_t (20-1400 keV)</a:t>
            </a:r>
          </a:p>
          <a:p>
            <a:r>
              <a:rPr lang="en-US" sz="1400" dirty="0" err="1">
                <a:solidFill>
                  <a:srgbClr val="FF0000"/>
                </a:solidFill>
                <a:latin typeface="Cambria" panose="02040503050406030204" pitchFamily="18" charset="0"/>
                <a:ea typeface="Cambria" panose="02040503050406030204" pitchFamily="18" charset="0"/>
              </a:rPr>
              <a:t>north_t</a:t>
            </a:r>
            <a:r>
              <a:rPr lang="en-US" sz="1400" dirty="0">
                <a:solidFill>
                  <a:srgbClr val="FF0000"/>
                </a:solidFill>
                <a:latin typeface="Cambria" panose="02040503050406030204" pitchFamily="18" charset="0"/>
                <a:ea typeface="Cambria" panose="02040503050406030204" pitchFamily="18" charset="0"/>
              </a:rPr>
              <a:t>–msd26_t (60-1400 keV)</a:t>
            </a:r>
          </a:p>
          <a:p>
            <a:r>
              <a:rPr lang="en-US" sz="1400" dirty="0" err="1">
                <a:solidFill>
                  <a:srgbClr val="FF6F6F"/>
                </a:solidFill>
                <a:latin typeface="Cambria" panose="02040503050406030204" pitchFamily="18" charset="0"/>
                <a:ea typeface="Cambria" panose="02040503050406030204" pitchFamily="18" charset="0"/>
              </a:rPr>
              <a:t>north_t</a:t>
            </a:r>
            <a:r>
              <a:rPr lang="en-US" sz="1400" dirty="0">
                <a:solidFill>
                  <a:srgbClr val="FF6F6F"/>
                </a:solidFill>
                <a:latin typeface="Cambria" panose="02040503050406030204" pitchFamily="18" charset="0"/>
                <a:ea typeface="Cambria" panose="02040503050406030204" pitchFamily="18" charset="0"/>
              </a:rPr>
              <a:t>–msd26_t (</a:t>
            </a:r>
            <a:r>
              <a:rPr lang="en-US" sz="1400" dirty="0">
                <a:solidFill>
                  <a:srgbClr val="FF0000"/>
                </a:solidFill>
                <a:latin typeface="Cambria" panose="02040503050406030204" pitchFamily="18" charset="0"/>
                <a:ea typeface="Cambria" panose="02040503050406030204" pitchFamily="18" charset="0"/>
              </a:rPr>
              <a:t>100-1400 keV</a:t>
            </a:r>
            <a:r>
              <a:rPr lang="en-US" sz="1400" dirty="0">
                <a:solidFill>
                  <a:srgbClr val="FF6F6F"/>
                </a:solidFill>
                <a:latin typeface="Cambria" panose="02040503050406030204" pitchFamily="18" charset="0"/>
                <a:ea typeface="Cambria" panose="02040503050406030204" pitchFamily="18" charset="0"/>
              </a:rPr>
              <a:t>)</a:t>
            </a:r>
          </a:p>
          <a:p>
            <a:r>
              <a:rPr lang="en-US" sz="1400" dirty="0" err="1">
                <a:solidFill>
                  <a:srgbClr val="060699"/>
                </a:solidFill>
                <a:latin typeface="Cambria" panose="02040503050406030204" pitchFamily="18" charset="0"/>
                <a:ea typeface="Cambria" panose="02040503050406030204" pitchFamily="18" charset="0"/>
              </a:rPr>
              <a:t>south_t</a:t>
            </a:r>
            <a:r>
              <a:rPr lang="en-US" sz="1400" dirty="0">
                <a:solidFill>
                  <a:srgbClr val="060699"/>
                </a:solidFill>
                <a:latin typeface="Cambria" panose="02040503050406030204" pitchFamily="18" charset="0"/>
                <a:ea typeface="Cambria" panose="02040503050406030204" pitchFamily="18" charset="0"/>
              </a:rPr>
              <a:t>–msd26_t (20-1400 keV)</a:t>
            </a:r>
          </a:p>
          <a:p>
            <a:r>
              <a:rPr lang="en-US" sz="1400" dirty="0" err="1">
                <a:solidFill>
                  <a:srgbClr val="0000FF"/>
                </a:solidFill>
                <a:latin typeface="Cambria" panose="02040503050406030204" pitchFamily="18" charset="0"/>
                <a:ea typeface="Cambria" panose="02040503050406030204" pitchFamily="18" charset="0"/>
              </a:rPr>
              <a:t>south_t</a:t>
            </a:r>
            <a:r>
              <a:rPr lang="en-US" sz="1400" dirty="0">
                <a:solidFill>
                  <a:srgbClr val="0000FF"/>
                </a:solidFill>
                <a:latin typeface="Cambria" panose="02040503050406030204" pitchFamily="18" charset="0"/>
                <a:ea typeface="Cambria" panose="02040503050406030204" pitchFamily="18" charset="0"/>
              </a:rPr>
              <a:t>–msd26_t (60-1400 keV)</a:t>
            </a:r>
          </a:p>
          <a:p>
            <a:r>
              <a:rPr lang="en-US" sz="1400" dirty="0" err="1">
                <a:solidFill>
                  <a:srgbClr val="7272FF"/>
                </a:solidFill>
                <a:latin typeface="Cambria" panose="02040503050406030204" pitchFamily="18" charset="0"/>
                <a:ea typeface="Cambria" panose="02040503050406030204" pitchFamily="18" charset="0"/>
              </a:rPr>
              <a:t>south_t</a:t>
            </a:r>
            <a:r>
              <a:rPr lang="en-US" sz="1400" dirty="0">
                <a:solidFill>
                  <a:srgbClr val="7272FF"/>
                </a:solidFill>
                <a:latin typeface="Cambria" panose="02040503050406030204" pitchFamily="18" charset="0"/>
                <a:ea typeface="Cambria" panose="02040503050406030204" pitchFamily="18" charset="0"/>
              </a:rPr>
              <a:t>–msd26_t (100-1400 keV)</a:t>
            </a:r>
          </a:p>
        </p:txBody>
      </p:sp>
      <p:pic>
        <p:nvPicPr>
          <p:cNvPr id="8" name="Picture 7">
            <a:extLst>
              <a:ext uri="{FF2B5EF4-FFF2-40B4-BE49-F238E27FC236}">
                <a16:creationId xmlns:a16="http://schemas.microsoft.com/office/drawing/2014/main" id="{E56E963E-4A44-4E32-8515-5978C4C2481F}"/>
              </a:ext>
            </a:extLst>
          </p:cNvPr>
          <p:cNvPicPr>
            <a:picLocks noChangeAspect="1"/>
          </p:cNvPicPr>
          <p:nvPr/>
        </p:nvPicPr>
        <p:blipFill rotWithShape="1">
          <a:blip r:embed="rId4"/>
          <a:srcRect b="5154"/>
          <a:stretch/>
        </p:blipFill>
        <p:spPr>
          <a:xfrm>
            <a:off x="0" y="3592050"/>
            <a:ext cx="9144000" cy="3265950"/>
          </a:xfrm>
          <a:prstGeom prst="rect">
            <a:avLst/>
          </a:prstGeom>
        </p:spPr>
      </p:pic>
      <p:sp>
        <p:nvSpPr>
          <p:cNvPr id="10" name="TextBox 9">
            <a:extLst>
              <a:ext uri="{FF2B5EF4-FFF2-40B4-BE49-F238E27FC236}">
                <a16:creationId xmlns:a16="http://schemas.microsoft.com/office/drawing/2014/main" id="{ACB8B1A9-2AC1-46A3-807B-315484AC98F8}"/>
              </a:ext>
            </a:extLst>
          </p:cNvPr>
          <p:cNvSpPr txBox="1"/>
          <p:nvPr/>
        </p:nvSpPr>
        <p:spPr>
          <a:xfrm>
            <a:off x="2617940" y="3823163"/>
            <a:ext cx="6526060" cy="584775"/>
          </a:xfrm>
          <a:prstGeom prst="rect">
            <a:avLst/>
          </a:prstGeom>
          <a:noFill/>
        </p:spPr>
        <p:txBody>
          <a:bodyPr wrap="square">
            <a:spAutoFit/>
          </a:bodyPr>
          <a:lstStyle/>
          <a:p>
            <a:r>
              <a:rPr lang="en-US" sz="800" dirty="0"/>
              <a:t>hmsd26_e-&gt;Draw();</a:t>
            </a:r>
          </a:p>
          <a:p>
            <a:r>
              <a:rPr lang="en-US" sz="800" dirty="0"/>
              <a:t>tree-&gt;Draw("msd26_e","north_e&gt;120&amp;&amp;</a:t>
            </a:r>
            <a:r>
              <a:rPr lang="en-US" sz="800" dirty="0" err="1"/>
              <a:t>north_e</a:t>
            </a:r>
            <a:r>
              <a:rPr lang="en-US" sz="800" dirty="0"/>
              <a:t>&lt;124&amp;&amp;msd26_e&gt;0&amp;&amp;msd26_e&lt;2000&amp;&amp;north_t-msd26_t&gt;-500&amp;&amp;north_t-msd26_t&lt;400","same");</a:t>
            </a:r>
          </a:p>
          <a:p>
            <a:r>
              <a:rPr lang="en-US" sz="800" dirty="0"/>
              <a:t>tree-&gt;Draw("msd26_e","north_e&gt;243&amp;&amp;</a:t>
            </a:r>
            <a:r>
              <a:rPr lang="en-US" sz="800" dirty="0" err="1"/>
              <a:t>north_e</a:t>
            </a:r>
            <a:r>
              <a:rPr lang="en-US" sz="800" dirty="0"/>
              <a:t>&lt;246&amp;&amp;msd26_e&gt;0&amp;&amp;msd26_e&lt;2000&amp;&amp;north_t-msd26_t&gt;-500&amp;&amp;north_t-msd26_t&lt;400","same");</a:t>
            </a:r>
          </a:p>
          <a:p>
            <a:r>
              <a:rPr lang="en-US" sz="800" dirty="0"/>
              <a:t>tree-&gt;Draw("msd26_e","north_e&gt;342&amp;&amp;</a:t>
            </a:r>
            <a:r>
              <a:rPr lang="en-US" sz="800" dirty="0" err="1"/>
              <a:t>north_e</a:t>
            </a:r>
            <a:r>
              <a:rPr lang="en-US" sz="800" dirty="0"/>
              <a:t>&lt;346&amp;&amp;msd26_e&gt;0&amp;&amp;msd26_e&lt;2000&amp;&amp;north_t-msd26_t&gt;-500&amp;&amp;north_t-msd26_t&lt;400","same");</a:t>
            </a:r>
          </a:p>
        </p:txBody>
      </p:sp>
      <p:sp>
        <p:nvSpPr>
          <p:cNvPr id="11" name="TextBox 10">
            <a:extLst>
              <a:ext uri="{FF2B5EF4-FFF2-40B4-BE49-F238E27FC236}">
                <a16:creationId xmlns:a16="http://schemas.microsoft.com/office/drawing/2014/main" id="{FE175714-7666-4870-A7DD-83352231308C}"/>
              </a:ext>
            </a:extLst>
          </p:cNvPr>
          <p:cNvSpPr txBox="1"/>
          <p:nvPr/>
        </p:nvSpPr>
        <p:spPr>
          <a:xfrm>
            <a:off x="7903923" y="4374805"/>
            <a:ext cx="1114817" cy="1077218"/>
          </a:xfrm>
          <a:prstGeom prst="rect">
            <a:avLst/>
          </a:prstGeom>
          <a:noFill/>
        </p:spPr>
        <p:txBody>
          <a:bodyPr wrap="square" rtlCol="0">
            <a:spAutoFit/>
          </a:bodyPr>
          <a:lstStyle/>
          <a:p>
            <a:r>
              <a:rPr lang="en-US" altLang="zh-CN" sz="1600" dirty="0"/>
              <a:t>msd_26</a:t>
            </a:r>
          </a:p>
          <a:p>
            <a:r>
              <a:rPr lang="en-US" sz="1600" dirty="0">
                <a:solidFill>
                  <a:srgbClr val="0000FF"/>
                </a:solidFill>
              </a:rPr>
              <a:t>344 gated</a:t>
            </a:r>
          </a:p>
          <a:p>
            <a:r>
              <a:rPr lang="en-US" sz="1600" dirty="0">
                <a:solidFill>
                  <a:srgbClr val="59D454"/>
                </a:solidFill>
              </a:rPr>
              <a:t>245 gated</a:t>
            </a:r>
          </a:p>
          <a:p>
            <a:r>
              <a:rPr lang="en-US" sz="1600" dirty="0">
                <a:solidFill>
                  <a:srgbClr val="FF0000"/>
                </a:solidFill>
              </a:rPr>
              <a:t>122 gated</a:t>
            </a:r>
          </a:p>
        </p:txBody>
      </p:sp>
    </p:spTree>
    <p:extLst>
      <p:ext uri="{BB962C8B-B14F-4D97-AF65-F5344CB8AC3E}">
        <p14:creationId xmlns:p14="http://schemas.microsoft.com/office/powerpoint/2010/main" val="2515900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739B89-3110-4B6A-9ACB-E4F9B6461F4D}"/>
              </a:ext>
            </a:extLst>
          </p:cNvPr>
          <p:cNvPicPr>
            <a:picLocks noChangeAspect="1"/>
          </p:cNvPicPr>
          <p:nvPr/>
        </p:nvPicPr>
        <p:blipFill>
          <a:blip r:embed="rId3"/>
          <a:stretch>
            <a:fillRect/>
          </a:stretch>
        </p:blipFill>
        <p:spPr>
          <a:xfrm>
            <a:off x="0" y="0"/>
            <a:ext cx="9144000" cy="2278681"/>
          </a:xfrm>
          <a:prstGeom prst="rect">
            <a:avLst/>
          </a:prstGeom>
        </p:spPr>
      </p:pic>
      <p:pic>
        <p:nvPicPr>
          <p:cNvPr id="5" name="Picture 4">
            <a:extLst>
              <a:ext uri="{FF2B5EF4-FFF2-40B4-BE49-F238E27FC236}">
                <a16:creationId xmlns:a16="http://schemas.microsoft.com/office/drawing/2014/main" id="{CA768F13-1D90-4496-8251-D63478F640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79651"/>
            <a:ext cx="9144000" cy="2078349"/>
          </a:xfrm>
          <a:prstGeom prst="rect">
            <a:avLst/>
          </a:prstGeom>
        </p:spPr>
      </p:pic>
      <p:pic>
        <p:nvPicPr>
          <p:cNvPr id="7" name="Picture 6">
            <a:extLst>
              <a:ext uri="{FF2B5EF4-FFF2-40B4-BE49-F238E27FC236}">
                <a16:creationId xmlns:a16="http://schemas.microsoft.com/office/drawing/2014/main" id="{3FA598B2-4F00-41DB-87F5-EB8EEF2945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488820"/>
            <a:ext cx="9144000" cy="2078349"/>
          </a:xfrm>
          <a:prstGeom prst="rect">
            <a:avLst/>
          </a:prstGeom>
        </p:spPr>
      </p:pic>
    </p:spTree>
    <p:extLst>
      <p:ext uri="{BB962C8B-B14F-4D97-AF65-F5344CB8AC3E}">
        <p14:creationId xmlns:p14="http://schemas.microsoft.com/office/powerpoint/2010/main" val="4023162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CF2111-A970-4CFF-BCE3-0202E3BC41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578403"/>
            <a:ext cx="9144000" cy="2279597"/>
          </a:xfrm>
          <a:prstGeom prst="rect">
            <a:avLst/>
          </a:prstGeom>
        </p:spPr>
      </p:pic>
      <p:pic>
        <p:nvPicPr>
          <p:cNvPr id="9" name="Picture 8">
            <a:extLst>
              <a:ext uri="{FF2B5EF4-FFF2-40B4-BE49-F238E27FC236}">
                <a16:creationId xmlns:a16="http://schemas.microsoft.com/office/drawing/2014/main" id="{8174269C-98F9-4EDD-A934-D6E612867A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89201"/>
            <a:ext cx="9144000" cy="2078349"/>
          </a:xfrm>
          <a:prstGeom prst="rect">
            <a:avLst/>
          </a:prstGeom>
        </p:spPr>
      </p:pic>
      <p:pic>
        <p:nvPicPr>
          <p:cNvPr id="11" name="Picture 10">
            <a:extLst>
              <a:ext uri="{FF2B5EF4-FFF2-40B4-BE49-F238E27FC236}">
                <a16:creationId xmlns:a16="http://schemas.microsoft.com/office/drawing/2014/main" id="{AC03D1BF-8E47-41C1-8024-735902B79E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0"/>
            <a:ext cx="9144000" cy="2078349"/>
          </a:xfrm>
          <a:prstGeom prst="rect">
            <a:avLst/>
          </a:prstGeom>
        </p:spPr>
      </p:pic>
    </p:spTree>
    <p:extLst>
      <p:ext uri="{BB962C8B-B14F-4D97-AF65-F5344CB8AC3E}">
        <p14:creationId xmlns:p14="http://schemas.microsoft.com/office/powerpoint/2010/main" val="473466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BD388B-DB2C-42EE-9473-9FB81F791B06}"/>
              </a:ext>
            </a:extLst>
          </p:cNvPr>
          <p:cNvPicPr>
            <a:picLocks noChangeAspect="1"/>
          </p:cNvPicPr>
          <p:nvPr/>
        </p:nvPicPr>
        <p:blipFill>
          <a:blip r:embed="rId3"/>
          <a:stretch>
            <a:fillRect/>
          </a:stretch>
        </p:blipFill>
        <p:spPr>
          <a:xfrm>
            <a:off x="0" y="706095"/>
            <a:ext cx="9144000" cy="5445810"/>
          </a:xfrm>
          <a:prstGeom prst="rect">
            <a:avLst/>
          </a:prstGeom>
        </p:spPr>
      </p:pic>
      <p:pic>
        <p:nvPicPr>
          <p:cNvPr id="1026" name="Picture 2">
            <a:extLst>
              <a:ext uri="{FF2B5EF4-FFF2-40B4-BE49-F238E27FC236}">
                <a16:creationId xmlns:a16="http://schemas.microsoft.com/office/drawing/2014/main" id="{68014EAF-89FA-4EE8-800F-A632C86FF7C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5443"/>
          <a:stretch/>
        </p:blipFill>
        <p:spPr bwMode="auto">
          <a:xfrm>
            <a:off x="4071330" y="877867"/>
            <a:ext cx="4679131" cy="3589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3232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2927B1-BF54-4D5B-A8C7-ACDE5AEBD435}"/>
              </a:ext>
            </a:extLst>
          </p:cNvPr>
          <p:cNvPicPr>
            <a:picLocks noChangeAspect="1"/>
          </p:cNvPicPr>
          <p:nvPr/>
        </p:nvPicPr>
        <p:blipFill>
          <a:blip r:embed="rId3"/>
          <a:stretch>
            <a:fillRect/>
          </a:stretch>
        </p:blipFill>
        <p:spPr>
          <a:xfrm>
            <a:off x="0" y="0"/>
            <a:ext cx="9144000" cy="5268968"/>
          </a:xfrm>
          <a:prstGeom prst="rect">
            <a:avLst/>
          </a:prstGeom>
        </p:spPr>
      </p:pic>
      <p:pic>
        <p:nvPicPr>
          <p:cNvPr id="4" name="Picture 2">
            <a:extLst>
              <a:ext uri="{FF2B5EF4-FFF2-40B4-BE49-F238E27FC236}">
                <a16:creationId xmlns:a16="http://schemas.microsoft.com/office/drawing/2014/main" id="{8A74BC5E-4C7F-4EB0-8BA4-F0F157F148D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925" r="45443"/>
          <a:stretch/>
        </p:blipFill>
        <p:spPr bwMode="auto">
          <a:xfrm>
            <a:off x="3814356" y="406400"/>
            <a:ext cx="4896918" cy="36847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CE87436-939A-4781-9F33-84A9AF43673C}"/>
              </a:ext>
            </a:extLst>
          </p:cNvPr>
          <p:cNvPicPr>
            <a:picLocks noChangeAspect="1"/>
          </p:cNvPicPr>
          <p:nvPr/>
        </p:nvPicPr>
        <p:blipFill>
          <a:blip r:embed="rId5"/>
          <a:stretch>
            <a:fillRect/>
          </a:stretch>
        </p:blipFill>
        <p:spPr>
          <a:xfrm>
            <a:off x="0" y="4896773"/>
            <a:ext cx="3403600" cy="1961227"/>
          </a:xfrm>
          <a:prstGeom prst="rect">
            <a:avLst/>
          </a:prstGeom>
        </p:spPr>
      </p:pic>
      <p:sp>
        <p:nvSpPr>
          <p:cNvPr id="6" name="TextBox 5">
            <a:extLst>
              <a:ext uri="{FF2B5EF4-FFF2-40B4-BE49-F238E27FC236}">
                <a16:creationId xmlns:a16="http://schemas.microsoft.com/office/drawing/2014/main" id="{04887C4D-5854-4360-AD1A-905C7BE9F161}"/>
              </a:ext>
            </a:extLst>
          </p:cNvPr>
          <p:cNvSpPr txBox="1"/>
          <p:nvPr/>
        </p:nvSpPr>
        <p:spPr>
          <a:xfrm>
            <a:off x="617332" y="5950872"/>
            <a:ext cx="2143536" cy="646331"/>
          </a:xfrm>
          <a:prstGeom prst="rect">
            <a:avLst/>
          </a:prstGeom>
          <a:noFill/>
        </p:spPr>
        <p:txBody>
          <a:bodyPr wrap="none" rtlCol="0">
            <a:spAutoFit/>
          </a:bodyPr>
          <a:lstStyle/>
          <a:p>
            <a:r>
              <a:rPr lang="en-US" dirty="0">
                <a:solidFill>
                  <a:srgbClr val="FF0000"/>
                </a:solidFill>
              </a:rPr>
              <a:t>run0203</a:t>
            </a:r>
          </a:p>
          <a:p>
            <a:r>
              <a:rPr lang="en-US" dirty="0"/>
              <a:t>run0228_0229_0230</a:t>
            </a:r>
          </a:p>
        </p:txBody>
      </p:sp>
    </p:spTree>
    <p:extLst>
      <p:ext uri="{BB962C8B-B14F-4D97-AF65-F5344CB8AC3E}">
        <p14:creationId xmlns:p14="http://schemas.microsoft.com/office/powerpoint/2010/main" val="484234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61C03E-A11A-4C72-B664-A72C8FA57ADE}"/>
              </a:ext>
            </a:extLst>
          </p:cNvPr>
          <p:cNvPicPr>
            <a:picLocks noChangeAspect="1"/>
          </p:cNvPicPr>
          <p:nvPr/>
        </p:nvPicPr>
        <p:blipFill>
          <a:blip r:embed="rId2"/>
          <a:stretch>
            <a:fillRect/>
          </a:stretch>
        </p:blipFill>
        <p:spPr>
          <a:xfrm>
            <a:off x="0" y="0"/>
            <a:ext cx="9144000" cy="3993662"/>
          </a:xfrm>
          <a:prstGeom prst="rect">
            <a:avLst/>
          </a:prstGeom>
        </p:spPr>
      </p:pic>
      <p:sp>
        <p:nvSpPr>
          <p:cNvPr id="4" name="TextBox 3">
            <a:extLst>
              <a:ext uri="{FF2B5EF4-FFF2-40B4-BE49-F238E27FC236}">
                <a16:creationId xmlns:a16="http://schemas.microsoft.com/office/drawing/2014/main" id="{693DD62B-0F7F-42B4-87B4-9CA9D7B0E5AB}"/>
              </a:ext>
            </a:extLst>
          </p:cNvPr>
          <p:cNvSpPr txBox="1"/>
          <p:nvPr/>
        </p:nvSpPr>
        <p:spPr>
          <a:xfrm>
            <a:off x="0" y="6488668"/>
            <a:ext cx="7048500" cy="369332"/>
          </a:xfrm>
          <a:prstGeom prst="rect">
            <a:avLst/>
          </a:prstGeom>
          <a:noFill/>
        </p:spPr>
        <p:txBody>
          <a:bodyPr wrap="square">
            <a:spAutoFit/>
          </a:bodyPr>
          <a:lstStyle/>
          <a:p>
            <a:r>
              <a:rPr lang="en-US" dirty="0">
                <a:solidFill>
                  <a:srgbClr val="002060"/>
                </a:solidFill>
                <a:latin typeface="Arial Narrow" panose="020B0606020202030204" pitchFamily="34" charset="0"/>
              </a:rPr>
              <a:t>C.J. Prokop </a:t>
            </a:r>
            <a:r>
              <a:rPr lang="en-US" i="1" dirty="0">
                <a:solidFill>
                  <a:srgbClr val="002060"/>
                </a:solidFill>
                <a:latin typeface="Arial Narrow" panose="020B0606020202030204" pitchFamily="34" charset="0"/>
              </a:rPr>
              <a:t>et al</a:t>
            </a:r>
            <a:r>
              <a:rPr lang="en-US" dirty="0">
                <a:solidFill>
                  <a:srgbClr val="002060"/>
                </a:solidFill>
                <a:latin typeface="Arial Narrow" panose="020B0606020202030204" pitchFamily="34" charset="0"/>
              </a:rPr>
              <a:t>., Nucl. </a:t>
            </a:r>
            <a:r>
              <a:rPr lang="en-US" dirty="0" err="1">
                <a:solidFill>
                  <a:srgbClr val="002060"/>
                </a:solidFill>
                <a:latin typeface="Arial Narrow" panose="020B0606020202030204" pitchFamily="34" charset="0"/>
              </a:rPr>
              <a:t>Instrum</a:t>
            </a:r>
            <a:r>
              <a:rPr lang="en-US" dirty="0">
                <a:solidFill>
                  <a:srgbClr val="002060"/>
                </a:solidFill>
                <a:latin typeface="Arial Narrow" panose="020B0606020202030204" pitchFamily="34" charset="0"/>
              </a:rPr>
              <a:t>. Methods Phys. Res. A 741, 163 (2014).</a:t>
            </a:r>
          </a:p>
        </p:txBody>
      </p:sp>
    </p:spTree>
    <p:extLst>
      <p:ext uri="{BB962C8B-B14F-4D97-AF65-F5344CB8AC3E}">
        <p14:creationId xmlns:p14="http://schemas.microsoft.com/office/powerpoint/2010/main" val="2794415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BBFD1F1-E4B2-4473-BFE5-4733F036C35B}"/>
              </a:ext>
            </a:extLst>
          </p:cNvPr>
          <p:cNvPicPr>
            <a:picLocks noChangeAspect="1"/>
          </p:cNvPicPr>
          <p:nvPr/>
        </p:nvPicPr>
        <p:blipFill>
          <a:blip r:embed="rId3"/>
          <a:stretch>
            <a:fillRect/>
          </a:stretch>
        </p:blipFill>
        <p:spPr>
          <a:xfrm>
            <a:off x="0" y="2508959"/>
            <a:ext cx="9144000" cy="2508959"/>
          </a:xfrm>
          <a:prstGeom prst="rect">
            <a:avLst/>
          </a:prstGeom>
        </p:spPr>
      </p:pic>
      <p:pic>
        <p:nvPicPr>
          <p:cNvPr id="9" name="Picture 8">
            <a:extLst>
              <a:ext uri="{FF2B5EF4-FFF2-40B4-BE49-F238E27FC236}">
                <a16:creationId xmlns:a16="http://schemas.microsoft.com/office/drawing/2014/main" id="{EE963411-231F-4840-83EC-AAD29FC78FB0}"/>
              </a:ext>
            </a:extLst>
          </p:cNvPr>
          <p:cNvPicPr>
            <a:picLocks noChangeAspect="1"/>
          </p:cNvPicPr>
          <p:nvPr/>
        </p:nvPicPr>
        <p:blipFill>
          <a:blip r:embed="rId4"/>
          <a:stretch>
            <a:fillRect/>
          </a:stretch>
        </p:blipFill>
        <p:spPr>
          <a:xfrm>
            <a:off x="0" y="0"/>
            <a:ext cx="9144000" cy="2508959"/>
          </a:xfrm>
          <a:prstGeom prst="rect">
            <a:avLst/>
          </a:prstGeom>
        </p:spPr>
      </p:pic>
      <p:sp>
        <p:nvSpPr>
          <p:cNvPr id="10" name="TextBox 9">
            <a:extLst>
              <a:ext uri="{FF2B5EF4-FFF2-40B4-BE49-F238E27FC236}">
                <a16:creationId xmlns:a16="http://schemas.microsoft.com/office/drawing/2014/main" id="{57F1EE02-BCE4-4054-8FEE-1BF468B26544}"/>
              </a:ext>
            </a:extLst>
          </p:cNvPr>
          <p:cNvSpPr txBox="1"/>
          <p:nvPr/>
        </p:nvSpPr>
        <p:spPr>
          <a:xfrm>
            <a:off x="6570482" y="329938"/>
            <a:ext cx="2187137" cy="707886"/>
          </a:xfrm>
          <a:prstGeom prst="rect">
            <a:avLst/>
          </a:prstGeom>
          <a:noFill/>
        </p:spPr>
        <p:txBody>
          <a:bodyPr wrap="none" rtlCol="0">
            <a:spAutoFit/>
          </a:bodyPr>
          <a:lstStyle/>
          <a:p>
            <a:r>
              <a:rPr lang="en-US" altLang="zh-CN" sz="2000" dirty="0">
                <a:solidFill>
                  <a:srgbClr val="0033FF"/>
                </a:solidFill>
                <a:latin typeface="Cambria" panose="02040503050406030204" pitchFamily="18" charset="0"/>
                <a:ea typeface="Cambria" panose="02040503050406030204" pitchFamily="18" charset="0"/>
              </a:rPr>
              <a:t>344-keV </a:t>
            </a:r>
            <a:r>
              <a:rPr lang="en-US" altLang="zh-CN" sz="2000" baseline="30000" dirty="0">
                <a:solidFill>
                  <a:srgbClr val="0033FF"/>
                </a:solidFill>
                <a:latin typeface="Cambria" panose="02040503050406030204" pitchFamily="18" charset="0"/>
                <a:ea typeface="Cambria" panose="02040503050406030204" pitchFamily="18" charset="0"/>
              </a:rPr>
              <a:t>152</a:t>
            </a:r>
            <a:r>
              <a:rPr lang="en-US" altLang="zh-CN" sz="2000" dirty="0">
                <a:solidFill>
                  <a:srgbClr val="0033FF"/>
                </a:solidFill>
                <a:latin typeface="Cambria" panose="02040503050406030204" pitchFamily="18" charset="0"/>
                <a:ea typeface="Cambria" panose="02040503050406030204" pitchFamily="18" charset="0"/>
              </a:rPr>
              <a:t>Eu(</a:t>
            </a:r>
            <a:r>
              <a:rPr lang="en-US" altLang="zh-CN" sz="2000" i="1" dirty="0">
                <a:solidFill>
                  <a:srgbClr val="0033FF"/>
                </a:solidFill>
                <a:latin typeface="Cambria" panose="02040503050406030204" pitchFamily="18" charset="0"/>
                <a:ea typeface="Cambria" panose="02040503050406030204" pitchFamily="18" charset="0"/>
              </a:rPr>
              <a:t>βγ</a:t>
            </a:r>
            <a:r>
              <a:rPr lang="en-US" altLang="zh-CN" sz="2000" dirty="0">
                <a:solidFill>
                  <a:srgbClr val="0033FF"/>
                </a:solidFill>
                <a:latin typeface="Cambria" panose="02040503050406030204" pitchFamily="18" charset="0"/>
                <a:ea typeface="Cambria" panose="02040503050406030204" pitchFamily="18" charset="0"/>
              </a:rPr>
              <a:t>)</a:t>
            </a:r>
          </a:p>
          <a:p>
            <a:r>
              <a:rPr lang="en-US" altLang="zh-CN" sz="2000" i="1" dirty="0">
                <a:solidFill>
                  <a:srgbClr val="0033FF"/>
                </a:solidFill>
                <a:latin typeface="Cambria" panose="02040503050406030204" pitchFamily="18" charset="0"/>
                <a:ea typeface="Cambria" panose="02040503050406030204" pitchFamily="18" charset="0"/>
              </a:rPr>
              <a:t>ε</a:t>
            </a:r>
            <a:r>
              <a:rPr lang="en-US" altLang="zh-CN" sz="2000" i="1" baseline="-25000" dirty="0">
                <a:solidFill>
                  <a:srgbClr val="0033FF"/>
                </a:solidFill>
                <a:latin typeface="Cambria" panose="02040503050406030204" pitchFamily="18" charset="0"/>
                <a:ea typeface="Cambria" panose="02040503050406030204" pitchFamily="18" charset="0"/>
              </a:rPr>
              <a:t>β</a:t>
            </a:r>
            <a:r>
              <a:rPr lang="en-US" altLang="zh-CN" sz="2000" dirty="0">
                <a:solidFill>
                  <a:srgbClr val="0033FF"/>
                </a:solidFill>
                <a:latin typeface="Cambria" panose="02040503050406030204" pitchFamily="18" charset="0"/>
                <a:ea typeface="Cambria" panose="02040503050406030204" pitchFamily="18" charset="0"/>
              </a:rPr>
              <a:t> = </a:t>
            </a:r>
            <a:r>
              <a:rPr lang="en-US" sz="2000" dirty="0">
                <a:solidFill>
                  <a:srgbClr val="0033FF"/>
                </a:solidFill>
                <a:latin typeface="Cambria" panose="02040503050406030204" pitchFamily="18" charset="0"/>
                <a:ea typeface="Cambria" panose="02040503050406030204" pitchFamily="18" charset="0"/>
              </a:rPr>
              <a:t>12.1%</a:t>
            </a:r>
          </a:p>
        </p:txBody>
      </p:sp>
      <p:sp>
        <p:nvSpPr>
          <p:cNvPr id="11" name="TextBox 10">
            <a:extLst>
              <a:ext uri="{FF2B5EF4-FFF2-40B4-BE49-F238E27FC236}">
                <a16:creationId xmlns:a16="http://schemas.microsoft.com/office/drawing/2014/main" id="{65E7A662-CE49-48F9-A651-4A5BEB5452E3}"/>
              </a:ext>
            </a:extLst>
          </p:cNvPr>
          <p:cNvSpPr txBox="1"/>
          <p:nvPr/>
        </p:nvSpPr>
        <p:spPr>
          <a:xfrm>
            <a:off x="6570482" y="2838897"/>
            <a:ext cx="2187137" cy="707886"/>
          </a:xfrm>
          <a:prstGeom prst="rect">
            <a:avLst/>
          </a:prstGeom>
          <a:noFill/>
        </p:spPr>
        <p:txBody>
          <a:bodyPr wrap="none" rtlCol="0">
            <a:spAutoFit/>
          </a:bodyPr>
          <a:lstStyle/>
          <a:p>
            <a:r>
              <a:rPr lang="en-US" altLang="zh-CN" sz="2000" dirty="0">
                <a:solidFill>
                  <a:srgbClr val="0033FF"/>
                </a:solidFill>
                <a:latin typeface="Cambria" panose="02040503050406030204" pitchFamily="18" charset="0"/>
                <a:ea typeface="Cambria" panose="02040503050406030204" pitchFamily="18" charset="0"/>
              </a:rPr>
              <a:t>779-keV </a:t>
            </a:r>
            <a:r>
              <a:rPr lang="en-US" altLang="zh-CN" sz="2000" baseline="30000" dirty="0">
                <a:solidFill>
                  <a:srgbClr val="0033FF"/>
                </a:solidFill>
                <a:latin typeface="Cambria" panose="02040503050406030204" pitchFamily="18" charset="0"/>
                <a:ea typeface="Cambria" panose="02040503050406030204" pitchFamily="18" charset="0"/>
              </a:rPr>
              <a:t>152</a:t>
            </a:r>
            <a:r>
              <a:rPr lang="en-US" altLang="zh-CN" sz="2000" dirty="0">
                <a:solidFill>
                  <a:srgbClr val="0033FF"/>
                </a:solidFill>
                <a:latin typeface="Cambria" panose="02040503050406030204" pitchFamily="18" charset="0"/>
                <a:ea typeface="Cambria" panose="02040503050406030204" pitchFamily="18" charset="0"/>
              </a:rPr>
              <a:t>Eu(</a:t>
            </a:r>
            <a:r>
              <a:rPr lang="en-US" altLang="zh-CN" sz="2000" i="1" dirty="0">
                <a:solidFill>
                  <a:srgbClr val="0033FF"/>
                </a:solidFill>
                <a:latin typeface="Cambria" panose="02040503050406030204" pitchFamily="18" charset="0"/>
                <a:ea typeface="Cambria" panose="02040503050406030204" pitchFamily="18" charset="0"/>
              </a:rPr>
              <a:t>βγ</a:t>
            </a:r>
            <a:r>
              <a:rPr lang="en-US" altLang="zh-CN" sz="2000" dirty="0">
                <a:solidFill>
                  <a:srgbClr val="0033FF"/>
                </a:solidFill>
                <a:latin typeface="Cambria" panose="02040503050406030204" pitchFamily="18" charset="0"/>
                <a:ea typeface="Cambria" panose="02040503050406030204" pitchFamily="18" charset="0"/>
              </a:rPr>
              <a:t>)</a:t>
            </a:r>
          </a:p>
          <a:p>
            <a:r>
              <a:rPr lang="en-US" altLang="zh-CN" sz="2000" i="1" dirty="0">
                <a:solidFill>
                  <a:srgbClr val="0033FF"/>
                </a:solidFill>
                <a:latin typeface="Cambria" panose="02040503050406030204" pitchFamily="18" charset="0"/>
                <a:ea typeface="Cambria" panose="02040503050406030204" pitchFamily="18" charset="0"/>
              </a:rPr>
              <a:t>ε</a:t>
            </a:r>
            <a:r>
              <a:rPr lang="en-US" altLang="zh-CN" sz="2000" i="1" baseline="-25000" dirty="0">
                <a:solidFill>
                  <a:srgbClr val="0033FF"/>
                </a:solidFill>
                <a:latin typeface="Cambria" panose="02040503050406030204" pitchFamily="18" charset="0"/>
                <a:ea typeface="Cambria" panose="02040503050406030204" pitchFamily="18" charset="0"/>
              </a:rPr>
              <a:t>β</a:t>
            </a:r>
            <a:r>
              <a:rPr lang="en-US" altLang="zh-CN" sz="2000" dirty="0">
                <a:solidFill>
                  <a:srgbClr val="0033FF"/>
                </a:solidFill>
                <a:latin typeface="Cambria" panose="02040503050406030204" pitchFamily="18" charset="0"/>
                <a:ea typeface="Cambria" panose="02040503050406030204" pitchFamily="18" charset="0"/>
              </a:rPr>
              <a:t> = </a:t>
            </a:r>
            <a:r>
              <a:rPr lang="en-US" sz="2000" dirty="0">
                <a:solidFill>
                  <a:srgbClr val="0033FF"/>
                </a:solidFill>
                <a:latin typeface="Cambria" panose="02040503050406030204" pitchFamily="18" charset="0"/>
                <a:ea typeface="Cambria" panose="02040503050406030204" pitchFamily="18" charset="0"/>
              </a:rPr>
              <a:t>12.7%</a:t>
            </a:r>
          </a:p>
        </p:txBody>
      </p:sp>
    </p:spTree>
    <p:extLst>
      <p:ext uri="{BB962C8B-B14F-4D97-AF65-F5344CB8AC3E}">
        <p14:creationId xmlns:p14="http://schemas.microsoft.com/office/powerpoint/2010/main" val="34224894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17EC88-9E04-42CE-BDD7-396136BAB59F}"/>
              </a:ext>
            </a:extLst>
          </p:cNvPr>
          <p:cNvPicPr>
            <a:picLocks noChangeAspect="1"/>
          </p:cNvPicPr>
          <p:nvPr/>
        </p:nvPicPr>
        <p:blipFill>
          <a:blip r:embed="rId3"/>
          <a:stretch>
            <a:fillRect/>
          </a:stretch>
        </p:blipFill>
        <p:spPr>
          <a:xfrm>
            <a:off x="0" y="706095"/>
            <a:ext cx="9144000" cy="5445810"/>
          </a:xfrm>
          <a:prstGeom prst="rect">
            <a:avLst/>
          </a:prstGeom>
        </p:spPr>
      </p:pic>
      <p:pic>
        <p:nvPicPr>
          <p:cNvPr id="3" name="Picture 2">
            <a:extLst>
              <a:ext uri="{FF2B5EF4-FFF2-40B4-BE49-F238E27FC236}">
                <a16:creationId xmlns:a16="http://schemas.microsoft.com/office/drawing/2014/main" id="{8870ECF1-99A5-49A7-8A24-178F9E2C6614}"/>
              </a:ext>
            </a:extLst>
          </p:cNvPr>
          <p:cNvPicPr>
            <a:picLocks noChangeAspect="1"/>
          </p:cNvPicPr>
          <p:nvPr/>
        </p:nvPicPr>
        <p:blipFill>
          <a:blip r:embed="rId4"/>
          <a:stretch>
            <a:fillRect/>
          </a:stretch>
        </p:blipFill>
        <p:spPr>
          <a:xfrm>
            <a:off x="4844142" y="886998"/>
            <a:ext cx="3893458" cy="2648682"/>
          </a:xfrm>
          <a:prstGeom prst="rect">
            <a:avLst/>
          </a:prstGeom>
        </p:spPr>
      </p:pic>
    </p:spTree>
    <p:extLst>
      <p:ext uri="{BB962C8B-B14F-4D97-AF65-F5344CB8AC3E}">
        <p14:creationId xmlns:p14="http://schemas.microsoft.com/office/powerpoint/2010/main" val="2313179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27A1FC-2E3E-4521-8632-EF024808591F}"/>
              </a:ext>
            </a:extLst>
          </p:cNvPr>
          <p:cNvPicPr>
            <a:picLocks noChangeAspect="1"/>
          </p:cNvPicPr>
          <p:nvPr/>
        </p:nvPicPr>
        <p:blipFill>
          <a:blip r:embed="rId3"/>
          <a:stretch>
            <a:fillRect/>
          </a:stretch>
        </p:blipFill>
        <p:spPr>
          <a:xfrm>
            <a:off x="0" y="0"/>
            <a:ext cx="9144000" cy="3449282"/>
          </a:xfrm>
          <a:prstGeom prst="rect">
            <a:avLst/>
          </a:prstGeom>
        </p:spPr>
      </p:pic>
      <p:sp>
        <p:nvSpPr>
          <p:cNvPr id="4" name="TextBox 3">
            <a:extLst>
              <a:ext uri="{FF2B5EF4-FFF2-40B4-BE49-F238E27FC236}">
                <a16:creationId xmlns:a16="http://schemas.microsoft.com/office/drawing/2014/main" id="{7FAF400D-7C16-4B7E-AC77-FD6E9E3BAB76}"/>
              </a:ext>
            </a:extLst>
          </p:cNvPr>
          <p:cNvSpPr txBox="1"/>
          <p:nvPr/>
        </p:nvSpPr>
        <p:spPr>
          <a:xfrm>
            <a:off x="5562600" y="2032000"/>
            <a:ext cx="535724" cy="369332"/>
          </a:xfrm>
          <a:prstGeom prst="rect">
            <a:avLst/>
          </a:prstGeom>
          <a:noFill/>
        </p:spPr>
        <p:txBody>
          <a:bodyPr wrap="none" rtlCol="0">
            <a:spAutoFit/>
          </a:bodyPr>
          <a:lstStyle/>
          <a:p>
            <a:r>
              <a:rPr lang="en-US" dirty="0"/>
              <a:t>662</a:t>
            </a:r>
          </a:p>
        </p:txBody>
      </p:sp>
      <p:pic>
        <p:nvPicPr>
          <p:cNvPr id="5" name="Picture 4">
            <a:extLst>
              <a:ext uri="{FF2B5EF4-FFF2-40B4-BE49-F238E27FC236}">
                <a16:creationId xmlns:a16="http://schemas.microsoft.com/office/drawing/2014/main" id="{77B07E00-88BB-4817-B5B5-AC6DE97A184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298700" y="4635113"/>
            <a:ext cx="1981200" cy="2044700"/>
          </a:xfrm>
          <a:prstGeom prst="rect">
            <a:avLst/>
          </a:prstGeom>
        </p:spPr>
      </p:pic>
      <p:pic>
        <p:nvPicPr>
          <p:cNvPr id="6" name="Picture 5">
            <a:extLst>
              <a:ext uri="{FF2B5EF4-FFF2-40B4-BE49-F238E27FC236}">
                <a16:creationId xmlns:a16="http://schemas.microsoft.com/office/drawing/2014/main" id="{13622766-6EC6-4356-AD4A-F470FC403939}"/>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28930" t="34445" r="39136" b="46851"/>
          <a:stretch/>
        </p:blipFill>
        <p:spPr>
          <a:xfrm>
            <a:off x="114298" y="4635113"/>
            <a:ext cx="1981199" cy="2062900"/>
          </a:xfrm>
          <a:prstGeom prst="rect">
            <a:avLst/>
          </a:prstGeom>
        </p:spPr>
      </p:pic>
    </p:spTree>
    <p:extLst>
      <p:ext uri="{BB962C8B-B14F-4D97-AF65-F5344CB8AC3E}">
        <p14:creationId xmlns:p14="http://schemas.microsoft.com/office/powerpoint/2010/main" val="26816245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016A3E0-48E9-4308-9C5C-6487F0A67BFE}"/>
              </a:ext>
            </a:extLst>
          </p:cNvPr>
          <p:cNvPicPr>
            <a:picLocks noChangeAspect="1"/>
          </p:cNvPicPr>
          <p:nvPr/>
        </p:nvPicPr>
        <p:blipFill>
          <a:blip r:embed="rId3"/>
          <a:stretch>
            <a:fillRect/>
          </a:stretch>
        </p:blipFill>
        <p:spPr>
          <a:xfrm>
            <a:off x="0" y="709448"/>
            <a:ext cx="9144000" cy="5439103"/>
          </a:xfrm>
          <a:prstGeom prst="rect">
            <a:avLst/>
          </a:prstGeom>
        </p:spPr>
      </p:pic>
      <p:sp>
        <p:nvSpPr>
          <p:cNvPr id="4" name="TextBox 3">
            <a:extLst>
              <a:ext uri="{FF2B5EF4-FFF2-40B4-BE49-F238E27FC236}">
                <a16:creationId xmlns:a16="http://schemas.microsoft.com/office/drawing/2014/main" id="{116B7085-BF3E-4C00-A634-2DF02D69A5C5}"/>
              </a:ext>
            </a:extLst>
          </p:cNvPr>
          <p:cNvSpPr txBox="1"/>
          <p:nvPr/>
        </p:nvSpPr>
        <p:spPr>
          <a:xfrm>
            <a:off x="0" y="5934670"/>
            <a:ext cx="2001766" cy="923330"/>
          </a:xfrm>
          <a:prstGeom prst="rect">
            <a:avLst/>
          </a:prstGeom>
          <a:noFill/>
        </p:spPr>
        <p:txBody>
          <a:bodyPr wrap="none" rtlCol="0">
            <a:spAutoFit/>
          </a:bodyPr>
          <a:lstStyle/>
          <a:p>
            <a:r>
              <a:rPr lang="en-US" dirty="0"/>
              <a:t>Run0216-0218</a:t>
            </a:r>
          </a:p>
          <a:p>
            <a:r>
              <a:rPr lang="en-US" dirty="0"/>
              <a:t>60Co beta electron</a:t>
            </a:r>
          </a:p>
          <a:p>
            <a:r>
              <a:rPr lang="en-US" dirty="0"/>
              <a:t>By MSD26</a:t>
            </a:r>
          </a:p>
        </p:txBody>
      </p:sp>
      <p:pic>
        <p:nvPicPr>
          <p:cNvPr id="5" name="Picture 4">
            <a:extLst>
              <a:ext uri="{FF2B5EF4-FFF2-40B4-BE49-F238E27FC236}">
                <a16:creationId xmlns:a16="http://schemas.microsoft.com/office/drawing/2014/main" id="{4B3D59EB-6143-4AC4-9715-0E12EB17FDBA}"/>
              </a:ext>
            </a:extLst>
          </p:cNvPr>
          <p:cNvPicPr/>
          <p:nvPr/>
        </p:nvPicPr>
        <p:blipFill>
          <a:blip r:embed="rId4"/>
          <a:stretch>
            <a:fillRect/>
          </a:stretch>
        </p:blipFill>
        <p:spPr>
          <a:xfrm>
            <a:off x="4572000" y="881380"/>
            <a:ext cx="4335517" cy="3228783"/>
          </a:xfrm>
          <a:prstGeom prst="rect">
            <a:avLst/>
          </a:prstGeom>
        </p:spPr>
      </p:pic>
    </p:spTree>
    <p:extLst>
      <p:ext uri="{BB962C8B-B14F-4D97-AF65-F5344CB8AC3E}">
        <p14:creationId xmlns:p14="http://schemas.microsoft.com/office/powerpoint/2010/main" val="1907444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28F660-BE9C-4F36-A6A5-AC231F71C768}"/>
              </a:ext>
            </a:extLst>
          </p:cNvPr>
          <p:cNvPicPr>
            <a:picLocks noChangeAspect="1"/>
          </p:cNvPicPr>
          <p:nvPr/>
        </p:nvPicPr>
        <p:blipFill>
          <a:blip r:embed="rId3"/>
          <a:stretch>
            <a:fillRect/>
          </a:stretch>
        </p:blipFill>
        <p:spPr>
          <a:xfrm>
            <a:off x="0" y="0"/>
            <a:ext cx="9144000" cy="3449282"/>
          </a:xfrm>
          <a:prstGeom prst="rect">
            <a:avLst/>
          </a:prstGeom>
        </p:spPr>
      </p:pic>
      <p:pic>
        <p:nvPicPr>
          <p:cNvPr id="9" name="Picture 8">
            <a:extLst>
              <a:ext uri="{FF2B5EF4-FFF2-40B4-BE49-F238E27FC236}">
                <a16:creationId xmlns:a16="http://schemas.microsoft.com/office/drawing/2014/main" id="{A418D9C3-039A-4348-9267-B644086618B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5400000">
            <a:off x="533818" y="3326982"/>
            <a:ext cx="2932864" cy="3822700"/>
          </a:xfrm>
          <a:prstGeom prst="rect">
            <a:avLst/>
          </a:prstGeom>
        </p:spPr>
      </p:pic>
      <p:pic>
        <p:nvPicPr>
          <p:cNvPr id="12" name="Picture 11">
            <a:extLst>
              <a:ext uri="{FF2B5EF4-FFF2-40B4-BE49-F238E27FC236}">
                <a16:creationId xmlns:a16="http://schemas.microsoft.com/office/drawing/2014/main" id="{4D617BA1-6BEA-4566-8FBB-0FD271139DF6}"/>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025900" y="3771900"/>
            <a:ext cx="3348454" cy="2932864"/>
          </a:xfrm>
          <a:prstGeom prst="rect">
            <a:avLst/>
          </a:prstGeom>
        </p:spPr>
      </p:pic>
      <p:sp>
        <p:nvSpPr>
          <p:cNvPr id="13" name="TextBox 12">
            <a:extLst>
              <a:ext uri="{FF2B5EF4-FFF2-40B4-BE49-F238E27FC236}">
                <a16:creationId xmlns:a16="http://schemas.microsoft.com/office/drawing/2014/main" id="{BE66C2A3-DE51-42AB-96F3-E5CBDE920ADD}"/>
              </a:ext>
            </a:extLst>
          </p:cNvPr>
          <p:cNvSpPr txBox="1"/>
          <p:nvPr/>
        </p:nvSpPr>
        <p:spPr>
          <a:xfrm>
            <a:off x="7264400" y="254000"/>
            <a:ext cx="1506246" cy="923330"/>
          </a:xfrm>
          <a:prstGeom prst="rect">
            <a:avLst/>
          </a:prstGeom>
          <a:noFill/>
        </p:spPr>
        <p:txBody>
          <a:bodyPr wrap="none" rtlCol="0">
            <a:spAutoFit/>
          </a:bodyPr>
          <a:lstStyle/>
          <a:p>
            <a:r>
              <a:rPr lang="en-US" dirty="0"/>
              <a:t>60Co</a:t>
            </a:r>
          </a:p>
          <a:p>
            <a:r>
              <a:rPr lang="en-US" dirty="0">
                <a:solidFill>
                  <a:srgbClr val="FF0000"/>
                </a:solidFill>
              </a:rPr>
              <a:t>North</a:t>
            </a:r>
          </a:p>
          <a:p>
            <a:r>
              <a:rPr lang="en-US" altLang="zh-CN" dirty="0">
                <a:solidFill>
                  <a:srgbClr val="0066FF"/>
                </a:solidFill>
              </a:rPr>
              <a:t>β-gated North</a:t>
            </a:r>
            <a:endParaRPr lang="en-US" dirty="0">
              <a:solidFill>
                <a:srgbClr val="0066FF"/>
              </a:solidFill>
            </a:endParaRPr>
          </a:p>
        </p:txBody>
      </p:sp>
      <p:sp>
        <p:nvSpPr>
          <p:cNvPr id="14" name="TextBox 13">
            <a:extLst>
              <a:ext uri="{FF2B5EF4-FFF2-40B4-BE49-F238E27FC236}">
                <a16:creationId xmlns:a16="http://schemas.microsoft.com/office/drawing/2014/main" id="{A88814A2-6CFB-4DDD-B011-57C960443F1D}"/>
              </a:ext>
            </a:extLst>
          </p:cNvPr>
          <p:cNvSpPr txBox="1"/>
          <p:nvPr/>
        </p:nvSpPr>
        <p:spPr>
          <a:xfrm>
            <a:off x="2744293" y="1724641"/>
            <a:ext cx="1167307" cy="369332"/>
          </a:xfrm>
          <a:prstGeom prst="rect">
            <a:avLst/>
          </a:prstGeom>
          <a:noFill/>
        </p:spPr>
        <p:txBody>
          <a:bodyPr wrap="none" rtlCol="0">
            <a:spAutoFit/>
          </a:bodyPr>
          <a:lstStyle/>
          <a:p>
            <a:r>
              <a:rPr lang="el-GR" altLang="zh-CN" dirty="0">
                <a:solidFill>
                  <a:srgbClr val="0066FF"/>
                </a:solidFill>
              </a:rPr>
              <a:t>ε</a:t>
            </a:r>
            <a:r>
              <a:rPr lang="en-US" altLang="zh-CN" baseline="-25000" dirty="0">
                <a:solidFill>
                  <a:srgbClr val="0066FF"/>
                </a:solidFill>
              </a:rPr>
              <a:t>β</a:t>
            </a:r>
            <a:r>
              <a:rPr lang="en-US" altLang="zh-CN" dirty="0">
                <a:solidFill>
                  <a:srgbClr val="0066FF"/>
                </a:solidFill>
              </a:rPr>
              <a:t> = </a:t>
            </a:r>
            <a:r>
              <a:rPr lang="en-US" dirty="0">
                <a:solidFill>
                  <a:srgbClr val="0066FF"/>
                </a:solidFill>
              </a:rPr>
              <a:t>0.33%</a:t>
            </a:r>
          </a:p>
        </p:txBody>
      </p:sp>
      <p:sp>
        <p:nvSpPr>
          <p:cNvPr id="15" name="TextBox 14">
            <a:extLst>
              <a:ext uri="{FF2B5EF4-FFF2-40B4-BE49-F238E27FC236}">
                <a16:creationId xmlns:a16="http://schemas.microsoft.com/office/drawing/2014/main" id="{3C03F48D-BA71-4E6A-9FE7-99DD38611595}"/>
              </a:ext>
            </a:extLst>
          </p:cNvPr>
          <p:cNvSpPr txBox="1"/>
          <p:nvPr/>
        </p:nvSpPr>
        <p:spPr>
          <a:xfrm>
            <a:off x="4689759" y="2208273"/>
            <a:ext cx="1167307" cy="369332"/>
          </a:xfrm>
          <a:prstGeom prst="rect">
            <a:avLst/>
          </a:prstGeom>
          <a:noFill/>
        </p:spPr>
        <p:txBody>
          <a:bodyPr wrap="none" rtlCol="0">
            <a:spAutoFit/>
          </a:bodyPr>
          <a:lstStyle/>
          <a:p>
            <a:r>
              <a:rPr lang="el-GR" altLang="zh-CN" dirty="0">
                <a:solidFill>
                  <a:srgbClr val="0066FF"/>
                </a:solidFill>
              </a:rPr>
              <a:t>ε</a:t>
            </a:r>
            <a:r>
              <a:rPr lang="en-US" altLang="zh-CN" baseline="-25000" dirty="0">
                <a:solidFill>
                  <a:srgbClr val="0066FF"/>
                </a:solidFill>
              </a:rPr>
              <a:t>β</a:t>
            </a:r>
            <a:r>
              <a:rPr lang="en-US" altLang="zh-CN" dirty="0">
                <a:solidFill>
                  <a:srgbClr val="0066FF"/>
                </a:solidFill>
              </a:rPr>
              <a:t> = </a:t>
            </a:r>
            <a:r>
              <a:rPr lang="en-US" dirty="0">
                <a:solidFill>
                  <a:srgbClr val="0066FF"/>
                </a:solidFill>
              </a:rPr>
              <a:t>0.32%</a:t>
            </a:r>
          </a:p>
        </p:txBody>
      </p:sp>
    </p:spTree>
    <p:extLst>
      <p:ext uri="{BB962C8B-B14F-4D97-AF65-F5344CB8AC3E}">
        <p14:creationId xmlns:p14="http://schemas.microsoft.com/office/powerpoint/2010/main" val="32082026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6B23C47-4F28-42ED-8F16-49AB25A30D7B}"/>
              </a:ext>
            </a:extLst>
          </p:cNvPr>
          <p:cNvPicPr>
            <a:picLocks noChangeAspect="1"/>
          </p:cNvPicPr>
          <p:nvPr/>
        </p:nvPicPr>
        <p:blipFill>
          <a:blip r:embed="rId3"/>
          <a:stretch>
            <a:fillRect/>
          </a:stretch>
        </p:blipFill>
        <p:spPr>
          <a:xfrm>
            <a:off x="0" y="1"/>
            <a:ext cx="6715766" cy="3429000"/>
          </a:xfrm>
          <a:prstGeom prst="rect">
            <a:avLst/>
          </a:prstGeom>
        </p:spPr>
      </p:pic>
      <p:pic>
        <p:nvPicPr>
          <p:cNvPr id="4" name="Picture 3">
            <a:extLst>
              <a:ext uri="{FF2B5EF4-FFF2-40B4-BE49-F238E27FC236}">
                <a16:creationId xmlns:a16="http://schemas.microsoft.com/office/drawing/2014/main" id="{ACCE1348-5F71-49DF-8CB9-704A951A32C3}"/>
              </a:ext>
            </a:extLst>
          </p:cNvPr>
          <p:cNvPicPr>
            <a:picLocks noChangeAspect="1"/>
          </p:cNvPicPr>
          <p:nvPr/>
        </p:nvPicPr>
        <p:blipFill>
          <a:blip r:embed="rId4"/>
          <a:stretch>
            <a:fillRect/>
          </a:stretch>
        </p:blipFill>
        <p:spPr>
          <a:xfrm>
            <a:off x="0" y="3432844"/>
            <a:ext cx="6715766" cy="3425156"/>
          </a:xfrm>
          <a:prstGeom prst="rect">
            <a:avLst/>
          </a:prstGeom>
        </p:spPr>
      </p:pic>
    </p:spTree>
    <p:extLst>
      <p:ext uri="{BB962C8B-B14F-4D97-AF65-F5344CB8AC3E}">
        <p14:creationId xmlns:p14="http://schemas.microsoft.com/office/powerpoint/2010/main" val="1370935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0B4C0E-D68E-4C19-B718-60E5064034C3}"/>
              </a:ext>
            </a:extLst>
          </p:cNvPr>
          <p:cNvPicPr>
            <a:picLocks noChangeAspect="1"/>
          </p:cNvPicPr>
          <p:nvPr/>
        </p:nvPicPr>
        <p:blipFill>
          <a:blip r:embed="rId3"/>
          <a:stretch>
            <a:fillRect/>
          </a:stretch>
        </p:blipFill>
        <p:spPr>
          <a:xfrm>
            <a:off x="0" y="0"/>
            <a:ext cx="4572000" cy="3092046"/>
          </a:xfrm>
          <a:prstGeom prst="rect">
            <a:avLst/>
          </a:prstGeom>
        </p:spPr>
      </p:pic>
      <p:pic>
        <p:nvPicPr>
          <p:cNvPr id="5" name="Picture 4">
            <a:extLst>
              <a:ext uri="{FF2B5EF4-FFF2-40B4-BE49-F238E27FC236}">
                <a16:creationId xmlns:a16="http://schemas.microsoft.com/office/drawing/2014/main" id="{ED02E56F-CD16-4DBE-B44A-8A6DE13B1AF3}"/>
              </a:ext>
            </a:extLst>
          </p:cNvPr>
          <p:cNvPicPr>
            <a:picLocks noChangeAspect="1"/>
          </p:cNvPicPr>
          <p:nvPr/>
        </p:nvPicPr>
        <p:blipFill>
          <a:blip r:embed="rId4"/>
          <a:stretch>
            <a:fillRect/>
          </a:stretch>
        </p:blipFill>
        <p:spPr>
          <a:xfrm>
            <a:off x="0" y="4248150"/>
            <a:ext cx="7400925" cy="2609850"/>
          </a:xfrm>
          <a:prstGeom prst="rect">
            <a:avLst/>
          </a:prstGeom>
        </p:spPr>
      </p:pic>
      <p:sp>
        <p:nvSpPr>
          <p:cNvPr id="6" name="TextBox 5">
            <a:extLst>
              <a:ext uri="{FF2B5EF4-FFF2-40B4-BE49-F238E27FC236}">
                <a16:creationId xmlns:a16="http://schemas.microsoft.com/office/drawing/2014/main" id="{AC81D614-762A-452B-87F5-6D1A80B0D026}"/>
              </a:ext>
            </a:extLst>
          </p:cNvPr>
          <p:cNvSpPr txBox="1"/>
          <p:nvPr/>
        </p:nvSpPr>
        <p:spPr>
          <a:xfrm>
            <a:off x="0" y="3067617"/>
            <a:ext cx="4128502" cy="646331"/>
          </a:xfrm>
          <a:prstGeom prst="rect">
            <a:avLst/>
          </a:prstGeom>
          <a:noFill/>
        </p:spPr>
        <p:txBody>
          <a:bodyPr wrap="none" rtlCol="0">
            <a:spAutoFit/>
          </a:bodyPr>
          <a:lstStyle/>
          <a:p>
            <a:r>
              <a:rPr lang="en-US" dirty="0"/>
              <a:t>Counts in the full-energy peak:</a:t>
            </a:r>
          </a:p>
          <a:p>
            <a:r>
              <a:rPr lang="en-US" dirty="0"/>
              <a:t>284825/288649867928.5*1e9</a:t>
            </a:r>
            <a:r>
              <a:rPr lang="zh-CN" altLang="en-US" dirty="0"/>
              <a:t> </a:t>
            </a:r>
            <a:r>
              <a:rPr lang="en-US" altLang="zh-CN" dirty="0"/>
              <a:t>=</a:t>
            </a:r>
            <a:r>
              <a:rPr lang="zh-CN" altLang="en-US" dirty="0"/>
              <a:t> </a:t>
            </a:r>
            <a:r>
              <a:rPr lang="en-US" altLang="zh-CN" dirty="0"/>
              <a:t>986.7</a:t>
            </a:r>
            <a:r>
              <a:rPr lang="zh-CN" altLang="en-US" dirty="0"/>
              <a:t> </a:t>
            </a:r>
            <a:r>
              <a:rPr lang="en-US" altLang="zh-CN" dirty="0"/>
              <a:t>cps</a:t>
            </a:r>
            <a:endParaRPr lang="en-US" dirty="0"/>
          </a:p>
        </p:txBody>
      </p:sp>
      <p:cxnSp>
        <p:nvCxnSpPr>
          <p:cNvPr id="7" name="Straight Arrow Connector 6">
            <a:extLst>
              <a:ext uri="{FF2B5EF4-FFF2-40B4-BE49-F238E27FC236}">
                <a16:creationId xmlns:a16="http://schemas.microsoft.com/office/drawing/2014/main" id="{DFEFC884-4511-45F3-B80C-2E276A6DFAB8}"/>
              </a:ext>
            </a:extLst>
          </p:cNvPr>
          <p:cNvCxnSpPr>
            <a:cxnSpLocks/>
          </p:cNvCxnSpPr>
          <p:nvPr/>
        </p:nvCxnSpPr>
        <p:spPr>
          <a:xfrm flipH="1" flipV="1">
            <a:off x="3378200" y="3713948"/>
            <a:ext cx="558800" cy="53420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6817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FD3EAD-03C8-4EB8-B864-C7D57E59BF07}"/>
              </a:ext>
            </a:extLst>
          </p:cNvPr>
          <p:cNvPicPr>
            <a:picLocks noChangeAspect="1"/>
          </p:cNvPicPr>
          <p:nvPr/>
        </p:nvPicPr>
        <p:blipFill>
          <a:blip r:embed="rId3"/>
          <a:stretch>
            <a:fillRect/>
          </a:stretch>
        </p:blipFill>
        <p:spPr>
          <a:xfrm>
            <a:off x="0" y="0"/>
            <a:ext cx="4572000" cy="3098683"/>
          </a:xfrm>
          <a:prstGeom prst="rect">
            <a:avLst/>
          </a:prstGeom>
        </p:spPr>
      </p:pic>
      <p:sp>
        <p:nvSpPr>
          <p:cNvPr id="4" name="TextBox 3">
            <a:extLst>
              <a:ext uri="{FF2B5EF4-FFF2-40B4-BE49-F238E27FC236}">
                <a16:creationId xmlns:a16="http://schemas.microsoft.com/office/drawing/2014/main" id="{7F175FE3-D6E6-4F37-A7C0-40CDAE87CFC2}"/>
              </a:ext>
            </a:extLst>
          </p:cNvPr>
          <p:cNvSpPr txBox="1"/>
          <p:nvPr/>
        </p:nvSpPr>
        <p:spPr>
          <a:xfrm>
            <a:off x="0" y="3067617"/>
            <a:ext cx="4070794" cy="646331"/>
          </a:xfrm>
          <a:prstGeom prst="rect">
            <a:avLst/>
          </a:prstGeom>
          <a:noFill/>
        </p:spPr>
        <p:txBody>
          <a:bodyPr wrap="none" rtlCol="0">
            <a:spAutoFit/>
          </a:bodyPr>
          <a:lstStyle/>
          <a:p>
            <a:r>
              <a:rPr lang="en-US" dirty="0"/>
              <a:t>Counts in the full-energy peak:</a:t>
            </a:r>
          </a:p>
          <a:p>
            <a:r>
              <a:rPr lang="en-US" dirty="0"/>
              <a:t>837144/289709443537*1e9</a:t>
            </a:r>
            <a:r>
              <a:rPr lang="zh-CN" altLang="en-US" dirty="0"/>
              <a:t> </a:t>
            </a:r>
            <a:r>
              <a:rPr lang="en-US" altLang="zh-CN" dirty="0"/>
              <a:t>=</a:t>
            </a:r>
            <a:r>
              <a:rPr lang="zh-CN" altLang="en-US" dirty="0"/>
              <a:t> </a:t>
            </a:r>
            <a:r>
              <a:rPr lang="en-US" altLang="zh-CN" dirty="0"/>
              <a:t>2889.6</a:t>
            </a:r>
            <a:r>
              <a:rPr lang="zh-CN" altLang="en-US" dirty="0"/>
              <a:t> </a:t>
            </a:r>
            <a:r>
              <a:rPr lang="en-US" altLang="zh-CN" dirty="0"/>
              <a:t>cps</a:t>
            </a:r>
            <a:endParaRPr lang="en-US" dirty="0"/>
          </a:p>
        </p:txBody>
      </p:sp>
      <p:pic>
        <p:nvPicPr>
          <p:cNvPr id="8" name="Picture 7">
            <a:extLst>
              <a:ext uri="{FF2B5EF4-FFF2-40B4-BE49-F238E27FC236}">
                <a16:creationId xmlns:a16="http://schemas.microsoft.com/office/drawing/2014/main" id="{423DF36F-C64E-448D-8372-FE778D07B302}"/>
              </a:ext>
            </a:extLst>
          </p:cNvPr>
          <p:cNvPicPr>
            <a:picLocks noChangeAspect="1"/>
          </p:cNvPicPr>
          <p:nvPr/>
        </p:nvPicPr>
        <p:blipFill>
          <a:blip r:embed="rId4"/>
          <a:stretch>
            <a:fillRect/>
          </a:stretch>
        </p:blipFill>
        <p:spPr>
          <a:xfrm>
            <a:off x="0" y="4152900"/>
            <a:ext cx="7429500" cy="2705100"/>
          </a:xfrm>
          <a:prstGeom prst="rect">
            <a:avLst/>
          </a:prstGeom>
        </p:spPr>
      </p:pic>
      <p:cxnSp>
        <p:nvCxnSpPr>
          <p:cNvPr id="10" name="Straight Arrow Connector 9">
            <a:extLst>
              <a:ext uri="{FF2B5EF4-FFF2-40B4-BE49-F238E27FC236}">
                <a16:creationId xmlns:a16="http://schemas.microsoft.com/office/drawing/2014/main" id="{74859140-4BDA-4743-8F23-EF396EDBA175}"/>
              </a:ext>
            </a:extLst>
          </p:cNvPr>
          <p:cNvCxnSpPr>
            <a:cxnSpLocks/>
          </p:cNvCxnSpPr>
          <p:nvPr/>
        </p:nvCxnSpPr>
        <p:spPr>
          <a:xfrm flipH="1" flipV="1">
            <a:off x="3378200" y="3713948"/>
            <a:ext cx="543148" cy="43895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4123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599BFC-DA9F-4355-A9F5-89ACA623FD27}"/>
              </a:ext>
            </a:extLst>
          </p:cNvPr>
          <p:cNvPicPr>
            <a:picLocks noChangeAspect="1"/>
          </p:cNvPicPr>
          <p:nvPr/>
        </p:nvPicPr>
        <p:blipFill>
          <a:blip r:embed="rId3"/>
          <a:stretch>
            <a:fillRect/>
          </a:stretch>
        </p:blipFill>
        <p:spPr>
          <a:xfrm>
            <a:off x="0" y="4124325"/>
            <a:ext cx="7477125" cy="2733675"/>
          </a:xfrm>
          <a:prstGeom prst="rect">
            <a:avLst/>
          </a:prstGeom>
        </p:spPr>
      </p:pic>
      <p:sp>
        <p:nvSpPr>
          <p:cNvPr id="5" name="TextBox 4">
            <a:extLst>
              <a:ext uri="{FF2B5EF4-FFF2-40B4-BE49-F238E27FC236}">
                <a16:creationId xmlns:a16="http://schemas.microsoft.com/office/drawing/2014/main" id="{D76D6F39-8991-4D64-B9C7-E356A5F2A1A7}"/>
              </a:ext>
            </a:extLst>
          </p:cNvPr>
          <p:cNvSpPr txBox="1"/>
          <p:nvPr/>
        </p:nvSpPr>
        <p:spPr>
          <a:xfrm>
            <a:off x="0" y="3062768"/>
            <a:ext cx="4479560" cy="646331"/>
          </a:xfrm>
          <a:prstGeom prst="rect">
            <a:avLst/>
          </a:prstGeom>
          <a:noFill/>
        </p:spPr>
        <p:txBody>
          <a:bodyPr wrap="none" rtlCol="0">
            <a:spAutoFit/>
          </a:bodyPr>
          <a:lstStyle/>
          <a:p>
            <a:r>
              <a:rPr lang="en-US" dirty="0"/>
              <a:t>Counts in the full-energy peak:</a:t>
            </a:r>
          </a:p>
          <a:p>
            <a:r>
              <a:rPr lang="en-US" dirty="0"/>
              <a:t>1357857/289879707564.4*1</a:t>
            </a:r>
            <a:r>
              <a:rPr lang="en-US" altLang="zh-CN" dirty="0"/>
              <a:t>e9</a:t>
            </a:r>
            <a:r>
              <a:rPr lang="zh-CN" altLang="en-US" dirty="0"/>
              <a:t> </a:t>
            </a:r>
            <a:r>
              <a:rPr lang="en-US" altLang="zh-CN" dirty="0"/>
              <a:t>=</a:t>
            </a:r>
            <a:r>
              <a:rPr lang="zh-CN" altLang="en-US" dirty="0"/>
              <a:t> </a:t>
            </a:r>
            <a:r>
              <a:rPr lang="en-US" altLang="zh-CN" dirty="0"/>
              <a:t>4684.21 cps</a:t>
            </a:r>
            <a:endParaRPr lang="en-US" dirty="0"/>
          </a:p>
        </p:txBody>
      </p:sp>
      <p:pic>
        <p:nvPicPr>
          <p:cNvPr id="9" name="Picture 8">
            <a:extLst>
              <a:ext uri="{FF2B5EF4-FFF2-40B4-BE49-F238E27FC236}">
                <a16:creationId xmlns:a16="http://schemas.microsoft.com/office/drawing/2014/main" id="{66B566C8-39DC-42FA-930B-EA5D7CFED899}"/>
              </a:ext>
            </a:extLst>
          </p:cNvPr>
          <p:cNvPicPr>
            <a:picLocks noChangeAspect="1"/>
          </p:cNvPicPr>
          <p:nvPr/>
        </p:nvPicPr>
        <p:blipFill>
          <a:blip r:embed="rId4"/>
          <a:stretch>
            <a:fillRect/>
          </a:stretch>
        </p:blipFill>
        <p:spPr>
          <a:xfrm>
            <a:off x="0" y="0"/>
            <a:ext cx="4572000" cy="3086494"/>
          </a:xfrm>
          <a:prstGeom prst="rect">
            <a:avLst/>
          </a:prstGeom>
        </p:spPr>
      </p:pic>
      <p:cxnSp>
        <p:nvCxnSpPr>
          <p:cNvPr id="10" name="Straight Arrow Connector 9">
            <a:extLst>
              <a:ext uri="{FF2B5EF4-FFF2-40B4-BE49-F238E27FC236}">
                <a16:creationId xmlns:a16="http://schemas.microsoft.com/office/drawing/2014/main" id="{90FDD3F7-7B0C-4144-AB20-3690BBD72184}"/>
              </a:ext>
            </a:extLst>
          </p:cNvPr>
          <p:cNvCxnSpPr>
            <a:cxnSpLocks/>
          </p:cNvCxnSpPr>
          <p:nvPr/>
        </p:nvCxnSpPr>
        <p:spPr>
          <a:xfrm flipH="1" flipV="1">
            <a:off x="3466988" y="3685373"/>
            <a:ext cx="381112" cy="43895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6229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4771B3-B03E-4F4A-8EB1-BF9869CF20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02707"/>
            <a:ext cx="9144000" cy="5452586"/>
          </a:xfrm>
          <a:prstGeom prst="rect">
            <a:avLst/>
          </a:prstGeom>
        </p:spPr>
      </p:pic>
    </p:spTree>
    <p:extLst>
      <p:ext uri="{BB962C8B-B14F-4D97-AF65-F5344CB8AC3E}">
        <p14:creationId xmlns:p14="http://schemas.microsoft.com/office/powerpoint/2010/main" val="1258577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9FA4AF-22A2-4364-BD52-6182DD00D0E5}"/>
              </a:ext>
            </a:extLst>
          </p:cNvPr>
          <p:cNvPicPr>
            <a:picLocks noChangeAspect="1"/>
          </p:cNvPicPr>
          <p:nvPr/>
        </p:nvPicPr>
        <p:blipFill>
          <a:blip r:embed="rId3"/>
          <a:stretch>
            <a:fillRect/>
          </a:stretch>
        </p:blipFill>
        <p:spPr>
          <a:xfrm>
            <a:off x="0" y="874889"/>
            <a:ext cx="9144000" cy="5108222"/>
          </a:xfrm>
          <a:prstGeom prst="rect">
            <a:avLst/>
          </a:prstGeom>
        </p:spPr>
      </p:pic>
      <p:sp>
        <p:nvSpPr>
          <p:cNvPr id="4" name="TextBox 3">
            <a:extLst>
              <a:ext uri="{FF2B5EF4-FFF2-40B4-BE49-F238E27FC236}">
                <a16:creationId xmlns:a16="http://schemas.microsoft.com/office/drawing/2014/main" id="{BBD24EF2-9875-48C6-8149-9AD8F06B9730}"/>
              </a:ext>
            </a:extLst>
          </p:cNvPr>
          <p:cNvSpPr txBox="1"/>
          <p:nvPr/>
        </p:nvSpPr>
        <p:spPr>
          <a:xfrm>
            <a:off x="4813300" y="2019300"/>
            <a:ext cx="1119216" cy="1200329"/>
          </a:xfrm>
          <a:prstGeom prst="rect">
            <a:avLst/>
          </a:prstGeom>
          <a:noFill/>
        </p:spPr>
        <p:txBody>
          <a:bodyPr wrap="none" rtlCol="0">
            <a:spAutoFit/>
          </a:bodyPr>
          <a:lstStyle/>
          <a:p>
            <a:pPr algn="ctr"/>
            <a:r>
              <a:rPr lang="en-US" dirty="0">
                <a:solidFill>
                  <a:srgbClr val="FF0000"/>
                </a:solidFill>
              </a:rPr>
              <a:t>1528</a:t>
            </a:r>
          </a:p>
          <a:p>
            <a:pPr algn="ctr"/>
            <a:r>
              <a:rPr lang="en-US" dirty="0">
                <a:solidFill>
                  <a:srgbClr val="FF0000"/>
                </a:solidFill>
              </a:rPr>
              <a:t>152Sm</a:t>
            </a:r>
          </a:p>
          <a:p>
            <a:pPr algn="ctr"/>
            <a:r>
              <a:rPr lang="en-US" dirty="0">
                <a:solidFill>
                  <a:srgbClr val="FF0000"/>
                </a:solidFill>
              </a:rPr>
              <a:t>122+1408</a:t>
            </a:r>
          </a:p>
          <a:p>
            <a:pPr algn="ctr"/>
            <a:r>
              <a:rPr lang="en-US" dirty="0">
                <a:solidFill>
                  <a:srgbClr val="FF0000"/>
                </a:solidFill>
              </a:rPr>
              <a:t>152Sm</a:t>
            </a:r>
          </a:p>
        </p:txBody>
      </p:sp>
      <p:sp>
        <p:nvSpPr>
          <p:cNvPr id="5" name="TextBox 4">
            <a:extLst>
              <a:ext uri="{FF2B5EF4-FFF2-40B4-BE49-F238E27FC236}">
                <a16:creationId xmlns:a16="http://schemas.microsoft.com/office/drawing/2014/main" id="{A5C7814E-537B-44CF-96A8-45255932396B}"/>
              </a:ext>
            </a:extLst>
          </p:cNvPr>
          <p:cNvSpPr txBox="1"/>
          <p:nvPr/>
        </p:nvSpPr>
        <p:spPr>
          <a:xfrm>
            <a:off x="3600083" y="1146264"/>
            <a:ext cx="825867" cy="1200329"/>
          </a:xfrm>
          <a:prstGeom prst="rect">
            <a:avLst/>
          </a:prstGeom>
          <a:noFill/>
        </p:spPr>
        <p:txBody>
          <a:bodyPr wrap="none" rtlCol="0">
            <a:spAutoFit/>
          </a:bodyPr>
          <a:lstStyle/>
          <a:p>
            <a:pPr algn="ctr"/>
            <a:r>
              <a:rPr lang="en-US" dirty="0">
                <a:solidFill>
                  <a:srgbClr val="FF0000"/>
                </a:solidFill>
              </a:rPr>
              <a:t>1457</a:t>
            </a:r>
          </a:p>
          <a:p>
            <a:pPr algn="ctr"/>
            <a:r>
              <a:rPr lang="en-US" dirty="0">
                <a:solidFill>
                  <a:srgbClr val="FF0000"/>
                </a:solidFill>
              </a:rPr>
              <a:t>152Sm</a:t>
            </a:r>
          </a:p>
          <a:p>
            <a:pPr algn="ctr"/>
            <a:r>
              <a:rPr lang="en-US" dirty="0"/>
              <a:t>1461</a:t>
            </a:r>
          </a:p>
          <a:p>
            <a:pPr algn="ctr"/>
            <a:r>
              <a:rPr lang="en-US" dirty="0"/>
              <a:t>40Ar</a:t>
            </a:r>
          </a:p>
        </p:txBody>
      </p:sp>
      <p:sp>
        <p:nvSpPr>
          <p:cNvPr id="6" name="TextBox 5">
            <a:extLst>
              <a:ext uri="{FF2B5EF4-FFF2-40B4-BE49-F238E27FC236}">
                <a16:creationId xmlns:a16="http://schemas.microsoft.com/office/drawing/2014/main" id="{384FC338-6C3F-4A83-AEB6-DF4F950F5C0A}"/>
              </a:ext>
            </a:extLst>
          </p:cNvPr>
          <p:cNvSpPr txBox="1"/>
          <p:nvPr/>
        </p:nvSpPr>
        <p:spPr>
          <a:xfrm>
            <a:off x="2407275" y="1079500"/>
            <a:ext cx="825867" cy="1200329"/>
          </a:xfrm>
          <a:prstGeom prst="rect">
            <a:avLst/>
          </a:prstGeom>
          <a:noFill/>
        </p:spPr>
        <p:txBody>
          <a:bodyPr wrap="none" rtlCol="0">
            <a:spAutoFit/>
          </a:bodyPr>
          <a:lstStyle/>
          <a:p>
            <a:pPr algn="ctr"/>
            <a:r>
              <a:rPr lang="en-US" dirty="0">
                <a:solidFill>
                  <a:srgbClr val="FF0000"/>
                </a:solidFill>
              </a:rPr>
              <a:t>1408</a:t>
            </a:r>
          </a:p>
          <a:p>
            <a:pPr algn="ctr"/>
            <a:r>
              <a:rPr lang="en-US" dirty="0">
                <a:solidFill>
                  <a:srgbClr val="FF0000"/>
                </a:solidFill>
              </a:rPr>
              <a:t>152Sm</a:t>
            </a:r>
          </a:p>
          <a:p>
            <a:pPr algn="ctr"/>
            <a:r>
              <a:rPr lang="en-US" dirty="0"/>
              <a:t>1408</a:t>
            </a:r>
          </a:p>
          <a:p>
            <a:pPr algn="ctr"/>
            <a:r>
              <a:rPr lang="en-US" dirty="0"/>
              <a:t>214Po</a:t>
            </a:r>
          </a:p>
        </p:txBody>
      </p:sp>
      <p:sp>
        <p:nvSpPr>
          <p:cNvPr id="7" name="TextBox 6">
            <a:extLst>
              <a:ext uri="{FF2B5EF4-FFF2-40B4-BE49-F238E27FC236}">
                <a16:creationId xmlns:a16="http://schemas.microsoft.com/office/drawing/2014/main" id="{B6B989C8-AB73-4420-9EE3-36A7DE65B745}"/>
              </a:ext>
            </a:extLst>
          </p:cNvPr>
          <p:cNvSpPr txBox="1"/>
          <p:nvPr/>
        </p:nvSpPr>
        <p:spPr>
          <a:xfrm>
            <a:off x="0" y="0"/>
            <a:ext cx="3632200" cy="369332"/>
          </a:xfrm>
          <a:prstGeom prst="rect">
            <a:avLst/>
          </a:prstGeom>
          <a:noFill/>
        </p:spPr>
        <p:txBody>
          <a:bodyPr wrap="square">
            <a:spAutoFit/>
          </a:bodyPr>
          <a:lstStyle/>
          <a:p>
            <a:r>
              <a:rPr lang="en-US" altLang="zh-CN" dirty="0">
                <a:latin typeface="Cambria" panose="02040503050406030204" pitchFamily="18" charset="0"/>
                <a:ea typeface="Cambria" panose="02040503050406030204" pitchFamily="18" charset="0"/>
              </a:rPr>
              <a:t>Run </a:t>
            </a:r>
            <a:r>
              <a:rPr lang="en-US" dirty="0">
                <a:latin typeface="Cambria" panose="02040503050406030204" pitchFamily="18" charset="0"/>
                <a:ea typeface="Cambria" panose="02040503050406030204" pitchFamily="18" charset="0"/>
              </a:rPr>
              <a:t>Time: 124512211965269 ns</a:t>
            </a:r>
          </a:p>
        </p:txBody>
      </p:sp>
    </p:spTree>
    <p:extLst>
      <p:ext uri="{BB962C8B-B14F-4D97-AF65-F5344CB8AC3E}">
        <p14:creationId xmlns:p14="http://schemas.microsoft.com/office/powerpoint/2010/main" val="1029179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422AE0-08DD-4861-BCFD-5ECF572B126C}"/>
              </a:ext>
            </a:extLst>
          </p:cNvPr>
          <p:cNvPicPr>
            <a:picLocks noChangeAspect="1"/>
          </p:cNvPicPr>
          <p:nvPr/>
        </p:nvPicPr>
        <p:blipFill>
          <a:blip r:embed="rId3"/>
          <a:stretch>
            <a:fillRect/>
          </a:stretch>
        </p:blipFill>
        <p:spPr>
          <a:xfrm>
            <a:off x="0" y="878038"/>
            <a:ext cx="9144000" cy="5101924"/>
          </a:xfrm>
          <a:prstGeom prst="rect">
            <a:avLst/>
          </a:prstGeom>
        </p:spPr>
      </p:pic>
      <p:sp>
        <p:nvSpPr>
          <p:cNvPr id="4" name="TextBox 3">
            <a:extLst>
              <a:ext uri="{FF2B5EF4-FFF2-40B4-BE49-F238E27FC236}">
                <a16:creationId xmlns:a16="http://schemas.microsoft.com/office/drawing/2014/main" id="{D23303E9-CEB9-49BB-8A2F-ABB13A1D9604}"/>
              </a:ext>
            </a:extLst>
          </p:cNvPr>
          <p:cNvSpPr txBox="1"/>
          <p:nvPr/>
        </p:nvSpPr>
        <p:spPr>
          <a:xfrm>
            <a:off x="0" y="0"/>
            <a:ext cx="3632200" cy="369332"/>
          </a:xfrm>
          <a:prstGeom prst="rect">
            <a:avLst/>
          </a:prstGeom>
          <a:noFill/>
        </p:spPr>
        <p:txBody>
          <a:bodyPr wrap="square">
            <a:spAutoFit/>
          </a:bodyPr>
          <a:lstStyle/>
          <a:p>
            <a:r>
              <a:rPr lang="en-US" altLang="zh-CN" dirty="0">
                <a:latin typeface="Cambria" panose="02040503050406030204" pitchFamily="18" charset="0"/>
                <a:ea typeface="Cambria" panose="02040503050406030204" pitchFamily="18" charset="0"/>
              </a:rPr>
              <a:t>Run </a:t>
            </a:r>
            <a:r>
              <a:rPr lang="en-US" dirty="0">
                <a:latin typeface="Cambria" panose="02040503050406030204" pitchFamily="18" charset="0"/>
                <a:ea typeface="Cambria" panose="02040503050406030204" pitchFamily="18" charset="0"/>
              </a:rPr>
              <a:t>Time: 124512211965269 ns</a:t>
            </a:r>
          </a:p>
        </p:txBody>
      </p:sp>
      <p:sp>
        <p:nvSpPr>
          <p:cNvPr id="5" name="TextBox 4">
            <a:extLst>
              <a:ext uri="{FF2B5EF4-FFF2-40B4-BE49-F238E27FC236}">
                <a16:creationId xmlns:a16="http://schemas.microsoft.com/office/drawing/2014/main" id="{A9608C05-12C4-43D5-B898-99EBFB009906}"/>
              </a:ext>
            </a:extLst>
          </p:cNvPr>
          <p:cNvSpPr txBox="1"/>
          <p:nvPr/>
        </p:nvSpPr>
        <p:spPr>
          <a:xfrm>
            <a:off x="5986205" y="1512006"/>
            <a:ext cx="803425" cy="646331"/>
          </a:xfrm>
          <a:prstGeom prst="rect">
            <a:avLst/>
          </a:prstGeom>
          <a:noFill/>
        </p:spPr>
        <p:txBody>
          <a:bodyPr wrap="none" rtlCol="0">
            <a:spAutoFit/>
          </a:bodyPr>
          <a:lstStyle/>
          <a:p>
            <a:pPr algn="ctr"/>
            <a:r>
              <a:rPr lang="en-US" dirty="0">
                <a:solidFill>
                  <a:srgbClr val="FF0000"/>
                </a:solidFill>
              </a:rPr>
              <a:t>586</a:t>
            </a:r>
          </a:p>
          <a:p>
            <a:pPr algn="ctr"/>
            <a:r>
              <a:rPr lang="en-US" dirty="0">
                <a:solidFill>
                  <a:srgbClr val="FF0000"/>
                </a:solidFill>
              </a:rPr>
              <a:t>152Gd</a:t>
            </a:r>
          </a:p>
        </p:txBody>
      </p:sp>
      <p:sp>
        <p:nvSpPr>
          <p:cNvPr id="6" name="TextBox 5">
            <a:extLst>
              <a:ext uri="{FF2B5EF4-FFF2-40B4-BE49-F238E27FC236}">
                <a16:creationId xmlns:a16="http://schemas.microsoft.com/office/drawing/2014/main" id="{286A4602-755B-41F6-B56B-6D8ED78C51F7}"/>
              </a:ext>
            </a:extLst>
          </p:cNvPr>
          <p:cNvSpPr txBox="1"/>
          <p:nvPr/>
        </p:nvSpPr>
        <p:spPr>
          <a:xfrm>
            <a:off x="3824830" y="1328214"/>
            <a:ext cx="825867" cy="646331"/>
          </a:xfrm>
          <a:prstGeom prst="rect">
            <a:avLst/>
          </a:prstGeom>
          <a:noFill/>
        </p:spPr>
        <p:txBody>
          <a:bodyPr wrap="none" rtlCol="0">
            <a:spAutoFit/>
          </a:bodyPr>
          <a:lstStyle/>
          <a:p>
            <a:pPr algn="ctr"/>
            <a:r>
              <a:rPr lang="en-US" dirty="0">
                <a:solidFill>
                  <a:srgbClr val="FF0000"/>
                </a:solidFill>
              </a:rPr>
              <a:t>564</a:t>
            </a:r>
          </a:p>
          <a:p>
            <a:pPr algn="ctr"/>
            <a:r>
              <a:rPr lang="en-US" dirty="0">
                <a:solidFill>
                  <a:srgbClr val="FF0000"/>
                </a:solidFill>
              </a:rPr>
              <a:t>152Sm</a:t>
            </a:r>
          </a:p>
        </p:txBody>
      </p:sp>
      <p:sp>
        <p:nvSpPr>
          <p:cNvPr id="10" name="TextBox 9">
            <a:extLst>
              <a:ext uri="{FF2B5EF4-FFF2-40B4-BE49-F238E27FC236}">
                <a16:creationId xmlns:a16="http://schemas.microsoft.com/office/drawing/2014/main" id="{0B3BF177-04B0-42E3-A259-05680163363F}"/>
              </a:ext>
            </a:extLst>
          </p:cNvPr>
          <p:cNvSpPr txBox="1"/>
          <p:nvPr/>
        </p:nvSpPr>
        <p:spPr>
          <a:xfrm>
            <a:off x="5466186" y="1188840"/>
            <a:ext cx="776174" cy="646331"/>
          </a:xfrm>
          <a:prstGeom prst="rect">
            <a:avLst/>
          </a:prstGeom>
          <a:noFill/>
        </p:spPr>
        <p:txBody>
          <a:bodyPr wrap="none">
            <a:spAutoFit/>
          </a:bodyPr>
          <a:lstStyle/>
          <a:p>
            <a:pPr algn="ctr"/>
            <a:r>
              <a:rPr lang="en-US" dirty="0"/>
              <a:t>583</a:t>
            </a:r>
          </a:p>
          <a:p>
            <a:pPr algn="ctr"/>
            <a:r>
              <a:rPr lang="en-US" dirty="0"/>
              <a:t>208Pb</a:t>
            </a:r>
          </a:p>
        </p:txBody>
      </p:sp>
      <p:sp>
        <p:nvSpPr>
          <p:cNvPr id="11" name="TextBox 10">
            <a:extLst>
              <a:ext uri="{FF2B5EF4-FFF2-40B4-BE49-F238E27FC236}">
                <a16:creationId xmlns:a16="http://schemas.microsoft.com/office/drawing/2014/main" id="{BC73B0E5-7214-43DE-B935-4B6C23DCAC10}"/>
              </a:ext>
            </a:extLst>
          </p:cNvPr>
          <p:cNvSpPr txBox="1"/>
          <p:nvPr/>
        </p:nvSpPr>
        <p:spPr>
          <a:xfrm>
            <a:off x="3411991" y="1974545"/>
            <a:ext cx="769763" cy="646331"/>
          </a:xfrm>
          <a:prstGeom prst="rect">
            <a:avLst/>
          </a:prstGeom>
          <a:noFill/>
        </p:spPr>
        <p:txBody>
          <a:bodyPr wrap="none">
            <a:spAutoFit/>
          </a:bodyPr>
          <a:lstStyle/>
          <a:p>
            <a:pPr algn="ctr"/>
            <a:r>
              <a:rPr lang="en-US" dirty="0"/>
              <a:t>563</a:t>
            </a:r>
          </a:p>
          <a:p>
            <a:pPr algn="ctr"/>
            <a:r>
              <a:rPr lang="en-US" dirty="0"/>
              <a:t>228Th</a:t>
            </a:r>
          </a:p>
        </p:txBody>
      </p:sp>
      <p:sp>
        <p:nvSpPr>
          <p:cNvPr id="12" name="TextBox 11">
            <a:extLst>
              <a:ext uri="{FF2B5EF4-FFF2-40B4-BE49-F238E27FC236}">
                <a16:creationId xmlns:a16="http://schemas.microsoft.com/office/drawing/2014/main" id="{6B3E4910-88A8-4644-A7AF-F2DA4A0B0B7E}"/>
              </a:ext>
            </a:extLst>
          </p:cNvPr>
          <p:cNvSpPr txBox="1"/>
          <p:nvPr/>
        </p:nvSpPr>
        <p:spPr>
          <a:xfrm>
            <a:off x="4237764" y="1911477"/>
            <a:ext cx="825867" cy="646331"/>
          </a:xfrm>
          <a:prstGeom prst="rect">
            <a:avLst/>
          </a:prstGeom>
          <a:noFill/>
        </p:spPr>
        <p:txBody>
          <a:bodyPr wrap="none" rtlCol="0">
            <a:spAutoFit/>
          </a:bodyPr>
          <a:lstStyle/>
          <a:p>
            <a:pPr algn="ctr"/>
            <a:r>
              <a:rPr lang="en-US" dirty="0">
                <a:solidFill>
                  <a:srgbClr val="FF0000"/>
                </a:solidFill>
              </a:rPr>
              <a:t>566</a:t>
            </a:r>
          </a:p>
          <a:p>
            <a:pPr algn="ctr"/>
            <a:r>
              <a:rPr lang="en-US" dirty="0">
                <a:solidFill>
                  <a:srgbClr val="FF0000"/>
                </a:solidFill>
              </a:rPr>
              <a:t>152Sm</a:t>
            </a:r>
          </a:p>
        </p:txBody>
      </p:sp>
    </p:spTree>
    <p:extLst>
      <p:ext uri="{BB962C8B-B14F-4D97-AF65-F5344CB8AC3E}">
        <p14:creationId xmlns:p14="http://schemas.microsoft.com/office/powerpoint/2010/main" val="1632593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77D07B-78BF-44B7-85C7-172656343685}"/>
              </a:ext>
            </a:extLst>
          </p:cNvPr>
          <p:cNvPicPr>
            <a:picLocks noChangeAspect="1"/>
          </p:cNvPicPr>
          <p:nvPr/>
        </p:nvPicPr>
        <p:blipFill>
          <a:blip r:embed="rId2"/>
          <a:stretch>
            <a:fillRect/>
          </a:stretch>
        </p:blipFill>
        <p:spPr>
          <a:xfrm>
            <a:off x="0" y="0"/>
            <a:ext cx="9144000" cy="6858000"/>
          </a:xfrm>
          <a:prstGeom prst="rect">
            <a:avLst/>
          </a:prstGeom>
        </p:spPr>
      </p:pic>
      <p:sp>
        <p:nvSpPr>
          <p:cNvPr id="7" name="TextBox 6">
            <a:extLst>
              <a:ext uri="{FF2B5EF4-FFF2-40B4-BE49-F238E27FC236}">
                <a16:creationId xmlns:a16="http://schemas.microsoft.com/office/drawing/2014/main" id="{10718A8D-AEA7-43D8-A3CD-81A3307BD1A0}"/>
              </a:ext>
            </a:extLst>
          </p:cNvPr>
          <p:cNvSpPr txBox="1"/>
          <p:nvPr/>
        </p:nvSpPr>
        <p:spPr>
          <a:xfrm>
            <a:off x="0" y="6488668"/>
            <a:ext cx="9144000" cy="369332"/>
          </a:xfrm>
          <a:prstGeom prst="rect">
            <a:avLst/>
          </a:prstGeom>
          <a:noFill/>
        </p:spPr>
        <p:txBody>
          <a:bodyPr wrap="square">
            <a:spAutoFit/>
          </a:bodyPr>
          <a:lstStyle/>
          <a:p>
            <a:r>
              <a:rPr lang="en-US" altLang="zh-CN" dirty="0"/>
              <a:t>Rahul Jain, </a:t>
            </a:r>
            <a:r>
              <a:rPr lang="en-US" dirty="0"/>
              <a:t>2023 FRIB-TA Summer School on practical uncertainty quantification and emulation</a:t>
            </a:r>
          </a:p>
        </p:txBody>
      </p:sp>
    </p:spTree>
    <p:extLst>
      <p:ext uri="{BB962C8B-B14F-4D97-AF65-F5344CB8AC3E}">
        <p14:creationId xmlns:p14="http://schemas.microsoft.com/office/powerpoint/2010/main" val="147796627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TotalTime>
  <Words>16884</Words>
  <Application>Microsoft Office PowerPoint</Application>
  <PresentationFormat>On-screen Show (4:3)</PresentationFormat>
  <Paragraphs>1174</Paragraphs>
  <Slides>25</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Arial Narrow</vt:lpstr>
      <vt:lpstr>Calibri</vt:lpstr>
      <vt:lpstr>Calibri Light</vt:lpstr>
      <vt:lpstr>Cambria</vt:lpstr>
      <vt:lpstr>Cascadia Mono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sun lijie</dc:creator>
  <cp:lastModifiedBy>sun lijie</cp:lastModifiedBy>
  <cp:revision>2</cp:revision>
  <dcterms:created xsi:type="dcterms:W3CDTF">2024-03-20T13:24:53Z</dcterms:created>
  <dcterms:modified xsi:type="dcterms:W3CDTF">2024-03-20T13:33:02Z</dcterms:modified>
</cp:coreProperties>
</file>