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3002" r:id="rId3"/>
    <p:sldId id="3080" r:id="rId4"/>
    <p:sldId id="3081" r:id="rId5"/>
    <p:sldId id="3083" r:id="rId6"/>
    <p:sldId id="3077" r:id="rId7"/>
    <p:sldId id="308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4" autoAdjust="0"/>
    <p:restoredTop sz="85112" autoAdjust="0"/>
  </p:normalViewPr>
  <p:slideViewPr>
    <p:cSldViewPr snapToGrid="0">
      <p:cViewPr varScale="1">
        <p:scale>
          <a:sx n="61" d="100"/>
          <a:sy n="61" d="100"/>
        </p:scale>
        <p:origin x="48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8CBD6-C2B2-4BE1-85B7-9642104C2EE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075D2-695E-47C7-A3BE-7D66822B2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4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92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figure gamma spec 152Eu in Chamber XtRa</a:t>
            </a:r>
          </a:p>
          <a:p>
            <a:r>
              <a:rPr lang="en-US" dirty="0" err="1"/>
              <a:t>TFile</a:t>
            </a:r>
            <a:r>
              <a:rPr lang="en-US" dirty="0"/>
              <a:t> *_file1 = </a:t>
            </a:r>
            <a:r>
              <a:rPr lang="en-US" dirty="0" err="1"/>
              <a:t>TFile</a:t>
            </a:r>
            <a:r>
              <a:rPr lang="en-US" dirty="0"/>
              <a:t>::Open("F:/e21010/pxct/run0097_98_LEGe_XtRa_152Eu_inChamber_window1.5us_CFDdelay_adjusted_930min_efficiency_cal.root");</a:t>
            </a:r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("XtRa", "XtRa", 1400, 640);//</a:t>
            </a:r>
            <a:r>
              <a:rPr lang="zh-CN" altLang="en-US" dirty="0"/>
              <a:t>建立画布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  <a:r>
              <a:rPr lang="zh-CN" altLang="en-US" dirty="0"/>
              <a:t>进入画布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(0.025);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(0.08);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(0.13);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r>
              <a:rPr lang="en-US" dirty="0" err="1"/>
              <a:t>gPad</a:t>
            </a:r>
            <a:r>
              <a:rPr lang="en-US" dirty="0"/>
              <a:t>-&gt;</a:t>
            </a:r>
            <a:r>
              <a:rPr lang="en-US" dirty="0" err="1"/>
              <a:t>SetLogy</a:t>
            </a:r>
            <a:r>
              <a:rPr lang="en-US" dirty="0"/>
              <a:t>();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(2);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("Energy (keV)");//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38 eV");//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(1.0);//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(0.66);//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SetTickLength</a:t>
            </a:r>
            <a:r>
              <a:rPr lang="en-US" dirty="0"/>
              <a:t>(0.015);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(0,2000);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(1,4000000);</a:t>
            </a:r>
          </a:p>
          <a:p>
            <a:r>
              <a:rPr lang="en-US" dirty="0" err="1"/>
              <a:t>hnorth_e</a:t>
            </a:r>
            <a:r>
              <a:rPr lang="en-US" dirty="0"/>
              <a:t>-&gt;Draw("hist");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(4);</a:t>
            </a:r>
          </a:p>
          <a:p>
            <a:r>
              <a:rPr lang="en-US" dirty="0" err="1"/>
              <a:t>hsouth_e</a:t>
            </a:r>
            <a:r>
              <a:rPr lang="en-US" dirty="0"/>
              <a:t>-&gt;Draw("same");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SaveAs</a:t>
            </a:r>
            <a:r>
              <a:rPr lang="en-US" dirty="0"/>
              <a:t>("F:/e21010/pxct/gamma_152Eu_inChamber_run97_98.png");</a:t>
            </a:r>
          </a:p>
          <a:p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67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8C8-49F0-4C20-9DB9-C636749D0C8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DF82-8CF8-4390-91FA-49BE6B0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7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8C8-49F0-4C20-9DB9-C636749D0C8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DF82-8CF8-4390-91FA-49BE6B0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1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8C8-49F0-4C20-9DB9-C636749D0C8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DF82-8CF8-4390-91FA-49BE6B0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3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8C8-49F0-4C20-9DB9-C636749D0C8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DF82-8CF8-4390-91FA-49BE6B0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6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8C8-49F0-4C20-9DB9-C636749D0C8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DF82-8CF8-4390-91FA-49BE6B0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9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8C8-49F0-4C20-9DB9-C636749D0C8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DF82-8CF8-4390-91FA-49BE6B0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5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8C8-49F0-4C20-9DB9-C636749D0C8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DF82-8CF8-4390-91FA-49BE6B0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2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8C8-49F0-4C20-9DB9-C636749D0C8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DF82-8CF8-4390-91FA-49BE6B0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8C8-49F0-4C20-9DB9-C636749D0C8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DF82-8CF8-4390-91FA-49BE6B0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5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8C8-49F0-4C20-9DB9-C636749D0C8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DF82-8CF8-4390-91FA-49BE6B0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7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8C8-49F0-4C20-9DB9-C636749D0C8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DF82-8CF8-4390-91FA-49BE6B0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38C8-49F0-4C20-9DB9-C636749D0C8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DDF82-8CF8-4390-91FA-49BE6B0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6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44FF-FF81-4C3E-A030-F62A74BB1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45621-7B52-4075-9312-A373654B33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9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A618C52-7042-42DB-9581-F991807B2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095" y="0"/>
            <a:ext cx="3928904" cy="429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912D6F-6180-4C86-A47E-1519B0BBB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199542" cy="42934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5D1651-C41D-4013-9050-B0AC68AABB69}"/>
              </a:ext>
            </a:extLst>
          </p:cNvPr>
          <p:cNvSpPr txBox="1"/>
          <p:nvPr/>
        </p:nvSpPr>
        <p:spPr>
          <a:xfrm>
            <a:off x="2788063" y="112586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0.7</a:t>
            </a:r>
            <a:r>
              <a:rPr lang="en-US" altLang="zh-CN" dirty="0">
                <a:solidFill>
                  <a:srgbClr val="C00000"/>
                </a:solidFill>
              </a:rPr>
              <a:t>''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92E54-14C8-486A-8AA0-8B711CC2B024}"/>
              </a:ext>
            </a:extLst>
          </p:cNvPr>
          <p:cNvSpPr txBox="1"/>
          <p:nvPr/>
        </p:nvSpPr>
        <p:spPr>
          <a:xfrm>
            <a:off x="6773025" y="196205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0.125''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9DC1F1-003C-424D-817E-40BAD560C97B}"/>
              </a:ext>
            </a:extLst>
          </p:cNvPr>
          <p:cNvSpPr txBox="1"/>
          <p:nvPr/>
        </p:nvSpPr>
        <p:spPr>
          <a:xfrm>
            <a:off x="2938787" y="262106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0.2''</a:t>
            </a:r>
          </a:p>
        </p:txBody>
      </p:sp>
    </p:spTree>
    <p:extLst>
      <p:ext uri="{BB962C8B-B14F-4D97-AF65-F5344CB8AC3E}">
        <p14:creationId xmlns:p14="http://schemas.microsoft.com/office/powerpoint/2010/main" val="255574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978C4-BD7E-46B7-BF93-905E785C25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4175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734109-640B-46B4-A2DF-40C0DF6D24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0"/>
          <a:stretch/>
        </p:blipFill>
        <p:spPr>
          <a:xfrm>
            <a:off x="4572000" y="0"/>
            <a:ext cx="4572000" cy="42708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D909AD-D257-4B0A-9750-F9222756D6B2}"/>
              </a:ext>
            </a:extLst>
          </p:cNvPr>
          <p:cNvSpPr txBox="1"/>
          <p:nvPr/>
        </p:nvSpPr>
        <p:spPr>
          <a:xfrm>
            <a:off x="2114963" y="79566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0.7</a:t>
            </a:r>
            <a:r>
              <a:rPr lang="en-US" altLang="zh-CN" dirty="0">
                <a:solidFill>
                  <a:srgbClr val="00FF00"/>
                </a:solidFill>
              </a:rPr>
              <a:t>''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9939D6-57AF-4BC4-8950-40A1172AEAB8}"/>
              </a:ext>
            </a:extLst>
          </p:cNvPr>
          <p:cNvSpPr txBox="1"/>
          <p:nvPr/>
        </p:nvSpPr>
        <p:spPr>
          <a:xfrm>
            <a:off x="6527015" y="174068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0.125''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F1F2C-E6D3-422F-9CBF-F67CE98424D3}"/>
              </a:ext>
            </a:extLst>
          </p:cNvPr>
          <p:cNvSpPr txBox="1"/>
          <p:nvPr/>
        </p:nvSpPr>
        <p:spPr>
          <a:xfrm>
            <a:off x="2012580" y="267186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0.2''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39EC47-681C-4A50-B9E3-5847B98ADC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6" b="2017"/>
          <a:stretch/>
        </p:blipFill>
        <p:spPr>
          <a:xfrm>
            <a:off x="1" y="4183430"/>
            <a:ext cx="5969000" cy="26745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2D7373-AC42-4CA3-9505-8C291376D853}"/>
              </a:ext>
            </a:extLst>
          </p:cNvPr>
          <p:cNvSpPr txBox="1"/>
          <p:nvPr/>
        </p:nvSpPr>
        <p:spPr>
          <a:xfrm>
            <a:off x="6134099" y="4432300"/>
            <a:ext cx="30098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Reason: "Fab/Modify T42911-MDE-0001 PXCT parts on activity 045. Need by 10Jan 2024. Contact is C. Snow"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Workorder: RC113931.B000L2.W08934 - Experimental Support Labor (FRIB Operations)</a:t>
            </a:r>
          </a:p>
        </p:txBody>
      </p:sp>
    </p:spTree>
    <p:extLst>
      <p:ext uri="{BB962C8B-B14F-4D97-AF65-F5344CB8AC3E}">
        <p14:creationId xmlns:p14="http://schemas.microsoft.com/office/powerpoint/2010/main" val="144465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747373-901D-4256-A1D7-5309AD37E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0"/>
          <a:stretch/>
        </p:blipFill>
        <p:spPr>
          <a:xfrm>
            <a:off x="0" y="524732"/>
            <a:ext cx="9144000" cy="580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1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EC6DC1-2252-429A-A932-15C9BE4CF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7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1DF3FA-7C6E-417F-9D81-007299C8D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9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D9237F-DC5F-4B70-A24A-C7D9FA889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078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788E11-D112-4A16-8D48-9D8DEC340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094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6BA5E6-2114-4DF0-B0FA-9B676EB61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572000" cy="3083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838B8A-4429-4DD0-96DF-C79831DDD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29000"/>
            <a:ext cx="4572000" cy="30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1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454</Words>
  <Application>Microsoft Office PowerPoint</Application>
  <PresentationFormat>On-screen Show (4:3)</PresentationFormat>
  <Paragraphs>47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 lijie</dc:creator>
  <cp:lastModifiedBy>sun lijie</cp:lastModifiedBy>
  <cp:revision>1</cp:revision>
  <dcterms:created xsi:type="dcterms:W3CDTF">2024-01-12T15:38:35Z</dcterms:created>
  <dcterms:modified xsi:type="dcterms:W3CDTF">2024-01-12T15:45:33Z</dcterms:modified>
</cp:coreProperties>
</file>