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359" r:id="rId2"/>
    <p:sldId id="2500" r:id="rId3"/>
    <p:sldId id="2502" r:id="rId4"/>
    <p:sldId id="2503" r:id="rId5"/>
    <p:sldId id="2498" r:id="rId6"/>
    <p:sldId id="2515" r:id="rId7"/>
    <p:sldId id="2516" r:id="rId8"/>
    <p:sldId id="2497" r:id="rId9"/>
    <p:sldId id="2496"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2" autoAdjust="0"/>
    <p:restoredTop sz="94660"/>
  </p:normalViewPr>
  <p:slideViewPr>
    <p:cSldViewPr snapToGrid="0">
      <p:cViewPr varScale="1">
        <p:scale>
          <a:sx n="64" d="100"/>
          <a:sy n="64" d="100"/>
        </p:scale>
        <p:origin x="67" y="5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1EA18-E800-4FE6-88CC-1A6432E61B4C}" type="datetimeFigureOut">
              <a:rPr lang="en-US" smtClean="0"/>
              <a:t>9/7/2023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4D4E22-4589-44B1-8CE0-35DD2E5456CA}" type="slidenum">
              <a:rPr lang="en-US" smtClean="0"/>
              <a:t>‹#›</a:t>
            </a:fld>
            <a:endParaRPr lang="en-US"/>
          </a:p>
        </p:txBody>
      </p:sp>
    </p:spTree>
    <p:extLst>
      <p:ext uri="{BB962C8B-B14F-4D97-AF65-F5344CB8AC3E}">
        <p14:creationId xmlns:p14="http://schemas.microsoft.com/office/powerpoint/2010/main" val="3875829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"F:/e21010/pxct/LEGe_55Fe_Ch13_Timing_Tau50us_BLcut500us.root"</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1</a:t>
            </a:fld>
            <a:endParaRPr lang="zh-CN" altLang="en-US"/>
          </a:p>
        </p:txBody>
      </p:sp>
    </p:spTree>
    <p:extLst>
      <p:ext uri="{BB962C8B-B14F-4D97-AF65-F5344CB8AC3E}">
        <p14:creationId xmlns:p14="http://schemas.microsoft.com/office/powerpoint/2010/main" val="70260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880000"/>
                </a:solidFill>
                <a:latin typeface="Cascadia Mono" panose="020B0609020000020004" pitchFamily="49" charset="0"/>
              </a:rPr>
              <a:t>peakfit_gausnerfcpol1_band_doublepeak_pxct.C</a:t>
            </a:r>
          </a:p>
          <a:p>
            <a:r>
              <a:rPr lang="en-US" dirty="0"/>
              <a:t>#include &lt;iostream&gt;</a:t>
            </a:r>
          </a:p>
          <a:p>
            <a:r>
              <a:rPr lang="en-US" dirty="0"/>
              <a:t>#include &lt;</a:t>
            </a:r>
            <a:r>
              <a:rPr lang="en-US" dirty="0" err="1"/>
              <a:t>fstream</a:t>
            </a:r>
            <a:r>
              <a:rPr lang="en-US" dirty="0"/>
              <a:t>&gt;</a:t>
            </a:r>
          </a:p>
          <a:p>
            <a:r>
              <a:rPr lang="en-US" dirty="0"/>
              <a:t>//#include &lt;</a:t>
            </a:r>
            <a:r>
              <a:rPr lang="en-US" dirty="0" err="1"/>
              <a:t>iomanip.h</a:t>
            </a:r>
            <a:r>
              <a:rPr lang="en-US" dirty="0"/>
              <a:t>&gt;</a:t>
            </a:r>
          </a:p>
          <a:p>
            <a:r>
              <a:rPr lang="en-US" dirty="0"/>
              <a:t>#include &lt;</a:t>
            </a:r>
            <a:r>
              <a:rPr lang="en-US" dirty="0" err="1"/>
              <a:t>math.h</a:t>
            </a:r>
            <a:r>
              <a:rPr lang="en-US" dirty="0"/>
              <a:t>&gt;</a:t>
            </a:r>
          </a:p>
          <a:p>
            <a:r>
              <a:rPr lang="en-US" dirty="0"/>
              <a:t>#include &lt;</a:t>
            </a:r>
            <a:r>
              <a:rPr lang="en-US" dirty="0" err="1"/>
              <a:t>time.h</a:t>
            </a:r>
            <a:r>
              <a:rPr lang="en-US" dirty="0"/>
              <a:t>&gt;</a:t>
            </a:r>
          </a:p>
          <a:p>
            <a:r>
              <a:rPr lang="en-US" dirty="0"/>
              <a:t>#include &lt;map&gt;</a:t>
            </a:r>
          </a:p>
          <a:p>
            <a:r>
              <a:rPr lang="en-US" dirty="0"/>
              <a:t>#include &lt;</a:t>
            </a:r>
            <a:r>
              <a:rPr lang="en-US" dirty="0" err="1"/>
              <a:t>TROOT.h</a:t>
            </a:r>
            <a:r>
              <a:rPr lang="en-US" dirty="0"/>
              <a:t>&gt;</a:t>
            </a:r>
          </a:p>
          <a:p>
            <a:r>
              <a:rPr lang="en-US" dirty="0"/>
              <a:t>#include &lt;</a:t>
            </a:r>
            <a:r>
              <a:rPr lang="en-US" dirty="0" err="1"/>
              <a:t>TSystem.h</a:t>
            </a:r>
            <a:r>
              <a:rPr lang="en-US" dirty="0"/>
              <a:t>&gt;#include &lt;</a:t>
            </a:r>
            <a:r>
              <a:rPr lang="en-US" dirty="0" err="1"/>
              <a:t>TCutG.h</a:t>
            </a:r>
            <a:r>
              <a:rPr lang="en-US" dirty="0"/>
              <a:t>&gt;</a:t>
            </a:r>
          </a:p>
          <a:p>
            <a:r>
              <a:rPr lang="en-US" dirty="0"/>
              <a:t>#include "</a:t>
            </a:r>
            <a:r>
              <a:rPr lang="en-US" dirty="0" err="1"/>
              <a:t>TChain.h</a:t>
            </a:r>
            <a:r>
              <a:rPr lang="en-US" dirty="0"/>
              <a:t>"</a:t>
            </a:r>
          </a:p>
          <a:p>
            <a:r>
              <a:rPr lang="en-US" dirty="0"/>
              <a:t>#include "</a:t>
            </a:r>
            <a:r>
              <a:rPr lang="en-US" dirty="0" err="1"/>
              <a:t>TStyle.h</a:t>
            </a:r>
            <a:r>
              <a:rPr lang="en-US" dirty="0"/>
              <a:t>"</a:t>
            </a:r>
          </a:p>
          <a:p>
            <a:r>
              <a:rPr lang="en-US" dirty="0"/>
              <a:t>#include "</a:t>
            </a:r>
            <a:r>
              <a:rPr lang="en-US" dirty="0" err="1"/>
              <a:t>TLine.h</a:t>
            </a:r>
            <a:r>
              <a:rPr lang="en-US" dirty="0"/>
              <a:t>"</a:t>
            </a:r>
          </a:p>
          <a:p>
            <a:r>
              <a:rPr lang="en-US" dirty="0"/>
              <a:t>#include "</a:t>
            </a:r>
            <a:r>
              <a:rPr lang="en-US" dirty="0" err="1"/>
              <a:t>TCanvas.h</a:t>
            </a:r>
            <a:r>
              <a:rPr lang="en-US" dirty="0"/>
              <a:t>"</a:t>
            </a:r>
          </a:p>
          <a:p>
            <a:r>
              <a:rPr lang="en-US" dirty="0"/>
              <a:t>#include "</a:t>
            </a:r>
            <a:r>
              <a:rPr lang="en-US" dirty="0" err="1"/>
              <a:t>TEllipse.h</a:t>
            </a:r>
            <a:r>
              <a:rPr lang="en-US" dirty="0"/>
              <a:t>"</a:t>
            </a:r>
          </a:p>
          <a:p>
            <a:r>
              <a:rPr lang="en-US" dirty="0"/>
              <a:t>#include "</a:t>
            </a:r>
            <a:r>
              <a:rPr lang="en-US" dirty="0" err="1"/>
              <a:t>TString.h</a:t>
            </a:r>
            <a:r>
              <a:rPr lang="en-US" dirty="0"/>
              <a:t>"</a:t>
            </a:r>
          </a:p>
          <a:p>
            <a:r>
              <a:rPr lang="en-US" dirty="0"/>
              <a:t>#include "</a:t>
            </a:r>
            <a:r>
              <a:rPr lang="en-US" dirty="0" err="1"/>
              <a:t>TGraph.h</a:t>
            </a:r>
            <a:r>
              <a:rPr lang="en-US" dirty="0"/>
              <a:t>"</a:t>
            </a:r>
          </a:p>
          <a:p>
            <a:r>
              <a:rPr lang="en-US" dirty="0"/>
              <a:t>#include "</a:t>
            </a:r>
            <a:r>
              <a:rPr lang="en-US" dirty="0" err="1"/>
              <a:t>TGraphErrors.h</a:t>
            </a:r>
            <a:r>
              <a:rPr lang="en-US" dirty="0"/>
              <a:t>"</a:t>
            </a:r>
          </a:p>
          <a:p>
            <a:r>
              <a:rPr lang="en-US" dirty="0"/>
              <a:t>#include "</a:t>
            </a:r>
            <a:r>
              <a:rPr lang="en-US" dirty="0" err="1"/>
              <a:t>TSpectrum.h</a:t>
            </a:r>
            <a:r>
              <a:rPr lang="en-US" dirty="0"/>
              <a:t>"</a:t>
            </a:r>
          </a:p>
          <a:p>
            <a:r>
              <a:rPr lang="en-US" dirty="0"/>
              <a:t>#include "</a:t>
            </a:r>
            <a:r>
              <a:rPr lang="en-US" dirty="0" err="1"/>
              <a:t>TVirtualFitter.h</a:t>
            </a:r>
            <a:r>
              <a:rPr lang="en-US" dirty="0"/>
              <a:t>"</a:t>
            </a:r>
          </a:p>
          <a:p>
            <a:r>
              <a:rPr lang="en-US" dirty="0"/>
              <a:t>#include "</a:t>
            </a:r>
            <a:r>
              <a:rPr lang="en-US" dirty="0" err="1"/>
              <a:t>TFitResult.h</a:t>
            </a:r>
            <a:r>
              <a:rPr lang="en-US" dirty="0"/>
              <a:t>"</a:t>
            </a:r>
          </a:p>
          <a:p>
            <a:r>
              <a:rPr lang="en-US" dirty="0"/>
              <a:t>#include "</a:t>
            </a:r>
            <a:r>
              <a:rPr lang="en-US" dirty="0" err="1"/>
              <a:t>TFitResultPtr.h</a:t>
            </a:r>
            <a:r>
              <a:rPr lang="en-US" dirty="0"/>
              <a:t>"</a:t>
            </a:r>
          </a:p>
          <a:p>
            <a:r>
              <a:rPr lang="en-US" dirty="0"/>
              <a:t>#include "</a:t>
            </a:r>
            <a:r>
              <a:rPr lang="en-US" dirty="0" err="1"/>
              <a:t>TMatrixDSymfwd.h</a:t>
            </a:r>
            <a:r>
              <a:rPr lang="en-US" dirty="0"/>
              <a:t>"</a:t>
            </a:r>
          </a:p>
          <a:p>
            <a:r>
              <a:rPr lang="en-US" dirty="0"/>
              <a:t>#include "</a:t>
            </a:r>
            <a:r>
              <a:rPr lang="en-US" dirty="0" err="1"/>
              <a:t>TRandom.h</a:t>
            </a:r>
            <a:r>
              <a:rPr lang="en-US" dirty="0"/>
              <a:t>"</a:t>
            </a:r>
          </a:p>
          <a:p>
            <a:r>
              <a:rPr lang="en-US" dirty="0"/>
              <a:t>#include "</a:t>
            </a:r>
            <a:r>
              <a:rPr lang="en-US" dirty="0" err="1"/>
              <a:t>TFile.h</a:t>
            </a:r>
            <a:r>
              <a:rPr lang="en-US" dirty="0"/>
              <a:t>"</a:t>
            </a:r>
          </a:p>
          <a:p>
            <a:r>
              <a:rPr lang="en-US" dirty="0"/>
              <a:t>#include "</a:t>
            </a:r>
            <a:r>
              <a:rPr lang="en-US" dirty="0" err="1"/>
              <a:t>TTree.h</a:t>
            </a:r>
            <a:r>
              <a:rPr lang="en-US" dirty="0"/>
              <a:t>"</a:t>
            </a:r>
          </a:p>
          <a:p>
            <a:r>
              <a:rPr lang="en-US" dirty="0"/>
              <a:t>#include "TH1.h"</a:t>
            </a:r>
          </a:p>
          <a:p>
            <a:r>
              <a:rPr lang="en-US" dirty="0"/>
              <a:t>#include "TH1D.h"</a:t>
            </a:r>
          </a:p>
          <a:p>
            <a:r>
              <a:rPr lang="en-US" dirty="0"/>
              <a:t>#include "TH2.h"</a:t>
            </a:r>
          </a:p>
          <a:p>
            <a:r>
              <a:rPr lang="en-US" dirty="0"/>
              <a:t>#include "TF1.h"</a:t>
            </a:r>
          </a:p>
          <a:p>
            <a:r>
              <a:rPr lang="en-US" dirty="0"/>
              <a:t>#include "</a:t>
            </a:r>
            <a:r>
              <a:rPr lang="en-US" dirty="0" err="1"/>
              <a:t>TMath.h</a:t>
            </a:r>
            <a:r>
              <a:rPr lang="en-US" dirty="0"/>
              <a:t>"</a:t>
            </a:r>
          </a:p>
          <a:p>
            <a:r>
              <a:rPr lang="en-US" dirty="0"/>
              <a:t>#include "</a:t>
            </a:r>
            <a:r>
              <a:rPr lang="en-US" dirty="0" err="1"/>
              <a:t>TPaveText.h</a:t>
            </a:r>
            <a:r>
              <a:rPr lang="en-US" dirty="0"/>
              <a:t>"</a:t>
            </a:r>
          </a:p>
          <a:p>
            <a:r>
              <a:rPr lang="en-US" dirty="0"/>
              <a:t>#include "</a:t>
            </a:r>
            <a:r>
              <a:rPr lang="en-US" dirty="0" err="1"/>
              <a:t>TPad.h</a:t>
            </a:r>
            <a:r>
              <a:rPr lang="en-US" dirty="0"/>
              <a:t>"</a:t>
            </a:r>
          </a:p>
          <a:p>
            <a:r>
              <a:rPr lang="en-US" dirty="0"/>
              <a:t>#include "</a:t>
            </a:r>
            <a:r>
              <a:rPr lang="en-US" dirty="0" err="1"/>
              <a:t>TAxis.h</a:t>
            </a:r>
            <a:r>
              <a:rPr lang="en-US" dirty="0"/>
              <a:t>"</a:t>
            </a:r>
          </a:p>
          <a:p>
            <a:r>
              <a:rPr lang="en-US" dirty="0"/>
              <a:t>#include "</a:t>
            </a:r>
            <a:r>
              <a:rPr lang="en-US" dirty="0" err="1"/>
              <a:t>TClass.h</a:t>
            </a:r>
            <a:r>
              <a:rPr lang="en-US" dirty="0"/>
              <a:t>"</a:t>
            </a:r>
          </a:p>
          <a:p>
            <a:r>
              <a:rPr lang="en-US" dirty="0"/>
              <a:t>#include "</a:t>
            </a:r>
            <a:r>
              <a:rPr lang="en-US" dirty="0" err="1"/>
              <a:t>TMatrixD.h</a:t>
            </a:r>
            <a:r>
              <a:rPr lang="en-US" dirty="0"/>
              <a:t>"</a:t>
            </a:r>
          </a:p>
          <a:p>
            <a:r>
              <a:rPr lang="en-US" dirty="0"/>
              <a:t>#include "</a:t>
            </a:r>
            <a:r>
              <a:rPr lang="en-US" dirty="0" err="1"/>
              <a:t>TVectorD.h</a:t>
            </a:r>
            <a:r>
              <a:rPr lang="en-US" dirty="0"/>
              <a:t>"</a:t>
            </a:r>
          </a:p>
          <a:p>
            <a:r>
              <a:rPr lang="en-US" dirty="0"/>
              <a:t>#include "</a:t>
            </a:r>
            <a:r>
              <a:rPr lang="en-US" dirty="0" err="1"/>
              <a:t>string.h</a:t>
            </a:r>
            <a:r>
              <a:rPr lang="en-US" dirty="0"/>
              <a:t>"</a:t>
            </a:r>
          </a:p>
          <a:p>
            <a:r>
              <a:rPr lang="en-US" dirty="0"/>
              <a:t>#include "</a:t>
            </a:r>
            <a:r>
              <a:rPr lang="en-US" dirty="0" err="1"/>
              <a:t>stdlib.h</a:t>
            </a:r>
            <a:r>
              <a:rPr lang="en-US" dirty="0"/>
              <a:t>"</a:t>
            </a:r>
          </a:p>
          <a:p>
            <a:r>
              <a:rPr lang="en-US" dirty="0"/>
              <a:t>#include "</a:t>
            </a:r>
            <a:r>
              <a:rPr lang="en-US" dirty="0" err="1"/>
              <a:t>stdio.h</a:t>
            </a:r>
            <a:r>
              <a:rPr lang="en-US" dirty="0"/>
              <a:t>"</a:t>
            </a:r>
          </a:p>
          <a:p>
            <a:r>
              <a:rPr lang="en-US" dirty="0"/>
              <a:t>#include "</a:t>
            </a:r>
            <a:r>
              <a:rPr lang="en-US" dirty="0" err="1"/>
              <a:t>TLegend.h</a:t>
            </a:r>
            <a:r>
              <a:rPr lang="en-US" dirty="0"/>
              <a:t>"</a:t>
            </a:r>
          </a:p>
          <a:p>
            <a:r>
              <a:rPr lang="en-US" dirty="0"/>
              <a:t>using namespace std;</a:t>
            </a:r>
          </a:p>
          <a:p>
            <a:r>
              <a:rPr lang="en-US" dirty="0"/>
              <a:t>void peakfit_gausnerfcpol1_band_doublepeak_pxct() // get histogram and EMG fit two peaks</a:t>
            </a:r>
          </a:p>
          <a:p>
            <a:r>
              <a:rPr lang="en-US" dirty="0"/>
              <a:t>{</a:t>
            </a:r>
          </a:p>
          <a:p>
            <a:r>
              <a:rPr lang="en-US" dirty="0"/>
              <a:t>	const int ID1 = 0;// </a:t>
            </a:r>
            <a:r>
              <a:rPr lang="en-US" dirty="0" err="1"/>
              <a:t>i</a:t>
            </a:r>
            <a:r>
              <a:rPr lang="en-US" dirty="0"/>
              <a:t>=ID1//which detector</a:t>
            </a:r>
          </a:p>
          <a:p>
            <a:r>
              <a:rPr lang="en-US" dirty="0"/>
              <a:t>	const int ID2 = 0;// </a:t>
            </a:r>
            <a:r>
              <a:rPr lang="en-US" dirty="0" err="1"/>
              <a:t>i</a:t>
            </a:r>
            <a:r>
              <a:rPr lang="en-US" dirty="0"/>
              <a:t>&lt;=ID2// modify which detector</a:t>
            </a:r>
          </a:p>
          <a:p>
            <a:r>
              <a:rPr lang="en-US" dirty="0"/>
              <a:t>	double </a:t>
            </a:r>
            <a:r>
              <a:rPr lang="en-US" dirty="0" err="1"/>
              <a:t>binwidth</a:t>
            </a:r>
            <a:r>
              <a:rPr lang="en-US" dirty="0"/>
              <a:t> = 1;</a:t>
            </a:r>
          </a:p>
          <a:p>
            <a:r>
              <a:rPr lang="en-US" dirty="0"/>
              <a:t>	int </a:t>
            </a:r>
            <a:r>
              <a:rPr lang="en-US" dirty="0" err="1"/>
              <a:t>minrange</a:t>
            </a:r>
            <a:r>
              <a:rPr lang="en-US" dirty="0"/>
              <a:t> = 0, </a:t>
            </a:r>
            <a:r>
              <a:rPr lang="en-US" dirty="0" err="1"/>
              <a:t>maxrange</a:t>
            </a:r>
            <a:r>
              <a:rPr lang="en-US" dirty="0"/>
              <a:t> = 0, </a:t>
            </a:r>
            <a:r>
              <a:rPr lang="en-US" dirty="0" err="1"/>
              <a:t>minbin</a:t>
            </a:r>
            <a:r>
              <a:rPr lang="en-US" dirty="0"/>
              <a:t>, </a:t>
            </a:r>
            <a:r>
              <a:rPr lang="en-US" dirty="0" err="1"/>
              <a:t>maxbin</a:t>
            </a:r>
            <a:r>
              <a:rPr lang="en-US" dirty="0"/>
              <a:t>;</a:t>
            </a:r>
          </a:p>
          <a:p>
            <a:r>
              <a:rPr lang="en-US" dirty="0"/>
              <a:t>	float </a:t>
            </a:r>
            <a:r>
              <a:rPr lang="en-US" dirty="0" err="1"/>
              <a:t>Eg</a:t>
            </a:r>
            <a:r>
              <a:rPr lang="en-US" dirty="0"/>
              <a:t>, Eg2nd, </a:t>
            </a:r>
            <a:r>
              <a:rPr lang="en-US" dirty="0" err="1"/>
              <a:t>gaplow</a:t>
            </a:r>
            <a:r>
              <a:rPr lang="en-US" dirty="0"/>
              <a:t> = 70., </a:t>
            </a:r>
            <a:r>
              <a:rPr lang="en-US" dirty="0" err="1"/>
              <a:t>gaphigh</a:t>
            </a:r>
            <a:r>
              <a:rPr lang="en-US" dirty="0"/>
              <a:t> = 70.;//fitting range</a:t>
            </a:r>
            <a:r>
              <a:rPr lang="zh-CN" altLang="en-US" dirty="0"/>
              <a:t>随分辨不同调整</a:t>
            </a:r>
          </a:p>
          <a:p>
            <a:r>
              <a:rPr lang="zh-CN" altLang="en-US" dirty="0"/>
              <a:t>	</a:t>
            </a:r>
            <a:r>
              <a:rPr lang="en-US" dirty="0"/>
              <a:t>int </a:t>
            </a:r>
            <a:r>
              <a:rPr lang="en-US" dirty="0" err="1"/>
              <a:t>i</a:t>
            </a:r>
            <a:r>
              <a:rPr lang="en-US" dirty="0"/>
              <a:t>, ii, </a:t>
            </a:r>
            <a:r>
              <a:rPr lang="en-US" dirty="0" err="1"/>
              <a:t>jj</a:t>
            </a:r>
            <a:r>
              <a:rPr lang="en-US" dirty="0"/>
              <a:t>, </a:t>
            </a:r>
            <a:r>
              <a:rPr lang="en-US" dirty="0" err="1"/>
              <a:t>ibin</a:t>
            </a:r>
            <a:r>
              <a:rPr lang="en-US" dirty="0"/>
              <a:t>;</a:t>
            </a:r>
          </a:p>
          <a:p>
            <a:r>
              <a:rPr lang="en-US" dirty="0"/>
              <a:t>	char </a:t>
            </a:r>
            <a:r>
              <a:rPr lang="en-US" dirty="0" err="1"/>
              <a:t>paraprint</a:t>
            </a:r>
            <a:r>
              <a:rPr lang="en-US" dirty="0"/>
              <a:t>[100], </a:t>
            </a:r>
            <a:r>
              <a:rPr lang="en-US" dirty="0" err="1"/>
              <a:t>histo_name</a:t>
            </a:r>
            <a:r>
              <a:rPr lang="en-US" dirty="0"/>
              <a:t>[200], </a:t>
            </a:r>
            <a:r>
              <a:rPr lang="en-US" dirty="0" err="1"/>
              <a:t>hfit_name</a:t>
            </a:r>
            <a:r>
              <a:rPr lang="en-US" dirty="0"/>
              <a:t>[200];</a:t>
            </a:r>
          </a:p>
          <a:p>
            <a:r>
              <a:rPr lang="en-US" dirty="0"/>
              <a:t>	TH1F* </a:t>
            </a:r>
            <a:r>
              <a:rPr lang="en-US" dirty="0" err="1"/>
              <a:t>histo</a:t>
            </a:r>
            <a:r>
              <a:rPr lang="en-US" dirty="0"/>
              <a:t>[ID2 + 1];//TH1F peak </a:t>
            </a:r>
            <a:r>
              <a:rPr lang="en-US" dirty="0" err="1"/>
              <a:t>search+gauss</a:t>
            </a:r>
            <a:r>
              <a:rPr lang="en-US" dirty="0"/>
              <a:t> fit, create histograms</a:t>
            </a:r>
          </a:p>
          <a:p>
            <a:r>
              <a:rPr lang="en-US" dirty="0"/>
              <a:t>	const int </a:t>
            </a:r>
            <a:r>
              <a:rPr lang="en-US" dirty="0" err="1"/>
              <a:t>peaknum</a:t>
            </a:r>
            <a:r>
              <a:rPr lang="en-US" dirty="0"/>
              <a:t> = 7;//search peak numbers, modify</a:t>
            </a:r>
          </a:p>
          <a:p>
            <a:r>
              <a:rPr lang="en-US" dirty="0"/>
              <a:t>	TF1* </a:t>
            </a:r>
            <a:r>
              <a:rPr lang="en-US" dirty="0" err="1"/>
              <a:t>fEMG</a:t>
            </a:r>
            <a:r>
              <a:rPr lang="en-US" dirty="0"/>
              <a:t>[</a:t>
            </a:r>
            <a:r>
              <a:rPr lang="en-US" dirty="0" err="1"/>
              <a:t>peaknum</a:t>
            </a:r>
            <a:r>
              <a:rPr lang="en-US" dirty="0"/>
              <a:t>];//create function</a:t>
            </a:r>
          </a:p>
          <a:p>
            <a:r>
              <a:rPr lang="en-US" dirty="0"/>
              <a:t>	TF1* p[</a:t>
            </a:r>
            <a:r>
              <a:rPr lang="en-US" dirty="0" err="1"/>
              <a:t>peaknum</a:t>
            </a:r>
            <a:r>
              <a:rPr lang="en-US" dirty="0"/>
              <a:t>], * g[</a:t>
            </a:r>
            <a:r>
              <a:rPr lang="en-US" dirty="0" err="1"/>
              <a:t>peaknum</a:t>
            </a:r>
            <a:r>
              <a:rPr lang="en-US" dirty="0"/>
              <a:t>], * b[</a:t>
            </a:r>
            <a:r>
              <a:rPr lang="en-US" dirty="0" err="1"/>
              <a:t>peaknum</a:t>
            </a:r>
            <a:r>
              <a:rPr lang="en-US" dirty="0"/>
              <a:t>], * g2[</a:t>
            </a:r>
            <a:r>
              <a:rPr lang="en-US" dirty="0" err="1"/>
              <a:t>peaknum</a:t>
            </a:r>
            <a:r>
              <a:rPr lang="en-US" dirty="0"/>
              <a:t>];</a:t>
            </a:r>
          </a:p>
          <a:p>
            <a:r>
              <a:rPr lang="en-US" dirty="0"/>
              <a:t>	</a:t>
            </a:r>
            <a:r>
              <a:rPr lang="en-US" dirty="0" err="1"/>
              <a:t>Double_t</a:t>
            </a:r>
            <a:r>
              <a:rPr lang="en-US" dirty="0"/>
              <a:t> </a:t>
            </a:r>
            <a:r>
              <a:rPr lang="en-US" dirty="0" err="1"/>
              <a:t>peakx</a:t>
            </a:r>
            <a:r>
              <a:rPr lang="en-US" dirty="0"/>
              <a:t>[</a:t>
            </a:r>
            <a:r>
              <a:rPr lang="en-US" dirty="0" err="1"/>
              <a:t>peaknum</a:t>
            </a:r>
            <a:r>
              <a:rPr lang="en-US" dirty="0"/>
              <a:t>], </a:t>
            </a:r>
            <a:r>
              <a:rPr lang="en-US" dirty="0" err="1"/>
              <a:t>peakxerr</a:t>
            </a:r>
            <a:r>
              <a:rPr lang="en-US" dirty="0"/>
              <a:t>[</a:t>
            </a:r>
            <a:r>
              <a:rPr lang="en-US" dirty="0" err="1"/>
              <a:t>peaknum</a:t>
            </a:r>
            <a:r>
              <a:rPr lang="en-US" dirty="0"/>
              <a:t>];</a:t>
            </a:r>
          </a:p>
          <a:p>
            <a:r>
              <a:rPr lang="en-US" dirty="0"/>
              <a:t>	</a:t>
            </a:r>
            <a:r>
              <a:rPr lang="en-US" dirty="0" err="1"/>
              <a:t>Double_t</a:t>
            </a:r>
            <a:r>
              <a:rPr lang="en-US" dirty="0"/>
              <a:t> peaky[</a:t>
            </a:r>
            <a:r>
              <a:rPr lang="en-US" dirty="0" err="1"/>
              <a:t>peaknum</a:t>
            </a:r>
            <a:r>
              <a:rPr lang="en-US" dirty="0"/>
              <a:t>], </a:t>
            </a:r>
            <a:r>
              <a:rPr lang="en-US" dirty="0" err="1"/>
              <a:t>peakyerr</a:t>
            </a:r>
            <a:r>
              <a:rPr lang="en-US" dirty="0"/>
              <a:t>[</a:t>
            </a:r>
            <a:r>
              <a:rPr lang="en-US" dirty="0" err="1"/>
              <a:t>peaknum</a:t>
            </a:r>
            <a:r>
              <a:rPr lang="en-US" dirty="0"/>
              <a:t>];</a:t>
            </a:r>
          </a:p>
          <a:p>
            <a:r>
              <a:rPr lang="en-US" dirty="0"/>
              <a:t>	</a:t>
            </a:r>
            <a:r>
              <a:rPr lang="en-US" dirty="0" err="1"/>
              <a:t>Double_t</a:t>
            </a:r>
            <a:r>
              <a:rPr lang="en-US" dirty="0"/>
              <a:t> sig[</a:t>
            </a:r>
            <a:r>
              <a:rPr lang="en-US" dirty="0" err="1"/>
              <a:t>peaknum</a:t>
            </a:r>
            <a:r>
              <a:rPr lang="en-US" dirty="0"/>
              <a:t>], </a:t>
            </a:r>
            <a:r>
              <a:rPr lang="en-US" dirty="0" err="1"/>
              <a:t>sig_err</a:t>
            </a:r>
            <a:r>
              <a:rPr lang="en-US" dirty="0"/>
              <a:t>[</a:t>
            </a:r>
            <a:r>
              <a:rPr lang="en-US" dirty="0" err="1"/>
              <a:t>peaknum</a:t>
            </a:r>
            <a:r>
              <a:rPr lang="en-US" dirty="0"/>
              <a:t>];</a:t>
            </a:r>
          </a:p>
          <a:p>
            <a:r>
              <a:rPr lang="en-US" dirty="0"/>
              <a:t>	</a:t>
            </a:r>
            <a:r>
              <a:rPr lang="en-US" dirty="0" err="1"/>
              <a:t>Double_t</a:t>
            </a:r>
            <a:r>
              <a:rPr lang="en-US" dirty="0"/>
              <a:t> tau[</a:t>
            </a:r>
            <a:r>
              <a:rPr lang="en-US" dirty="0" err="1"/>
              <a:t>peaknum</a:t>
            </a:r>
            <a:r>
              <a:rPr lang="en-US" dirty="0"/>
              <a:t>], </a:t>
            </a:r>
            <a:r>
              <a:rPr lang="en-US" dirty="0" err="1"/>
              <a:t>tau_err</a:t>
            </a:r>
            <a:r>
              <a:rPr lang="en-US" dirty="0"/>
              <a:t>[</a:t>
            </a:r>
            <a:r>
              <a:rPr lang="en-US" dirty="0" err="1"/>
              <a:t>peaknum</a:t>
            </a:r>
            <a:r>
              <a:rPr lang="en-US" dirty="0"/>
              <a:t>];</a:t>
            </a:r>
          </a:p>
          <a:p>
            <a:r>
              <a:rPr lang="en-US" dirty="0"/>
              <a:t>	</a:t>
            </a:r>
            <a:r>
              <a:rPr lang="en-US" dirty="0" err="1"/>
              <a:t>Double_t</a:t>
            </a:r>
            <a:r>
              <a:rPr lang="en-US" dirty="0"/>
              <a:t> mean[</a:t>
            </a:r>
            <a:r>
              <a:rPr lang="en-US" dirty="0" err="1"/>
              <a:t>peaknum</a:t>
            </a:r>
            <a:r>
              <a:rPr lang="en-US" dirty="0"/>
              <a:t>], </a:t>
            </a:r>
            <a:r>
              <a:rPr lang="en-US" dirty="0" err="1"/>
              <a:t>mean_err</a:t>
            </a:r>
            <a:r>
              <a:rPr lang="en-US" dirty="0"/>
              <a:t>[</a:t>
            </a:r>
            <a:r>
              <a:rPr lang="en-US" dirty="0" err="1"/>
              <a:t>peaknum</a:t>
            </a:r>
            <a:r>
              <a:rPr lang="en-US" dirty="0"/>
              <a:t>];</a:t>
            </a:r>
          </a:p>
          <a:p>
            <a:r>
              <a:rPr lang="en-US" dirty="0"/>
              <a:t>	</a:t>
            </a:r>
            <a:r>
              <a:rPr lang="en-US" dirty="0" err="1"/>
              <a:t>Double_t</a:t>
            </a:r>
            <a:r>
              <a:rPr lang="en-US" dirty="0"/>
              <a:t> FWHM[</a:t>
            </a:r>
            <a:r>
              <a:rPr lang="en-US" dirty="0" err="1"/>
              <a:t>peaknum</a:t>
            </a:r>
            <a:r>
              <a:rPr lang="en-US" dirty="0"/>
              <a:t>], </a:t>
            </a:r>
            <a:r>
              <a:rPr lang="en-US" dirty="0" err="1"/>
              <a:t>FWHM_err</a:t>
            </a:r>
            <a:r>
              <a:rPr lang="en-US" dirty="0"/>
              <a:t>[</a:t>
            </a:r>
            <a:r>
              <a:rPr lang="en-US" dirty="0" err="1"/>
              <a:t>peaknum</a:t>
            </a:r>
            <a:r>
              <a:rPr lang="en-US" dirty="0"/>
              <a:t>];</a:t>
            </a:r>
          </a:p>
          <a:p>
            <a:r>
              <a:rPr lang="en-US" dirty="0"/>
              <a:t>	</a:t>
            </a:r>
            <a:r>
              <a:rPr lang="en-US" dirty="0" err="1"/>
              <a:t>Double_t</a:t>
            </a:r>
            <a:r>
              <a:rPr lang="en-US" dirty="0"/>
              <a:t> FWHM2nd[</a:t>
            </a:r>
            <a:r>
              <a:rPr lang="en-US" dirty="0" err="1"/>
              <a:t>peaknum</a:t>
            </a:r>
            <a:r>
              <a:rPr lang="en-US" dirty="0"/>
              <a:t>], FWHM2nd_err[</a:t>
            </a:r>
            <a:r>
              <a:rPr lang="en-US" dirty="0" err="1"/>
              <a:t>peaknum</a:t>
            </a:r>
            <a:r>
              <a:rPr lang="en-US" dirty="0"/>
              <a:t>];</a:t>
            </a:r>
          </a:p>
          <a:p>
            <a:r>
              <a:rPr lang="en-US" dirty="0"/>
              <a:t>	double </a:t>
            </a:r>
            <a:r>
              <a:rPr lang="en-US" dirty="0" err="1"/>
              <a:t>inflation_factor</a:t>
            </a:r>
            <a:r>
              <a:rPr lang="en-US" dirty="0"/>
              <a:t> = 1.0;</a:t>
            </a:r>
          </a:p>
          <a:p>
            <a:r>
              <a:rPr lang="en-US" dirty="0"/>
              <a:t>	TH1D* </a:t>
            </a:r>
            <a:r>
              <a:rPr lang="en-US" dirty="0" err="1"/>
              <a:t>h_confidence_interval</a:t>
            </a:r>
            <a:r>
              <a:rPr lang="en-US" dirty="0"/>
              <a:t>[ID2 + 1][</a:t>
            </a:r>
            <a:r>
              <a:rPr lang="en-US" dirty="0" err="1"/>
              <a:t>peaknum</a:t>
            </a:r>
            <a:r>
              <a:rPr lang="en-US" dirty="0"/>
              <a:t>];</a:t>
            </a:r>
          </a:p>
          <a:p>
            <a:r>
              <a:rPr lang="en-US" dirty="0"/>
              <a:t>	</a:t>
            </a:r>
            <a:r>
              <a:rPr lang="en-US" dirty="0" err="1"/>
              <a:t>TCanvas</a:t>
            </a:r>
            <a:r>
              <a:rPr lang="en-US" dirty="0"/>
              <a:t>* </a:t>
            </a:r>
            <a:r>
              <a:rPr lang="en-US" dirty="0" err="1"/>
              <a:t>canvaspeak</a:t>
            </a:r>
            <a:r>
              <a:rPr lang="en-US" dirty="0"/>
              <a:t>[ID2 + 1][</a:t>
            </a:r>
            <a:r>
              <a:rPr lang="en-US" dirty="0" err="1"/>
              <a:t>peaknum</a:t>
            </a:r>
            <a:r>
              <a:rPr lang="en-US" dirty="0"/>
              <a:t>];</a:t>
            </a:r>
          </a:p>
          <a:p>
            <a:r>
              <a:rPr lang="en-US" dirty="0"/>
              <a:t>	char pathname[150];</a:t>
            </a:r>
          </a:p>
          <a:p>
            <a:r>
              <a:rPr lang="en-US" dirty="0"/>
              <a:t>	char filename[150];</a:t>
            </a:r>
          </a:p>
          <a:p>
            <a:r>
              <a:rPr lang="en-US" dirty="0"/>
              <a:t>	</a:t>
            </a:r>
            <a:r>
              <a:rPr lang="en-US" dirty="0" err="1"/>
              <a:t>sprintf</a:t>
            </a:r>
            <a:r>
              <a:rPr lang="en-US" dirty="0"/>
              <a:t>(pathname, "%s", "F:/e21010/pxct/");</a:t>
            </a:r>
          </a:p>
          <a:p>
            <a:r>
              <a:rPr lang="en-US" dirty="0"/>
              <a:t>	</a:t>
            </a:r>
            <a:r>
              <a:rPr lang="en-US" dirty="0" err="1"/>
              <a:t>sprintf</a:t>
            </a:r>
            <a:r>
              <a:rPr lang="en-US" dirty="0"/>
              <a:t>(filename, "%</a:t>
            </a:r>
            <a:r>
              <a:rPr lang="en-US" dirty="0" err="1"/>
              <a:t>s%s</a:t>
            </a:r>
            <a:r>
              <a:rPr lang="en-US" dirty="0"/>
              <a:t>", pathname, "lower_bounds.dat");</a:t>
            </a:r>
          </a:p>
          <a:p>
            <a:r>
              <a:rPr lang="en-US" dirty="0"/>
              <a:t>	</a:t>
            </a:r>
            <a:r>
              <a:rPr lang="en-US" dirty="0" err="1"/>
              <a:t>ifstream</a:t>
            </a:r>
            <a:r>
              <a:rPr lang="en-US" dirty="0"/>
              <a:t> </a:t>
            </a:r>
            <a:r>
              <a:rPr lang="en-US" dirty="0" err="1"/>
              <a:t>infilelowerbounds</a:t>
            </a:r>
            <a:r>
              <a:rPr lang="en-US" dirty="0"/>
              <a:t>(filename, </a:t>
            </a:r>
            <a:r>
              <a:rPr lang="en-US" dirty="0" err="1"/>
              <a:t>ios</a:t>
            </a:r>
            <a:r>
              <a:rPr lang="en-US" dirty="0"/>
              <a:t>::in);</a:t>
            </a:r>
          </a:p>
          <a:p>
            <a:r>
              <a:rPr lang="en-US" dirty="0"/>
              <a:t>	</a:t>
            </a:r>
            <a:r>
              <a:rPr lang="en-US" dirty="0" err="1"/>
              <a:t>sprintf</a:t>
            </a:r>
            <a:r>
              <a:rPr lang="en-US" dirty="0"/>
              <a:t>(filename, "%</a:t>
            </a:r>
            <a:r>
              <a:rPr lang="en-US" dirty="0" err="1"/>
              <a:t>s%s</a:t>
            </a:r>
            <a:r>
              <a:rPr lang="en-US" dirty="0"/>
              <a:t>", pathname, "upper_bounds.dat");</a:t>
            </a:r>
          </a:p>
          <a:p>
            <a:r>
              <a:rPr lang="en-US" dirty="0"/>
              <a:t>	</a:t>
            </a:r>
            <a:r>
              <a:rPr lang="en-US" dirty="0" err="1"/>
              <a:t>ifstream</a:t>
            </a:r>
            <a:r>
              <a:rPr lang="en-US" dirty="0"/>
              <a:t> </a:t>
            </a:r>
            <a:r>
              <a:rPr lang="en-US" dirty="0" err="1"/>
              <a:t>infileupperbounds</a:t>
            </a:r>
            <a:r>
              <a:rPr lang="en-US" dirty="0"/>
              <a:t>(filename, </a:t>
            </a:r>
            <a:r>
              <a:rPr lang="en-US" dirty="0" err="1"/>
              <a:t>ios</a:t>
            </a:r>
            <a:r>
              <a:rPr lang="en-US" dirty="0"/>
              <a:t>::in);</a:t>
            </a:r>
          </a:p>
          <a:p>
            <a:r>
              <a:rPr lang="en-US" dirty="0"/>
              <a:t>	double par[</a:t>
            </a:r>
            <a:r>
              <a:rPr lang="en-US" dirty="0" err="1"/>
              <a:t>peaknum</a:t>
            </a:r>
            <a:r>
              <a:rPr lang="en-US" dirty="0"/>
              <a:t>][10], </a:t>
            </a:r>
            <a:r>
              <a:rPr lang="en-US" dirty="0" err="1"/>
              <a:t>par_err</a:t>
            </a:r>
            <a:r>
              <a:rPr lang="en-US" dirty="0"/>
              <a:t>[</a:t>
            </a:r>
            <a:r>
              <a:rPr lang="en-US" dirty="0" err="1"/>
              <a:t>peaknum</a:t>
            </a:r>
            <a:r>
              <a:rPr lang="en-US" dirty="0"/>
              <a:t>][10];</a:t>
            </a:r>
          </a:p>
          <a:p>
            <a:r>
              <a:rPr lang="en-US" dirty="0"/>
              <a:t>	double </a:t>
            </a:r>
            <a:r>
              <a:rPr lang="en-US" dirty="0" err="1"/>
              <a:t>parChi</a:t>
            </a:r>
            <a:r>
              <a:rPr lang="en-US" dirty="0"/>
              <a:t>[</a:t>
            </a:r>
            <a:r>
              <a:rPr lang="en-US" dirty="0" err="1"/>
              <a:t>peaknum</a:t>
            </a:r>
            <a:r>
              <a:rPr lang="en-US" dirty="0"/>
              <a:t>], </a:t>
            </a:r>
            <a:r>
              <a:rPr lang="en-US" dirty="0" err="1"/>
              <a:t>parNDF</a:t>
            </a:r>
            <a:r>
              <a:rPr lang="en-US" dirty="0"/>
              <a:t>[</a:t>
            </a:r>
            <a:r>
              <a:rPr lang="en-US" dirty="0" err="1"/>
              <a:t>peaknum</a:t>
            </a:r>
            <a:r>
              <a:rPr lang="en-US" dirty="0"/>
              <a:t>], </a:t>
            </a:r>
            <a:r>
              <a:rPr lang="en-US" dirty="0" err="1"/>
              <a:t>p_value</a:t>
            </a:r>
            <a:r>
              <a:rPr lang="en-US" dirty="0"/>
              <a:t>[</a:t>
            </a:r>
            <a:r>
              <a:rPr lang="en-US" dirty="0" err="1"/>
              <a:t>peaknum</a:t>
            </a:r>
            <a:r>
              <a:rPr lang="en-US" dirty="0"/>
              <a:t>];</a:t>
            </a:r>
          </a:p>
          <a:p>
            <a:r>
              <a:rPr lang="en-US" dirty="0"/>
              <a:t>	int </a:t>
            </a:r>
            <a:r>
              <a:rPr lang="en-US" dirty="0" err="1"/>
              <a:t>lower_bound</a:t>
            </a:r>
            <a:r>
              <a:rPr lang="en-US" dirty="0"/>
              <a:t>[ID2 + 1][</a:t>
            </a:r>
            <a:r>
              <a:rPr lang="en-US" dirty="0" err="1"/>
              <a:t>peaknum</a:t>
            </a:r>
            <a:r>
              <a:rPr lang="en-US" dirty="0"/>
              <a:t>], </a:t>
            </a:r>
            <a:r>
              <a:rPr lang="en-US" dirty="0" err="1"/>
              <a:t>upper_bound</a:t>
            </a:r>
            <a:r>
              <a:rPr lang="en-US" dirty="0"/>
              <a:t>[ID2 + 1][</a:t>
            </a:r>
            <a:r>
              <a:rPr lang="en-US" dirty="0" err="1"/>
              <a:t>peaknum</a:t>
            </a:r>
            <a:r>
              <a:rPr lang="en-US" dirty="0"/>
              <a:t>];</a:t>
            </a:r>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modify</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infilelowerbounds</a:t>
            </a:r>
            <a:r>
              <a:rPr lang="en-US" dirty="0"/>
              <a:t> &gt;&gt; </a:t>
            </a:r>
            <a:r>
              <a:rPr lang="en-US" dirty="0" err="1"/>
              <a:t>lower_bound</a:t>
            </a:r>
            <a:r>
              <a:rPr lang="en-US" dirty="0"/>
              <a:t>[</a:t>
            </a:r>
            <a:r>
              <a:rPr lang="en-US" dirty="0" err="1"/>
              <a:t>i</a:t>
            </a:r>
            <a:r>
              <a:rPr lang="en-US" dirty="0"/>
              <a:t>][ii];</a:t>
            </a:r>
          </a:p>
          <a:p>
            <a:r>
              <a:rPr lang="en-US" dirty="0"/>
              <a:t>			</a:t>
            </a:r>
            <a:r>
              <a:rPr lang="en-US" dirty="0" err="1"/>
              <a:t>infileupperbounds</a:t>
            </a:r>
            <a:r>
              <a:rPr lang="en-US" dirty="0"/>
              <a:t> &gt;&gt; </a:t>
            </a:r>
            <a:r>
              <a:rPr lang="en-US" dirty="0" err="1"/>
              <a:t>upper_bound</a:t>
            </a:r>
            <a:r>
              <a:rPr lang="en-US" dirty="0"/>
              <a:t>[</a:t>
            </a:r>
            <a:r>
              <a:rPr lang="en-US" dirty="0" err="1"/>
              <a:t>i</a:t>
            </a:r>
            <a:r>
              <a:rPr lang="en-US" dirty="0"/>
              <a:t>][ii];</a:t>
            </a:r>
          </a:p>
          <a:p>
            <a:r>
              <a:rPr lang="en-US" dirty="0"/>
              <a:t>		}</a:t>
            </a:r>
          </a:p>
          <a:p>
            <a:r>
              <a:rPr lang="en-US" dirty="0"/>
              <a:t>	}</a:t>
            </a:r>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modify</a:t>
            </a:r>
          </a:p>
          <a:p>
            <a:r>
              <a:rPr lang="en-US" dirty="0"/>
              <a:t>	{</a:t>
            </a:r>
          </a:p>
          <a:p>
            <a:r>
              <a:rPr lang="en-US" dirty="0"/>
              <a:t>		for (ii = 0; ii &lt; </a:t>
            </a:r>
            <a:r>
              <a:rPr lang="en-US" dirty="0" err="1"/>
              <a:t>peaknum</a:t>
            </a:r>
            <a:r>
              <a:rPr lang="en-US" dirty="0"/>
              <a:t>; ii++)//which peak</a:t>
            </a:r>
          </a:p>
          <a:p>
            <a:r>
              <a:rPr lang="en-US" dirty="0"/>
              <a:t>		{</a:t>
            </a:r>
          </a:p>
          <a:p>
            <a:r>
              <a:rPr lang="en-US" dirty="0"/>
              <a:t>			</a:t>
            </a:r>
            <a:r>
              <a:rPr lang="en-US" dirty="0" err="1"/>
              <a:t>cout</a:t>
            </a:r>
            <a:r>
              <a:rPr lang="en-US" dirty="0"/>
              <a:t> &lt;&lt; </a:t>
            </a:r>
            <a:r>
              <a:rPr lang="en-US" dirty="0" err="1"/>
              <a:t>lower_bound</a:t>
            </a:r>
            <a:r>
              <a:rPr lang="en-US" dirty="0"/>
              <a:t>[</a:t>
            </a:r>
            <a:r>
              <a:rPr lang="en-US" dirty="0" err="1"/>
              <a:t>i</a:t>
            </a:r>
            <a:r>
              <a:rPr lang="en-US" dirty="0"/>
              <a:t>][ii] &lt;&lt; "	";</a:t>
            </a:r>
          </a:p>
          <a:p>
            <a:r>
              <a:rPr lang="en-US" dirty="0"/>
              <a:t>			</a:t>
            </a:r>
            <a:r>
              <a:rPr lang="en-US" dirty="0" err="1"/>
              <a:t>cout</a:t>
            </a:r>
            <a:r>
              <a:rPr lang="en-US" dirty="0"/>
              <a:t> &lt;&lt; </a:t>
            </a:r>
            <a:r>
              <a:rPr lang="en-US" dirty="0" err="1"/>
              <a:t>upper_bound</a:t>
            </a:r>
            <a:r>
              <a:rPr lang="en-US" dirty="0"/>
              <a:t>[</a:t>
            </a:r>
            <a:r>
              <a:rPr lang="en-US" dirty="0" err="1"/>
              <a:t>i</a:t>
            </a:r>
            <a:r>
              <a:rPr lang="en-US" dirty="0"/>
              <a:t>][ii] &lt;&lt; "	";</a:t>
            </a:r>
          </a:p>
          <a:p>
            <a:r>
              <a:rPr lang="en-US" dirty="0"/>
              <a:t>		}</a:t>
            </a:r>
          </a:p>
          <a:p>
            <a:r>
              <a:rPr lang="en-US" dirty="0"/>
              <a:t>		</a:t>
            </a:r>
            <a:r>
              <a:rPr lang="en-US" dirty="0" err="1"/>
              <a:t>cout</a:t>
            </a:r>
            <a:r>
              <a:rPr lang="en-US" dirty="0"/>
              <a:t> &lt;&lt; </a:t>
            </a:r>
            <a:r>
              <a:rPr lang="en-US" dirty="0" err="1"/>
              <a:t>endl</a:t>
            </a:r>
            <a:r>
              <a:rPr lang="en-US" dirty="0"/>
              <a:t>;</a:t>
            </a:r>
          </a:p>
          <a:p>
            <a:r>
              <a:rPr lang="en-US" dirty="0"/>
              <a:t>	}</a:t>
            </a:r>
          </a:p>
          <a:p>
            <a:endParaRPr lang="en-US" dirty="0"/>
          </a:p>
          <a:p>
            <a:r>
              <a:rPr lang="en-US" dirty="0"/>
              <a:t>	</a:t>
            </a:r>
            <a:r>
              <a:rPr lang="en-US" dirty="0" err="1"/>
              <a:t>sprintf</a:t>
            </a:r>
            <a:r>
              <a:rPr lang="en-US" dirty="0"/>
              <a:t>(filename, "%</a:t>
            </a:r>
            <a:r>
              <a:rPr lang="en-US" dirty="0" err="1"/>
              <a:t>s%s</a:t>
            </a:r>
            <a:r>
              <a:rPr lang="en-US" dirty="0"/>
              <a:t>", pathname, "peakpara.dat");</a:t>
            </a:r>
          </a:p>
          <a:p>
            <a:r>
              <a:rPr lang="en-US" dirty="0"/>
              <a:t>	</a:t>
            </a:r>
            <a:r>
              <a:rPr lang="en-US" dirty="0" err="1"/>
              <a:t>ofstream</a:t>
            </a:r>
            <a:r>
              <a:rPr lang="en-US" dirty="0"/>
              <a:t> </a:t>
            </a:r>
            <a:r>
              <a:rPr lang="en-US" dirty="0" err="1"/>
              <a:t>outfile</a:t>
            </a:r>
            <a:r>
              <a:rPr lang="en-US" dirty="0"/>
              <a:t>(filename, </a:t>
            </a:r>
            <a:r>
              <a:rPr lang="en-US" dirty="0" err="1"/>
              <a:t>ios</a:t>
            </a:r>
            <a:r>
              <a:rPr lang="en-US" dirty="0"/>
              <a:t>::out);</a:t>
            </a:r>
          </a:p>
          <a:p>
            <a:r>
              <a:rPr lang="en-US" dirty="0"/>
              <a:t>	</a:t>
            </a:r>
            <a:r>
              <a:rPr lang="en-US" dirty="0" err="1"/>
              <a:t>sprintf</a:t>
            </a:r>
            <a:r>
              <a:rPr lang="en-US" dirty="0"/>
              <a:t>(filename, "%</a:t>
            </a:r>
            <a:r>
              <a:rPr lang="en-US" dirty="0" err="1"/>
              <a:t>s%s</a:t>
            </a:r>
            <a:r>
              <a:rPr lang="en-US" dirty="0"/>
              <a:t>", pathname, "LEGe_152Eu_Ch13_Timing_Tau50us_BLcut500us.root");</a:t>
            </a:r>
          </a:p>
          <a:p>
            <a:r>
              <a:rPr lang="en-US" dirty="0"/>
              <a:t>	</a:t>
            </a:r>
            <a:r>
              <a:rPr lang="en-US" dirty="0" err="1"/>
              <a:t>TFile</a:t>
            </a:r>
            <a:r>
              <a:rPr lang="en-US" dirty="0"/>
              <a:t>* fin = new </a:t>
            </a:r>
            <a:r>
              <a:rPr lang="en-US" dirty="0" err="1"/>
              <a:t>TFile</a:t>
            </a:r>
            <a:r>
              <a:rPr lang="en-US" dirty="0"/>
              <a:t>(filename);//after this statement, you can use any ROOT command1 for this </a:t>
            </a:r>
            <a:r>
              <a:rPr lang="en-US" dirty="0" err="1"/>
              <a:t>rootfile</a:t>
            </a:r>
            <a:endParaRPr lang="en-US" dirty="0"/>
          </a:p>
          <a:p>
            <a:r>
              <a:rPr lang="en-US" dirty="0"/>
              <a:t>	</a:t>
            </a:r>
            <a:r>
              <a:rPr lang="en-US" dirty="0" err="1"/>
              <a:t>cout</a:t>
            </a:r>
            <a:r>
              <a:rPr lang="en-US" dirty="0"/>
              <a:t> &lt;&lt; filename &lt;&lt; </a:t>
            </a:r>
            <a:r>
              <a:rPr lang="en-US" dirty="0" err="1"/>
              <a:t>endl</a:t>
            </a:r>
            <a:r>
              <a:rPr lang="en-US" dirty="0"/>
              <a:t>;</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++)//which detector no need to modify</a:t>
            </a:r>
          </a:p>
          <a:p>
            <a:r>
              <a:rPr lang="en-US" dirty="0"/>
              <a:t>	{</a:t>
            </a:r>
          </a:p>
          <a:p>
            <a:r>
              <a:rPr lang="en-US" dirty="0"/>
              <a:t>		</a:t>
            </a:r>
            <a:r>
              <a:rPr lang="en-US" dirty="0" err="1"/>
              <a:t>sprintf</a:t>
            </a:r>
            <a:r>
              <a:rPr lang="en-US" dirty="0"/>
              <a:t>(</a:t>
            </a:r>
            <a:r>
              <a:rPr lang="en-US" dirty="0" err="1"/>
              <a:t>histo_name</a:t>
            </a:r>
            <a:r>
              <a:rPr lang="en-US" dirty="0"/>
              <a:t>, "%s", "</a:t>
            </a:r>
            <a:r>
              <a:rPr lang="en-US" dirty="0" err="1"/>
              <a:t>EHist_copy</a:t>
            </a:r>
            <a:r>
              <a:rPr lang="en-US" dirty="0"/>
              <a:t>");</a:t>
            </a:r>
          </a:p>
          <a:p>
            <a:r>
              <a:rPr lang="en-US" dirty="0"/>
              <a:t>		</a:t>
            </a:r>
            <a:r>
              <a:rPr lang="en-US" dirty="0" err="1"/>
              <a:t>histo</a:t>
            </a:r>
            <a:r>
              <a:rPr lang="en-US" dirty="0"/>
              <a:t>[</a:t>
            </a:r>
            <a:r>
              <a:rPr lang="en-US" dirty="0" err="1"/>
              <a:t>i</a:t>
            </a:r>
            <a:r>
              <a:rPr lang="en-US" dirty="0"/>
              <a:t>] = (TH1F*)fin-&gt;Get(</a:t>
            </a:r>
            <a:r>
              <a:rPr lang="en-US" dirty="0" err="1"/>
              <a:t>histo_name</a:t>
            </a:r>
            <a:r>
              <a:rPr lang="en-US" dirty="0"/>
              <a:t>); //Get spectrum</a:t>
            </a:r>
          </a:p>
          <a:p>
            <a:r>
              <a:rPr lang="en-US" dirty="0"/>
              <a:t>		</a:t>
            </a:r>
            <a:r>
              <a:rPr lang="en-US" dirty="0" err="1"/>
              <a:t>histo</a:t>
            </a:r>
            <a:r>
              <a:rPr lang="en-US" dirty="0"/>
              <a:t>[</a:t>
            </a:r>
            <a:r>
              <a:rPr lang="en-US" dirty="0" err="1"/>
              <a:t>i</a:t>
            </a:r>
            <a:r>
              <a:rPr lang="en-US" dirty="0"/>
              <a:t>]-&gt;</a:t>
            </a:r>
            <a:r>
              <a:rPr lang="en-US" dirty="0" err="1"/>
              <a:t>Rebin</a:t>
            </a:r>
            <a:r>
              <a:rPr lang="en-US" dirty="0"/>
              <a:t>(1);</a:t>
            </a:r>
          </a:p>
          <a:p>
            <a:r>
              <a:rPr lang="en-US" dirty="0"/>
              <a:t>		</a:t>
            </a:r>
            <a:r>
              <a:rPr lang="en-US" dirty="0" err="1"/>
              <a:t>histo</a:t>
            </a:r>
            <a:r>
              <a:rPr lang="en-US" dirty="0"/>
              <a:t>[</a:t>
            </a:r>
            <a:r>
              <a:rPr lang="en-US" dirty="0" err="1"/>
              <a:t>i</a:t>
            </a:r>
            <a:r>
              <a:rPr lang="en-US" dirty="0"/>
              <a:t>]-&gt;Sumw2(</a:t>
            </a:r>
            <a:r>
              <a:rPr lang="en-US" dirty="0" err="1"/>
              <a:t>kFALSE</a:t>
            </a:r>
            <a:r>
              <a:rPr lang="en-US" dirty="0"/>
              <a:t>);</a:t>
            </a:r>
          </a:p>
          <a:p>
            <a:r>
              <a:rPr lang="en-US" dirty="0"/>
              <a:t>		</a:t>
            </a:r>
            <a:r>
              <a:rPr lang="en-US" dirty="0" err="1"/>
              <a:t>histo</a:t>
            </a:r>
            <a:r>
              <a:rPr lang="en-US" dirty="0"/>
              <a:t>[</a:t>
            </a:r>
            <a:r>
              <a:rPr lang="en-US" dirty="0" err="1"/>
              <a:t>i</a:t>
            </a:r>
            <a:r>
              <a:rPr lang="en-US" dirty="0"/>
              <a:t>]-&gt;</a:t>
            </a:r>
            <a:r>
              <a:rPr lang="en-US" dirty="0" err="1"/>
              <a:t>SetBinErrorOption</a:t>
            </a:r>
            <a:r>
              <a:rPr lang="en-US" dirty="0"/>
              <a:t>(TH1::</a:t>
            </a:r>
            <a:r>
              <a:rPr lang="en-US" dirty="0" err="1"/>
              <a:t>kPoisson</a:t>
            </a:r>
            <a:r>
              <a:rPr lang="en-US" dirty="0"/>
              <a:t>);</a:t>
            </a:r>
          </a:p>
          <a:p>
            <a:r>
              <a:rPr lang="en-US" dirty="0"/>
              <a:t>	}</a:t>
            </a:r>
          </a:p>
          <a:p>
            <a:endParaRPr lang="en-US" dirty="0"/>
          </a:p>
          <a:p>
            <a:r>
              <a:rPr lang="en-US" dirty="0"/>
              <a:t>	for (</a:t>
            </a:r>
            <a:r>
              <a:rPr lang="en-US" dirty="0" err="1"/>
              <a:t>i</a:t>
            </a:r>
            <a:r>
              <a:rPr lang="en-US" dirty="0"/>
              <a:t> = ID1; </a:t>
            </a:r>
            <a:r>
              <a:rPr lang="en-US" dirty="0" err="1"/>
              <a:t>i</a:t>
            </a:r>
            <a:r>
              <a:rPr lang="en-US" dirty="0"/>
              <a:t> &lt;= ID2; </a:t>
            </a:r>
            <a:r>
              <a:rPr lang="en-US" dirty="0" err="1"/>
              <a:t>i</a:t>
            </a:r>
            <a:r>
              <a:rPr lang="en-US" dirty="0"/>
              <a:t>++) // no need to modify</a:t>
            </a:r>
          </a:p>
          <a:p>
            <a:r>
              <a:rPr lang="en-US" dirty="0"/>
              <a:t>	{</a:t>
            </a:r>
          </a:p>
          <a:p>
            <a:r>
              <a:rPr lang="en-US" dirty="0"/>
              <a:t>		for (ii = 6; ii &lt;= 6; ii++)// modify which peak in one detector =0&lt;=13</a:t>
            </a:r>
          </a:p>
          <a:p>
            <a:r>
              <a:rPr lang="en-US" dirty="0"/>
              <a:t>		{</a:t>
            </a:r>
          </a:p>
          <a:p>
            <a:r>
              <a:rPr lang="en-US" dirty="0"/>
              <a:t>			</a:t>
            </a:r>
            <a:r>
              <a:rPr lang="en-US" dirty="0" err="1"/>
              <a:t>sprintf</a:t>
            </a:r>
            <a:r>
              <a:rPr lang="en-US" dirty="0"/>
              <a:t>(</a:t>
            </a:r>
            <a:r>
              <a:rPr lang="en-US" dirty="0" err="1"/>
              <a:t>hfit_name</a:t>
            </a:r>
            <a:r>
              <a:rPr lang="en-US" dirty="0"/>
              <a:t>, "%</a:t>
            </a:r>
            <a:r>
              <a:rPr lang="en-US" dirty="0" err="1"/>
              <a:t>s%d%s%d</a:t>
            </a:r>
            <a:r>
              <a:rPr lang="en-US" dirty="0"/>
              <a:t>", "</a:t>
            </a:r>
            <a:r>
              <a:rPr lang="en-US" dirty="0" err="1"/>
              <a:t>EHist_copy</a:t>
            </a:r>
            <a:r>
              <a:rPr lang="en-US" dirty="0"/>
              <a:t>", </a:t>
            </a:r>
            <a:r>
              <a:rPr lang="en-US" dirty="0" err="1"/>
              <a:t>i</a:t>
            </a:r>
            <a:r>
              <a:rPr lang="en-US" dirty="0"/>
              <a:t>, "_peak", ii);</a:t>
            </a:r>
          </a:p>
          <a:p>
            <a:r>
              <a:rPr lang="en-US" dirty="0"/>
              <a:t>			</a:t>
            </a:r>
            <a:r>
              <a:rPr lang="en-US" dirty="0" err="1"/>
              <a:t>canvaspeak</a:t>
            </a:r>
            <a:r>
              <a:rPr lang="en-US" dirty="0"/>
              <a:t>[</a:t>
            </a:r>
            <a:r>
              <a:rPr lang="en-US" dirty="0" err="1"/>
              <a:t>i</a:t>
            </a:r>
            <a:r>
              <a:rPr lang="en-US" dirty="0"/>
              <a:t>][ii] = new </a:t>
            </a:r>
            <a:r>
              <a:rPr lang="en-US" dirty="0" err="1"/>
              <a:t>TCanvas</a:t>
            </a:r>
            <a:r>
              <a:rPr lang="en-US" dirty="0"/>
              <a:t>(</a:t>
            </a:r>
            <a:r>
              <a:rPr lang="en-US" dirty="0" err="1"/>
              <a:t>hfit_name</a:t>
            </a:r>
            <a:r>
              <a:rPr lang="en-US" dirty="0"/>
              <a:t>, </a:t>
            </a:r>
            <a:r>
              <a:rPr lang="en-US" dirty="0" err="1"/>
              <a:t>hfit_name</a:t>
            </a:r>
            <a:r>
              <a:rPr lang="en-US" dirty="0"/>
              <a:t>, 1200, 500);//</a:t>
            </a:r>
            <a:r>
              <a:rPr lang="zh-CN" altLang="en-US" dirty="0"/>
              <a:t>建立画布</a:t>
            </a:r>
          </a:p>
          <a:p>
            <a:r>
              <a:rPr lang="zh-CN" altLang="en-US" dirty="0"/>
              <a:t>			</a:t>
            </a:r>
            <a:r>
              <a:rPr lang="en-US" dirty="0" err="1"/>
              <a:t>canvaspeak</a:t>
            </a:r>
            <a:r>
              <a:rPr lang="en-US" dirty="0"/>
              <a:t>[</a:t>
            </a:r>
            <a:r>
              <a:rPr lang="en-US" dirty="0" err="1"/>
              <a:t>i</a:t>
            </a:r>
            <a:r>
              <a:rPr lang="en-US" dirty="0"/>
              <a:t>][ii]-&gt;cd();//</a:t>
            </a:r>
            <a:r>
              <a:rPr lang="zh-CN" altLang="en-US" dirty="0"/>
              <a:t>进入画布</a:t>
            </a:r>
          </a:p>
          <a:p>
            <a:r>
              <a:rPr lang="zh-CN" altLang="en-US" dirty="0"/>
              <a:t>			</a:t>
            </a:r>
            <a:r>
              <a:rPr lang="en-US" dirty="0" err="1"/>
              <a:t>canvaspeak</a:t>
            </a:r>
            <a:r>
              <a:rPr lang="en-US" dirty="0"/>
              <a:t>[</a:t>
            </a:r>
            <a:r>
              <a:rPr lang="en-US" dirty="0" err="1"/>
              <a:t>i</a:t>
            </a:r>
            <a:r>
              <a:rPr lang="en-US" dirty="0"/>
              <a:t>][ii]-&gt;</a:t>
            </a:r>
            <a:r>
              <a:rPr lang="en-US" dirty="0" err="1"/>
              <a:t>SetTopMargin</a:t>
            </a:r>
            <a:r>
              <a:rPr lang="en-US" dirty="0"/>
              <a:t>(0.02);</a:t>
            </a:r>
          </a:p>
          <a:p>
            <a:r>
              <a:rPr lang="en-US" dirty="0"/>
              <a:t>			</a:t>
            </a:r>
            <a:r>
              <a:rPr lang="en-US" dirty="0" err="1"/>
              <a:t>canvaspeak</a:t>
            </a:r>
            <a:r>
              <a:rPr lang="en-US" dirty="0"/>
              <a:t>[</a:t>
            </a:r>
            <a:r>
              <a:rPr lang="en-US" dirty="0" err="1"/>
              <a:t>i</a:t>
            </a:r>
            <a:r>
              <a:rPr lang="en-US" dirty="0"/>
              <a:t>][ii]-&gt;</a:t>
            </a:r>
            <a:r>
              <a:rPr lang="en-US" dirty="0" err="1"/>
              <a:t>SetRightMargin</a:t>
            </a:r>
            <a:r>
              <a:rPr lang="en-US" dirty="0"/>
              <a:t>(0.03);</a:t>
            </a:r>
          </a:p>
          <a:p>
            <a:r>
              <a:rPr lang="en-US" dirty="0"/>
              <a:t>			</a:t>
            </a:r>
            <a:r>
              <a:rPr lang="en-US" dirty="0" err="1"/>
              <a:t>canvaspeak</a:t>
            </a:r>
            <a:r>
              <a:rPr lang="en-US" dirty="0"/>
              <a:t>[</a:t>
            </a:r>
            <a:r>
              <a:rPr lang="en-US" dirty="0" err="1"/>
              <a:t>i</a:t>
            </a:r>
            <a:r>
              <a:rPr lang="en-US" dirty="0"/>
              <a:t>][ii]-&gt;</a:t>
            </a:r>
            <a:r>
              <a:rPr lang="en-US" dirty="0" err="1"/>
              <a:t>SetLeftMargin</a:t>
            </a:r>
            <a:r>
              <a:rPr lang="en-US" dirty="0"/>
              <a:t>(0.11);</a:t>
            </a:r>
          </a:p>
          <a:p>
            <a:r>
              <a:rPr lang="en-US" dirty="0"/>
              <a:t>			</a:t>
            </a:r>
            <a:r>
              <a:rPr lang="en-US" dirty="0" err="1"/>
              <a:t>canvaspeak</a:t>
            </a:r>
            <a:r>
              <a:rPr lang="en-US" dirty="0"/>
              <a:t>[</a:t>
            </a:r>
            <a:r>
              <a:rPr lang="en-US" dirty="0" err="1"/>
              <a:t>i</a:t>
            </a:r>
            <a:r>
              <a:rPr lang="en-US" dirty="0"/>
              <a:t>][ii]-&gt;</a:t>
            </a:r>
            <a:r>
              <a:rPr lang="en-US" dirty="0" err="1"/>
              <a:t>SetBottomMargin</a:t>
            </a:r>
            <a:r>
              <a:rPr lang="en-US" dirty="0"/>
              <a:t>(0.12);</a:t>
            </a:r>
          </a:p>
          <a:p>
            <a:r>
              <a:rPr lang="en-US" dirty="0"/>
              <a:t>			</a:t>
            </a:r>
            <a:r>
              <a:rPr lang="en-US" dirty="0" err="1"/>
              <a:t>histo</a:t>
            </a:r>
            <a:r>
              <a:rPr lang="en-US" dirty="0"/>
              <a:t>[</a:t>
            </a:r>
            <a:r>
              <a:rPr lang="en-US" dirty="0" err="1"/>
              <a:t>i</a:t>
            </a:r>
            <a:r>
              <a:rPr lang="en-US" dirty="0"/>
              <a:t>]-&gt;</a:t>
            </a:r>
            <a:r>
              <a:rPr lang="en-US" dirty="0" err="1"/>
              <a:t>SetTitle</a:t>
            </a:r>
            <a:r>
              <a:rPr lang="en-US" dirty="0"/>
              <a:t>(</a:t>
            </a:r>
            <a:r>
              <a:rPr lang="en-US" dirty="0" err="1"/>
              <a:t>hfit_name</a:t>
            </a:r>
            <a:r>
              <a:rPr lang="en-US" dirty="0"/>
              <a:t>);//</a:t>
            </a:r>
            <a:r>
              <a:rPr lang="zh-CN" altLang="en-US" dirty="0"/>
              <a:t>图名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a:t>
            </a:r>
            <a:r>
              <a:rPr lang="en-US" dirty="0"/>
              <a:t>("ADC channel");//</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a:t>
            </a:r>
            <a:r>
              <a:rPr lang="en-US" dirty="0"/>
              <a:t>("Counts per channel");//</a:t>
            </a:r>
            <a:r>
              <a:rPr lang="zh-CN" altLang="en-US" dirty="0"/>
              <a:t>轴名</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CenterTitle</a:t>
            </a:r>
            <a:r>
              <a:rPr lang="en-US" dirty="0"/>
              <a:t>();//</a:t>
            </a:r>
            <a:r>
              <a:rPr lang="zh-CN" altLang="en-US" dirty="0"/>
              <a:t>居中</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SetLabelFont</a:t>
            </a:r>
            <a:r>
              <a:rPr lang="en-US" dirty="0"/>
              <a:t>(132);//</a:t>
            </a:r>
            <a:r>
              <a:rPr lang="zh-CN" altLang="en-US" dirty="0"/>
              <a:t>坐标字体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SetLabelSize</a:t>
            </a:r>
            <a:r>
              <a:rPr lang="en-US" dirty="0"/>
              <a:t>(0.05);</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SetTitleFont</a:t>
            </a:r>
            <a:r>
              <a:rPr lang="en-US" dirty="0"/>
              <a:t>(132);//</a:t>
            </a:r>
            <a:r>
              <a:rPr lang="zh-CN" altLang="en-US" dirty="0"/>
              <a:t>轴名字体</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SetTitleOffset</a:t>
            </a:r>
            <a:r>
              <a:rPr lang="en-US" dirty="0"/>
              <a:t>(0.9);//</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SetTitleOffset</a:t>
            </a:r>
            <a:r>
              <a:rPr lang="en-US" dirty="0"/>
              <a:t>(0.9);//</a:t>
            </a:r>
            <a:r>
              <a:rPr lang="zh-CN" altLang="en-US" dirty="0"/>
              <a:t>轴名偏移</a:t>
            </a:r>
          </a:p>
          <a:p>
            <a:r>
              <a:rPr lang="zh-CN" alt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GetYaxis</a:t>
            </a:r>
            <a:r>
              <a:rPr lang="en-US" dirty="0"/>
              <a:t>()-&gt;</a:t>
            </a:r>
            <a:r>
              <a:rPr lang="en-US" dirty="0" err="1"/>
              <a:t>SetTitleSize</a:t>
            </a:r>
            <a:r>
              <a:rPr lang="en-US" dirty="0"/>
              <a:t>(0.06);</a:t>
            </a:r>
          </a:p>
          <a:p>
            <a:r>
              <a:rPr lang="en-US" dirty="0"/>
              <a:t>			</a:t>
            </a:r>
            <a:r>
              <a:rPr lang="en-US" dirty="0" err="1"/>
              <a:t>histo</a:t>
            </a:r>
            <a:r>
              <a:rPr lang="en-US" dirty="0"/>
              <a:t>[</a:t>
            </a:r>
            <a:r>
              <a:rPr lang="en-US" dirty="0" err="1"/>
              <a:t>i</a:t>
            </a:r>
            <a:r>
              <a:rPr lang="en-US" dirty="0"/>
              <a:t>]-&gt;</a:t>
            </a:r>
            <a:r>
              <a:rPr lang="en-US" dirty="0" err="1"/>
              <a:t>SetLineWidth</a:t>
            </a:r>
            <a:r>
              <a:rPr lang="en-US" dirty="0"/>
              <a:t>(2);</a:t>
            </a:r>
          </a:p>
          <a:p>
            <a:r>
              <a:rPr lang="en-US" dirty="0"/>
              <a:t>			</a:t>
            </a:r>
            <a:r>
              <a:rPr lang="en-US" dirty="0" err="1"/>
              <a:t>histo</a:t>
            </a:r>
            <a:r>
              <a:rPr lang="en-US" dirty="0"/>
              <a:t>[</a:t>
            </a:r>
            <a:r>
              <a:rPr lang="en-US" dirty="0" err="1"/>
              <a:t>i</a:t>
            </a:r>
            <a:r>
              <a:rPr lang="en-US" dirty="0"/>
              <a:t>]-&gt;Draw("e");</a:t>
            </a:r>
          </a:p>
          <a:p>
            <a:endParaRPr lang="en-US" dirty="0"/>
          </a:p>
          <a:p>
            <a:r>
              <a:rPr lang="en-US" dirty="0"/>
              <a:t>			peaky[ii] = 0; </a:t>
            </a:r>
            <a:r>
              <a:rPr lang="en-US" dirty="0" err="1"/>
              <a:t>peakx</a:t>
            </a:r>
            <a:r>
              <a:rPr lang="en-US" dirty="0"/>
              <a:t>[ii] = 0; sig[ii] = 0; tau[ii] = 0; mean[ii] = 0; FWHM[ii] = 0; FWHM2nd[ii] = 0;</a:t>
            </a:r>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lower_bound</a:t>
            </a:r>
            <a:r>
              <a:rPr lang="en-US" dirty="0"/>
              <a:t>[</a:t>
            </a:r>
            <a:r>
              <a:rPr lang="en-US" dirty="0" err="1"/>
              <a:t>i</a:t>
            </a:r>
            <a:r>
              <a:rPr lang="en-US" dirty="0"/>
              <a:t>][ii], </a:t>
            </a:r>
            <a:r>
              <a:rPr lang="en-US" dirty="0" err="1"/>
              <a:t>upper_bound</a:t>
            </a:r>
            <a:r>
              <a:rPr lang="en-US" dirty="0"/>
              <a:t>[</a:t>
            </a:r>
            <a:r>
              <a:rPr lang="en-US" dirty="0" err="1"/>
              <a:t>i</a:t>
            </a:r>
            <a:r>
              <a:rPr lang="en-US" dirty="0"/>
              <a:t>][ii]);</a:t>
            </a:r>
          </a:p>
          <a:p>
            <a:r>
              <a:rPr lang="en-US" dirty="0"/>
              <a:t>			peaky[ii] = </a:t>
            </a:r>
            <a:r>
              <a:rPr lang="en-US" dirty="0" err="1"/>
              <a:t>histo</a:t>
            </a:r>
            <a:r>
              <a:rPr lang="en-US" dirty="0"/>
              <a:t>[</a:t>
            </a:r>
            <a:r>
              <a:rPr lang="en-US" dirty="0" err="1"/>
              <a:t>i</a:t>
            </a:r>
            <a:r>
              <a:rPr lang="en-US" dirty="0"/>
              <a:t>]-&gt;</a:t>
            </a:r>
            <a:r>
              <a:rPr lang="en-US" dirty="0" err="1"/>
              <a:t>GetMaximum</a:t>
            </a:r>
            <a:r>
              <a:rPr lang="en-US" dirty="0"/>
              <a:t>();</a:t>
            </a:r>
          </a:p>
          <a:p>
            <a:r>
              <a:rPr lang="en-US" dirty="0"/>
              <a:t>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histo</a:t>
            </a:r>
            <a:r>
              <a:rPr lang="en-US" dirty="0"/>
              <a:t>[</a:t>
            </a:r>
            <a:r>
              <a:rPr lang="en-US" dirty="0" err="1"/>
              <a:t>i</a:t>
            </a:r>
            <a:r>
              <a:rPr lang="en-US" dirty="0"/>
              <a:t>]-&gt;</a:t>
            </a:r>
            <a:r>
              <a:rPr lang="en-US" dirty="0" err="1"/>
              <a:t>GetMaximumBin</a:t>
            </a:r>
            <a:r>
              <a:rPr lang="en-US" dirty="0"/>
              <a:t>());</a:t>
            </a:r>
          </a:p>
          <a:p>
            <a:r>
              <a:rPr lang="en-US" dirty="0"/>
              <a:t>			</a:t>
            </a:r>
            <a:r>
              <a:rPr lang="en-US" dirty="0" err="1"/>
              <a:t>cout</a:t>
            </a:r>
            <a:r>
              <a:rPr lang="en-US" dirty="0"/>
              <a:t> &lt;&lt; </a:t>
            </a:r>
            <a:r>
              <a:rPr lang="en-US" dirty="0" err="1"/>
              <a:t>peakx</a:t>
            </a:r>
            <a:r>
              <a:rPr lang="en-US" dirty="0"/>
              <a:t>[ii] &lt;&lt; "	" &lt;&lt; peaky[ii] &lt;&lt; </a:t>
            </a:r>
            <a:r>
              <a:rPr lang="en-US" dirty="0" err="1"/>
              <a:t>endl</a:t>
            </a:r>
            <a:r>
              <a:rPr lang="en-US" dirty="0"/>
              <a:t>;</a:t>
            </a:r>
          </a:p>
          <a:p>
            <a:r>
              <a:rPr lang="en-US" dirty="0"/>
              <a:t>			if (ii == 0) { </a:t>
            </a:r>
            <a:r>
              <a:rPr lang="en-US" dirty="0" err="1"/>
              <a:t>gaplow</a:t>
            </a:r>
            <a:r>
              <a:rPr lang="en-US" dirty="0"/>
              <a:t> = 32; </a:t>
            </a:r>
            <a:r>
              <a:rPr lang="en-US" dirty="0" err="1"/>
              <a:t>gaphigh</a:t>
            </a:r>
            <a:r>
              <a:rPr lang="en-US" dirty="0"/>
              <a:t> = 24; </a:t>
            </a:r>
            <a:r>
              <a:rPr lang="en-US" dirty="0" err="1"/>
              <a:t>Eg</a:t>
            </a:r>
            <a:r>
              <a:rPr lang="en-US" dirty="0"/>
              <a:t> = 5895; }//55Fe 5.9</a:t>
            </a:r>
          </a:p>
          <a:p>
            <a:r>
              <a:rPr lang="en-US" dirty="0"/>
              <a:t>			if (ii == 1) { </a:t>
            </a:r>
            <a:r>
              <a:rPr lang="en-US" dirty="0" err="1"/>
              <a:t>gaplow</a:t>
            </a:r>
            <a:r>
              <a:rPr lang="en-US" dirty="0"/>
              <a:t> = 18; </a:t>
            </a:r>
            <a:r>
              <a:rPr lang="en-US" dirty="0" err="1"/>
              <a:t>gaphigh</a:t>
            </a:r>
            <a:r>
              <a:rPr lang="en-US" dirty="0"/>
              <a:t> = 24; </a:t>
            </a:r>
            <a:r>
              <a:rPr lang="en-US" dirty="0" err="1"/>
              <a:t>Eg</a:t>
            </a:r>
            <a:r>
              <a:rPr lang="en-US" dirty="0"/>
              <a:t> = 6490; }//55Fe 6.5</a:t>
            </a:r>
          </a:p>
          <a:p>
            <a:r>
              <a:rPr lang="en-US" dirty="0"/>
              <a:t>			if (ii == 2) { </a:t>
            </a:r>
            <a:r>
              <a:rPr lang="en-US" dirty="0" err="1"/>
              <a:t>gaplow</a:t>
            </a:r>
            <a:r>
              <a:rPr lang="en-US" dirty="0"/>
              <a:t> = 75; </a:t>
            </a:r>
            <a:r>
              <a:rPr lang="en-US" dirty="0" err="1"/>
              <a:t>gaphigh</a:t>
            </a:r>
            <a:r>
              <a:rPr lang="en-US" dirty="0"/>
              <a:t> = 79; </a:t>
            </a:r>
            <a:r>
              <a:rPr lang="en-US" dirty="0" err="1"/>
              <a:t>Eg</a:t>
            </a:r>
            <a:r>
              <a:rPr lang="en-US" dirty="0"/>
              <a:t> = 121782; }//152Eu 122</a:t>
            </a:r>
          </a:p>
          <a:p>
            <a:r>
              <a:rPr lang="en-US" dirty="0"/>
              <a:t>			if (ii == 3) { </a:t>
            </a:r>
            <a:r>
              <a:rPr lang="en-US" dirty="0" err="1"/>
              <a:t>gaplow</a:t>
            </a:r>
            <a:r>
              <a:rPr lang="en-US" dirty="0"/>
              <a:t> = 44; </a:t>
            </a:r>
            <a:r>
              <a:rPr lang="en-US" dirty="0" err="1"/>
              <a:t>gaphigh</a:t>
            </a:r>
            <a:r>
              <a:rPr lang="en-US" dirty="0"/>
              <a:t> = 44; </a:t>
            </a:r>
            <a:r>
              <a:rPr lang="en-US" dirty="0" err="1"/>
              <a:t>Eg</a:t>
            </a:r>
            <a:r>
              <a:rPr lang="en-US" dirty="0"/>
              <a:t> = 45372; }//152Eu 45.4</a:t>
            </a:r>
          </a:p>
          <a:p>
            <a:r>
              <a:rPr lang="en-US" dirty="0"/>
              <a:t>			if (ii == 4) { </a:t>
            </a:r>
            <a:r>
              <a:rPr lang="en-US" dirty="0" err="1"/>
              <a:t>gaplow</a:t>
            </a:r>
            <a:r>
              <a:rPr lang="en-US" dirty="0"/>
              <a:t> = 50; </a:t>
            </a:r>
            <a:r>
              <a:rPr lang="en-US" dirty="0" err="1"/>
              <a:t>gaphigh</a:t>
            </a:r>
            <a:r>
              <a:rPr lang="en-US" dirty="0"/>
              <a:t> = 50; </a:t>
            </a:r>
            <a:r>
              <a:rPr lang="en-US" dirty="0" err="1"/>
              <a:t>Eg</a:t>
            </a:r>
            <a:r>
              <a:rPr lang="en-US" dirty="0"/>
              <a:t> = 59541; }//241Am	59.5</a:t>
            </a:r>
          </a:p>
          <a:p>
            <a:r>
              <a:rPr lang="en-US" dirty="0"/>
              <a:t>			if (ii == 5) { </a:t>
            </a:r>
            <a:r>
              <a:rPr lang="en-US" dirty="0" err="1"/>
              <a:t>gaplow</a:t>
            </a:r>
            <a:r>
              <a:rPr lang="en-US" dirty="0"/>
              <a:t> = 42; </a:t>
            </a:r>
            <a:r>
              <a:rPr lang="en-US" dirty="0" err="1"/>
              <a:t>gaphigh</a:t>
            </a:r>
            <a:r>
              <a:rPr lang="en-US" dirty="0"/>
              <a:t> = 42; </a:t>
            </a:r>
            <a:r>
              <a:rPr lang="en-US" dirty="0" err="1"/>
              <a:t>Eg</a:t>
            </a:r>
            <a:r>
              <a:rPr lang="en-US" dirty="0"/>
              <a:t> = 26345; }//241Am 26.3</a:t>
            </a:r>
          </a:p>
          <a:p>
            <a:r>
              <a:rPr lang="en-US" dirty="0"/>
              <a:t>			if (ii == 6) { </a:t>
            </a:r>
            <a:r>
              <a:rPr lang="en-US" dirty="0" err="1"/>
              <a:t>gaplow</a:t>
            </a:r>
            <a:r>
              <a:rPr lang="en-US" dirty="0"/>
              <a:t> = 85; </a:t>
            </a:r>
            <a:r>
              <a:rPr lang="en-US" dirty="0" err="1"/>
              <a:t>gaphigh</a:t>
            </a:r>
            <a:r>
              <a:rPr lang="en-US" dirty="0"/>
              <a:t> = 42; </a:t>
            </a:r>
            <a:r>
              <a:rPr lang="en-US" dirty="0" err="1"/>
              <a:t>Eg</a:t>
            </a:r>
            <a:r>
              <a:rPr lang="en-US" dirty="0"/>
              <a:t> = 40118; Eg2nd = 39522; }//152Eu 40.1 and 39.5</a:t>
            </a:r>
          </a:p>
          <a:p>
            <a:r>
              <a:rPr lang="en-US" dirty="0"/>
              <a:t>// 			if (ii == 4) { </a:t>
            </a:r>
            <a:r>
              <a:rPr lang="en-US" dirty="0" err="1"/>
              <a:t>gaplow</a:t>
            </a:r>
            <a:r>
              <a:rPr lang="en-US" dirty="0"/>
              <a:t> = 30; </a:t>
            </a:r>
            <a:r>
              <a:rPr lang="en-US" dirty="0" err="1"/>
              <a:t>gaphigh</a:t>
            </a:r>
            <a:r>
              <a:rPr lang="en-US" dirty="0"/>
              <a:t> = 30; }//152Eu	 344</a:t>
            </a:r>
          </a:p>
          <a:p>
            <a:r>
              <a:rPr lang="en-US" dirty="0"/>
              <a:t>// 			if (ii == 5) { </a:t>
            </a:r>
            <a:r>
              <a:rPr lang="en-US" dirty="0" err="1"/>
              <a:t>gaplow</a:t>
            </a:r>
            <a:r>
              <a:rPr lang="en-US" dirty="0"/>
              <a:t> = 20; </a:t>
            </a:r>
            <a:r>
              <a:rPr lang="en-US" dirty="0" err="1"/>
              <a:t>gaphigh</a:t>
            </a:r>
            <a:r>
              <a:rPr lang="en-US" dirty="0"/>
              <a:t> = 19; }//152Eu	 779</a:t>
            </a:r>
          </a:p>
          <a:p>
            <a:r>
              <a:rPr lang="en-US" dirty="0"/>
              <a:t>// 			if (ii == 6) { </a:t>
            </a:r>
            <a:r>
              <a:rPr lang="en-US" dirty="0" err="1"/>
              <a:t>gaplow</a:t>
            </a:r>
            <a:r>
              <a:rPr lang="en-US" dirty="0"/>
              <a:t> = 30; </a:t>
            </a:r>
            <a:r>
              <a:rPr lang="en-US" dirty="0" err="1"/>
              <a:t>gaphigh</a:t>
            </a:r>
            <a:r>
              <a:rPr lang="en-US" dirty="0"/>
              <a:t> = 28; }//152Eu	 964</a:t>
            </a:r>
          </a:p>
          <a:p>
            <a:r>
              <a:rPr lang="en-US" dirty="0"/>
              <a:t>// 			if (ii == 7) { </a:t>
            </a:r>
            <a:r>
              <a:rPr lang="en-US" dirty="0" err="1"/>
              <a:t>gaplow</a:t>
            </a:r>
            <a:r>
              <a:rPr lang="en-US" dirty="0"/>
              <a:t> = 32; </a:t>
            </a:r>
            <a:r>
              <a:rPr lang="en-US" dirty="0" err="1"/>
              <a:t>gaphigh</a:t>
            </a:r>
            <a:r>
              <a:rPr lang="en-US" dirty="0"/>
              <a:t> = 30; }//152Eu	 1408</a:t>
            </a:r>
          </a:p>
          <a:p>
            <a:r>
              <a:rPr lang="en-US" dirty="0"/>
              <a:t>			// 			if (ii == 8) { </a:t>
            </a:r>
            <a:r>
              <a:rPr lang="en-US" dirty="0" err="1"/>
              <a:t>gaplow</a:t>
            </a:r>
            <a:r>
              <a:rPr lang="en-US" dirty="0"/>
              <a:t> = 15; </a:t>
            </a:r>
            <a:r>
              <a:rPr lang="en-US" dirty="0" err="1"/>
              <a:t>gaphigh</a:t>
            </a:r>
            <a:r>
              <a:rPr lang="en-US" dirty="0"/>
              <a:t> = 14; }//241Am	59.5</a:t>
            </a:r>
          </a:p>
          <a:p>
            <a:r>
              <a:rPr lang="en-US" dirty="0"/>
              <a:t>			// 			if (ii == 9) { </a:t>
            </a:r>
            <a:r>
              <a:rPr lang="en-US" dirty="0" err="1"/>
              <a:t>gaplow</a:t>
            </a:r>
            <a:r>
              <a:rPr lang="en-US" dirty="0"/>
              <a:t> = 18; </a:t>
            </a:r>
            <a:r>
              <a:rPr lang="en-US" dirty="0" err="1"/>
              <a:t>gaphigh</a:t>
            </a:r>
            <a:r>
              <a:rPr lang="en-US" dirty="0"/>
              <a:t> = 17; }//226Ra	609</a:t>
            </a:r>
          </a:p>
          <a:p>
            <a:r>
              <a:rPr lang="en-US" dirty="0"/>
              <a:t>			// 			if (ii == 10) { </a:t>
            </a:r>
            <a:r>
              <a:rPr lang="en-US" dirty="0" err="1"/>
              <a:t>gaplow</a:t>
            </a:r>
            <a:r>
              <a:rPr lang="en-US" dirty="0"/>
              <a:t> = 32; </a:t>
            </a:r>
            <a:r>
              <a:rPr lang="en-US" dirty="0" err="1"/>
              <a:t>gaphigh</a:t>
            </a:r>
            <a:r>
              <a:rPr lang="en-US" dirty="0"/>
              <a:t> = 30; }//226Ra 1120</a:t>
            </a:r>
          </a:p>
          <a:p>
            <a:r>
              <a:rPr lang="en-US" dirty="0"/>
              <a:t>			// 			if (ii == 11) { </a:t>
            </a:r>
            <a:r>
              <a:rPr lang="en-US" dirty="0" err="1"/>
              <a:t>gaplow</a:t>
            </a:r>
            <a:r>
              <a:rPr lang="en-US" dirty="0"/>
              <a:t> = 28; </a:t>
            </a:r>
            <a:r>
              <a:rPr lang="en-US" dirty="0" err="1"/>
              <a:t>gaphigh</a:t>
            </a:r>
            <a:r>
              <a:rPr lang="en-US" dirty="0"/>
              <a:t> = 32; }//226Ra 1764</a:t>
            </a:r>
          </a:p>
          <a:p>
            <a:r>
              <a:rPr lang="en-US" dirty="0"/>
              <a:t>			// 			if (ii == 12) { </a:t>
            </a:r>
            <a:r>
              <a:rPr lang="en-US" dirty="0" err="1"/>
              <a:t>gaplow</a:t>
            </a:r>
            <a:r>
              <a:rPr lang="en-US" dirty="0"/>
              <a:t> = 48; </a:t>
            </a:r>
            <a:r>
              <a:rPr lang="en-US" dirty="0" err="1"/>
              <a:t>gaphigh</a:t>
            </a:r>
            <a:r>
              <a:rPr lang="en-US" dirty="0"/>
              <a:t> = 46; }//226Ra 2204</a:t>
            </a:r>
          </a:p>
          <a:p>
            <a:r>
              <a:rPr lang="en-US" dirty="0"/>
              <a:t>			// 			if (ii == 13) { </a:t>
            </a:r>
            <a:r>
              <a:rPr lang="en-US" dirty="0" err="1"/>
              <a:t>gaplow</a:t>
            </a:r>
            <a:r>
              <a:rPr lang="en-US" dirty="0"/>
              <a:t> = 52; </a:t>
            </a:r>
            <a:r>
              <a:rPr lang="en-US" dirty="0" err="1"/>
              <a:t>gaphigh</a:t>
            </a:r>
            <a:r>
              <a:rPr lang="en-US" dirty="0"/>
              <a:t> = 48; }//226Ra 2448</a:t>
            </a:r>
          </a:p>
          <a:p>
            <a:endParaRPr lang="en-US" dirty="0"/>
          </a:p>
          <a:p>
            <a:r>
              <a:rPr lang="en-US" dirty="0"/>
              <a:t>			</a:t>
            </a:r>
            <a:r>
              <a:rPr lang="en-US" dirty="0" err="1"/>
              <a:t>histo</a:t>
            </a:r>
            <a:r>
              <a:rPr lang="en-US" dirty="0"/>
              <a:t>[</a:t>
            </a:r>
            <a:r>
              <a:rPr lang="en-US" dirty="0" err="1"/>
              <a:t>i</a:t>
            </a:r>
            <a:r>
              <a:rPr lang="en-US" dirty="0"/>
              <a:t>]-&gt;</a:t>
            </a:r>
            <a:r>
              <a:rPr lang="en-US" dirty="0" err="1"/>
              <a:t>GetXaxis</a:t>
            </a:r>
            <a:r>
              <a:rPr lang="en-US" dirty="0"/>
              <a:t>()-&gt;</a:t>
            </a:r>
            <a:r>
              <a:rPr lang="en-US" dirty="0" err="1"/>
              <a:t>SetRangeUser</a:t>
            </a:r>
            <a:r>
              <a:rPr lang="en-US" dirty="0"/>
              <a:t>(</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);//zoom the axis</a:t>
            </a:r>
          </a:p>
          <a:p>
            <a:r>
              <a:rPr lang="en-US" dirty="0"/>
              <a:t>			//</a:t>
            </a:r>
            <a:r>
              <a:rPr lang="en-US" dirty="0" err="1"/>
              <a:t>cout</a:t>
            </a:r>
            <a:r>
              <a:rPr lang="en-US" dirty="0"/>
              <a:t>&lt;&lt;"************"&lt;&lt;</a:t>
            </a:r>
            <a:r>
              <a:rPr lang="en-US" dirty="0" err="1"/>
              <a:t>peakx</a:t>
            </a:r>
            <a:r>
              <a:rPr lang="en-US" dirty="0"/>
              <a:t>[ii]&lt;&lt;"	"&lt;&lt;peaky[ii]&lt;&lt;</a:t>
            </a:r>
            <a:r>
              <a:rPr lang="en-US" dirty="0" err="1"/>
              <a:t>endl</a:t>
            </a:r>
            <a:r>
              <a:rPr lang="en-US" dirty="0"/>
              <a:t>;</a:t>
            </a:r>
          </a:p>
          <a:p>
            <a:r>
              <a:rPr lang="en-US" dirty="0"/>
              <a:t>			</a:t>
            </a:r>
            <a:r>
              <a:rPr lang="en-US" dirty="0" err="1"/>
              <a:t>minrange</a:t>
            </a:r>
            <a:r>
              <a:rPr lang="en-US" dirty="0"/>
              <a:t> = </a:t>
            </a:r>
            <a:r>
              <a:rPr lang="en-US" dirty="0" err="1"/>
              <a:t>peakx</a:t>
            </a:r>
            <a:r>
              <a:rPr lang="en-US" dirty="0"/>
              <a:t>[ii] - </a:t>
            </a:r>
            <a:r>
              <a:rPr lang="en-US" dirty="0" err="1"/>
              <a:t>gaplow</a:t>
            </a:r>
            <a:r>
              <a:rPr lang="en-US" dirty="0"/>
              <a:t>;</a:t>
            </a:r>
          </a:p>
          <a:p>
            <a:r>
              <a:rPr lang="en-US" dirty="0"/>
              <a:t>			</a:t>
            </a:r>
            <a:r>
              <a:rPr lang="en-US" dirty="0" err="1"/>
              <a:t>maxrange</a:t>
            </a:r>
            <a:r>
              <a:rPr lang="en-US" dirty="0"/>
              <a:t> = </a:t>
            </a:r>
            <a:r>
              <a:rPr lang="en-US" dirty="0" err="1"/>
              <a:t>peakx</a:t>
            </a:r>
            <a:r>
              <a:rPr lang="en-US" dirty="0"/>
              <a:t>[ii] + </a:t>
            </a:r>
            <a:r>
              <a:rPr lang="en-US" dirty="0" err="1"/>
              <a:t>gaphigh</a:t>
            </a:r>
            <a:r>
              <a:rPr lang="en-US" dirty="0"/>
              <a:t>;</a:t>
            </a:r>
          </a:p>
          <a:p>
            <a:r>
              <a:rPr lang="en-US" dirty="0"/>
              <a:t>			</a:t>
            </a:r>
            <a:r>
              <a:rPr lang="en-US" dirty="0" err="1"/>
              <a:t>minbin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minrange</a:t>
            </a:r>
            <a:r>
              <a:rPr lang="en-US" dirty="0"/>
              <a:t>);</a:t>
            </a:r>
          </a:p>
          <a:p>
            <a:r>
              <a:rPr lang="en-US" dirty="0"/>
              <a:t>			</a:t>
            </a:r>
            <a:r>
              <a:rPr lang="en-US" dirty="0" err="1"/>
              <a:t>maxbin</a:t>
            </a:r>
            <a:r>
              <a:rPr lang="en-US" dirty="0"/>
              <a:t> = </a:t>
            </a:r>
            <a:r>
              <a:rPr lang="en-US" dirty="0" err="1"/>
              <a:t>histo</a:t>
            </a:r>
            <a:r>
              <a:rPr lang="en-US" dirty="0"/>
              <a:t>[</a:t>
            </a:r>
            <a:r>
              <a:rPr lang="en-US" dirty="0" err="1"/>
              <a:t>i</a:t>
            </a:r>
            <a:r>
              <a:rPr lang="en-US" dirty="0"/>
              <a:t>]-&gt;</a:t>
            </a:r>
            <a:r>
              <a:rPr lang="en-US" dirty="0" err="1"/>
              <a:t>FindBin</a:t>
            </a:r>
            <a:r>
              <a:rPr lang="en-US" dirty="0"/>
              <a:t>(</a:t>
            </a:r>
            <a:r>
              <a:rPr lang="en-US" dirty="0" err="1"/>
              <a:t>maxrange</a:t>
            </a:r>
            <a:r>
              <a:rPr lang="en-US" dirty="0"/>
              <a:t>);</a:t>
            </a:r>
          </a:p>
          <a:p>
            <a:r>
              <a:rPr lang="en-US" dirty="0"/>
              <a:t>			</a:t>
            </a:r>
            <a:r>
              <a:rPr lang="en-US" dirty="0" err="1"/>
              <a:t>ibin</a:t>
            </a:r>
            <a:r>
              <a:rPr lang="en-US" dirty="0"/>
              <a:t> = </a:t>
            </a:r>
            <a:r>
              <a:rPr lang="en-US" dirty="0" err="1"/>
              <a:t>minbin</a:t>
            </a:r>
            <a:r>
              <a:rPr lang="en-US" dirty="0"/>
              <a:t>;</a:t>
            </a:r>
          </a:p>
          <a:p>
            <a:r>
              <a:rPr lang="en-US" dirty="0"/>
              <a:t>			while (</a:t>
            </a:r>
            <a:r>
              <a:rPr lang="en-US" dirty="0" err="1"/>
              <a:t>histo</a:t>
            </a:r>
            <a:r>
              <a:rPr lang="en-US" dirty="0"/>
              <a:t>[</a:t>
            </a:r>
            <a:r>
              <a:rPr lang="en-US" dirty="0" err="1"/>
              <a:t>i</a:t>
            </a:r>
            <a:r>
              <a:rPr lang="en-US" dirty="0"/>
              <a:t>]-&gt;</a:t>
            </a:r>
            <a:r>
              <a:rPr lang="en-US" dirty="0" err="1"/>
              <a:t>GetBinContent</a:t>
            </a:r>
            <a:r>
              <a:rPr lang="en-US" dirty="0"/>
              <a:t>(</a:t>
            </a:r>
            <a:r>
              <a:rPr lang="en-US" dirty="0" err="1"/>
              <a:t>ibin</a:t>
            </a:r>
            <a:r>
              <a:rPr lang="en-US" dirty="0"/>
              <a:t>) &lt; (peaky[ii] / 2))			{				</a:t>
            </a:r>
            <a:r>
              <a:rPr lang="en-US" dirty="0" err="1"/>
              <a:t>ibin</a:t>
            </a:r>
            <a:r>
              <a:rPr lang="en-US" dirty="0"/>
              <a:t>++;				if (</a:t>
            </a:r>
            <a:r>
              <a:rPr lang="en-US" dirty="0" err="1"/>
              <a:t>ibin</a:t>
            </a:r>
            <a:r>
              <a:rPr lang="en-US" dirty="0"/>
              <a:t> &gt;= </a:t>
            </a:r>
            <a:r>
              <a:rPr lang="en-US" dirty="0" err="1"/>
              <a:t>maxbin</a:t>
            </a:r>
            <a:r>
              <a:rPr lang="en-US" dirty="0"/>
              <a:t>)break;			}</a:t>
            </a:r>
          </a:p>
          <a:p>
            <a:r>
              <a:rPr lang="en-US" dirty="0"/>
              <a:t>			double </a:t>
            </a:r>
            <a:r>
              <a:rPr lang="en-US" dirty="0" err="1"/>
              <a:t>sigmaguess</a:t>
            </a:r>
            <a:r>
              <a:rPr lang="en-US" dirty="0"/>
              <a:t> = 2 * (</a:t>
            </a:r>
            <a:r>
              <a:rPr lang="en-US" dirty="0" err="1"/>
              <a:t>peakx</a:t>
            </a:r>
            <a:r>
              <a:rPr lang="en-US" dirty="0"/>
              <a:t>[ii] - </a:t>
            </a:r>
            <a:r>
              <a:rPr lang="en-US" dirty="0" err="1"/>
              <a:t>histo</a:t>
            </a:r>
            <a:r>
              <a:rPr lang="en-US" dirty="0"/>
              <a:t>[</a:t>
            </a:r>
            <a:r>
              <a:rPr lang="en-US" dirty="0" err="1"/>
              <a:t>i</a:t>
            </a:r>
            <a:r>
              <a:rPr lang="en-US" dirty="0"/>
              <a:t>]-&gt;</a:t>
            </a:r>
            <a:r>
              <a:rPr lang="en-US" dirty="0" err="1"/>
              <a:t>GetBinCenter</a:t>
            </a:r>
            <a:r>
              <a:rPr lang="en-US" dirty="0"/>
              <a:t>(</a:t>
            </a:r>
            <a:r>
              <a:rPr lang="en-US" dirty="0" err="1"/>
              <a:t>ibin</a:t>
            </a:r>
            <a:r>
              <a:rPr lang="en-US" dirty="0"/>
              <a:t>)) / 2.355;</a:t>
            </a:r>
          </a:p>
          <a:p>
            <a:r>
              <a:rPr lang="en-US" dirty="0"/>
              <a:t>			float </a:t>
            </a:r>
            <a:r>
              <a:rPr lang="en-US" dirty="0" err="1"/>
              <a:t>highcounts</a:t>
            </a:r>
            <a:r>
              <a:rPr lang="en-US" dirty="0"/>
              <a:t> = 0, </a:t>
            </a:r>
            <a:r>
              <a:rPr lang="en-US" dirty="0" err="1"/>
              <a:t>lowcounts</a:t>
            </a:r>
            <a:r>
              <a:rPr lang="en-US" dirty="0"/>
              <a:t> = 0;</a:t>
            </a:r>
          </a:p>
          <a:p>
            <a:r>
              <a:rPr lang="en-US" dirty="0"/>
              <a:t>			for (</a:t>
            </a:r>
            <a:r>
              <a:rPr lang="en-US" dirty="0" err="1"/>
              <a:t>jj</a:t>
            </a:r>
            <a:r>
              <a:rPr lang="en-US" dirty="0"/>
              <a:t> = 0; </a:t>
            </a:r>
            <a:r>
              <a:rPr lang="en-US" dirty="0" err="1"/>
              <a:t>jj</a:t>
            </a:r>
            <a:r>
              <a:rPr lang="en-US" dirty="0"/>
              <a:t> &lt; 10; </a:t>
            </a:r>
            <a:r>
              <a:rPr lang="en-US" dirty="0" err="1"/>
              <a:t>jj</a:t>
            </a:r>
            <a:r>
              <a:rPr lang="en-US" dirty="0"/>
              <a:t>++)</a:t>
            </a:r>
          </a:p>
          <a:p>
            <a:r>
              <a:rPr lang="en-US" dirty="0"/>
              <a:t>			{</a:t>
            </a:r>
          </a:p>
          <a:p>
            <a:r>
              <a:rPr lang="en-US" dirty="0"/>
              <a:t>				</a:t>
            </a:r>
            <a:r>
              <a:rPr lang="en-US" dirty="0" err="1"/>
              <a:t>highcounts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maxbin</a:t>
            </a:r>
            <a:r>
              <a:rPr lang="en-US" dirty="0"/>
              <a:t> - </a:t>
            </a:r>
            <a:r>
              <a:rPr lang="en-US" dirty="0" err="1"/>
              <a:t>jj</a:t>
            </a:r>
            <a:r>
              <a:rPr lang="en-US" dirty="0"/>
              <a:t>);</a:t>
            </a:r>
          </a:p>
          <a:p>
            <a:r>
              <a:rPr lang="en-US" dirty="0"/>
              <a:t>				</a:t>
            </a:r>
            <a:r>
              <a:rPr lang="en-US" dirty="0" err="1"/>
              <a:t>lowcounts</a:t>
            </a:r>
            <a:r>
              <a:rPr lang="en-US" dirty="0"/>
              <a:t> += </a:t>
            </a:r>
            <a:r>
              <a:rPr lang="en-US" dirty="0" err="1"/>
              <a:t>histo</a:t>
            </a:r>
            <a:r>
              <a:rPr lang="en-US" dirty="0"/>
              <a:t>[</a:t>
            </a:r>
            <a:r>
              <a:rPr lang="en-US" dirty="0" err="1"/>
              <a:t>i</a:t>
            </a:r>
            <a:r>
              <a:rPr lang="en-US" dirty="0"/>
              <a:t>]-&gt;</a:t>
            </a:r>
            <a:r>
              <a:rPr lang="en-US" dirty="0" err="1"/>
              <a:t>GetBinContent</a:t>
            </a:r>
            <a:r>
              <a:rPr lang="en-US" dirty="0"/>
              <a:t>(</a:t>
            </a:r>
            <a:r>
              <a:rPr lang="en-US" dirty="0" err="1"/>
              <a:t>minbin</a:t>
            </a:r>
            <a:r>
              <a:rPr lang="en-US" dirty="0"/>
              <a:t> + </a:t>
            </a:r>
            <a:r>
              <a:rPr lang="en-US" dirty="0" err="1"/>
              <a:t>jj</a:t>
            </a:r>
            <a:r>
              <a:rPr lang="en-US" dirty="0"/>
              <a:t>);</a:t>
            </a:r>
          </a:p>
          <a:p>
            <a:r>
              <a:rPr lang="en-US" dirty="0"/>
              <a:t>			}</a:t>
            </a:r>
          </a:p>
          <a:p>
            <a:r>
              <a:rPr lang="en-US" dirty="0"/>
              <a:t>			</a:t>
            </a:r>
            <a:r>
              <a:rPr lang="en-US" dirty="0" err="1"/>
              <a:t>highcounts</a:t>
            </a:r>
            <a:r>
              <a:rPr lang="en-US" dirty="0"/>
              <a:t> = </a:t>
            </a:r>
            <a:r>
              <a:rPr lang="en-US" dirty="0" err="1"/>
              <a:t>highcounts</a:t>
            </a:r>
            <a:r>
              <a:rPr lang="en-US" dirty="0"/>
              <a:t> / 10; </a:t>
            </a:r>
            <a:r>
              <a:rPr lang="en-US" dirty="0" err="1"/>
              <a:t>lowcounts</a:t>
            </a:r>
            <a:r>
              <a:rPr lang="en-US" dirty="0"/>
              <a:t> = </a:t>
            </a:r>
            <a:r>
              <a:rPr lang="en-US" dirty="0" err="1"/>
              <a:t>lowcounts</a:t>
            </a:r>
            <a:r>
              <a:rPr lang="en-US" dirty="0"/>
              <a:t> / 10;</a:t>
            </a:r>
          </a:p>
          <a:p>
            <a:r>
              <a:rPr lang="en-US" dirty="0"/>
              <a:t>			double </a:t>
            </a:r>
            <a:r>
              <a:rPr lang="en-US" dirty="0" err="1"/>
              <a:t>aguess</a:t>
            </a:r>
            <a:r>
              <a:rPr lang="en-US" dirty="0"/>
              <a:t> = (</a:t>
            </a:r>
            <a:r>
              <a:rPr lang="en-US" dirty="0" err="1"/>
              <a:t>highcounts</a:t>
            </a:r>
            <a:r>
              <a:rPr lang="en-US" dirty="0"/>
              <a:t> - </a:t>
            </a:r>
            <a:r>
              <a:rPr lang="en-US" dirty="0" err="1"/>
              <a:t>lowcounts</a:t>
            </a:r>
            <a:r>
              <a:rPr lang="en-US" dirty="0"/>
              <a:t>) / (</a:t>
            </a:r>
            <a:r>
              <a:rPr lang="en-US" dirty="0" err="1"/>
              <a:t>maxrange</a:t>
            </a:r>
            <a:r>
              <a:rPr lang="en-US" dirty="0"/>
              <a:t> - </a:t>
            </a:r>
            <a:r>
              <a:rPr lang="en-US" dirty="0" err="1"/>
              <a:t>minrange</a:t>
            </a:r>
            <a:r>
              <a:rPr lang="en-US" dirty="0"/>
              <a:t>);</a:t>
            </a:r>
          </a:p>
          <a:p>
            <a:r>
              <a:rPr lang="en-US" dirty="0"/>
              <a:t>			double </a:t>
            </a:r>
            <a:r>
              <a:rPr lang="en-US" dirty="0" err="1"/>
              <a:t>bguess</a:t>
            </a:r>
            <a:r>
              <a:rPr lang="en-US" dirty="0"/>
              <a:t> = </a:t>
            </a:r>
            <a:r>
              <a:rPr lang="en-US" dirty="0" err="1"/>
              <a:t>lowcounts</a:t>
            </a:r>
            <a:r>
              <a:rPr lang="en-US" dirty="0"/>
              <a:t> - </a:t>
            </a:r>
            <a:r>
              <a:rPr lang="en-US" dirty="0" err="1"/>
              <a:t>minrange</a:t>
            </a:r>
            <a:r>
              <a:rPr lang="en-US" dirty="0"/>
              <a:t> * </a:t>
            </a:r>
            <a:r>
              <a:rPr lang="en-US" dirty="0" err="1"/>
              <a:t>aguess</a:t>
            </a:r>
            <a:r>
              <a:rPr lang="en-US" dirty="0"/>
              <a:t>;</a:t>
            </a:r>
          </a:p>
          <a:p>
            <a:r>
              <a:rPr lang="en-US" dirty="0"/>
              <a:t>			</a:t>
            </a:r>
            <a:r>
              <a:rPr lang="en-US" dirty="0" err="1"/>
              <a:t>cout</a:t>
            </a:r>
            <a:r>
              <a:rPr lang="en-US" dirty="0"/>
              <a:t> &lt;&lt; </a:t>
            </a:r>
            <a:r>
              <a:rPr lang="en-US" dirty="0" err="1"/>
              <a:t>aguess</a:t>
            </a:r>
            <a:r>
              <a:rPr lang="en-US" dirty="0"/>
              <a:t> &lt;&lt; "	" &lt;&lt; </a:t>
            </a:r>
            <a:r>
              <a:rPr lang="en-US" dirty="0" err="1"/>
              <a:t>bguess</a:t>
            </a:r>
            <a:r>
              <a:rPr lang="en-US" dirty="0"/>
              <a:t> &lt;&lt; "	" &lt;&lt; </a:t>
            </a:r>
            <a:r>
              <a:rPr lang="en-US" dirty="0" err="1"/>
              <a:t>sigmaguess</a:t>
            </a:r>
            <a:r>
              <a:rPr lang="en-US" dirty="0"/>
              <a:t> &lt;&lt; "	" &lt;&lt; </a:t>
            </a:r>
            <a:r>
              <a:rPr lang="en-US" dirty="0" err="1"/>
              <a:t>peakx</a:t>
            </a:r>
            <a:r>
              <a:rPr lang="en-US" dirty="0"/>
              <a:t>[ii] &lt;&lt; "	" &lt;&lt; peaky[ii] &lt;&lt; </a:t>
            </a:r>
            <a:r>
              <a:rPr lang="en-US" dirty="0" err="1"/>
              <a:t>endl</a:t>
            </a:r>
            <a:r>
              <a:rPr lang="en-US" dirty="0"/>
              <a:t>;</a:t>
            </a:r>
          </a:p>
          <a:p>
            <a:r>
              <a:rPr lang="en-US" dirty="0"/>
              <a:t>			</a:t>
            </a:r>
            <a:r>
              <a:rPr lang="en-US" dirty="0" err="1"/>
              <a:t>fEMG</a:t>
            </a:r>
            <a:r>
              <a:rPr lang="en-US" dirty="0"/>
              <a:t>[ii] = new TF1("</a:t>
            </a:r>
            <a:r>
              <a:rPr lang="en-US" dirty="0" err="1"/>
              <a:t>fEMG</a:t>
            </a:r>
            <a:r>
              <a:rPr lang="en-US" dirty="0"/>
              <a:t>", "[0]*x+[1]+[2]/2/[3]*exp(0.5*([4]*[4]/([3]*[3]))+(x-[5])/[3])*ROOT::Math::</a:t>
            </a:r>
            <a:r>
              <a:rPr lang="en-US" dirty="0" err="1"/>
              <a:t>erfc</a:t>
            </a:r>
            <a:r>
              <a:rPr lang="en-US" dirty="0"/>
              <a:t>(1/sqrt(2)*([4]/[3]+(x-[5])/[4]))+[6]/2/[7]*exp(0.5*([8]*[8]/([7]*[7]))+(x-[9])/[7])*ROOT::Math::</a:t>
            </a:r>
            <a:r>
              <a:rPr lang="en-US" dirty="0" err="1"/>
              <a:t>erfc</a:t>
            </a:r>
            <a:r>
              <a:rPr lang="en-US" dirty="0"/>
              <a:t>(1/sqrt(2)*([8]/[7]+(x-[9])/[8]))", </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 Sun PRC2021 low-energy tail</a:t>
            </a:r>
          </a:p>
          <a:p>
            <a:endParaRPr lang="en-US" dirty="0"/>
          </a:p>
          <a:p>
            <a:r>
              <a:rPr lang="en-US" dirty="0"/>
              <a:t>			g[ii] = new TF1("g", "</a:t>
            </a:r>
            <a:r>
              <a:rPr lang="en-US" dirty="0" err="1"/>
              <a:t>gausn</a:t>
            </a:r>
            <a:r>
              <a:rPr lang="en-US" dirty="0"/>
              <a:t>", </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 The [2]-N parameter in total is equivalent to the Constant in </a:t>
            </a:r>
            <a:r>
              <a:rPr lang="en-US" dirty="0" err="1"/>
              <a:t>gausn</a:t>
            </a:r>
            <a:endParaRPr lang="en-US" dirty="0"/>
          </a:p>
          <a:p>
            <a:r>
              <a:rPr lang="en-US" dirty="0"/>
              <a:t>			g2[ii] = new TF1("g2", "</a:t>
            </a:r>
            <a:r>
              <a:rPr lang="en-US" dirty="0" err="1"/>
              <a:t>gausn</a:t>
            </a:r>
            <a:r>
              <a:rPr lang="en-US" dirty="0"/>
              <a:t>", </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 The [2]-N parameter in total is equivalent to the Constant in </a:t>
            </a:r>
            <a:r>
              <a:rPr lang="en-US" dirty="0" err="1"/>
              <a:t>gausn</a:t>
            </a:r>
            <a:endParaRPr lang="en-US" dirty="0"/>
          </a:p>
          <a:p>
            <a:r>
              <a:rPr lang="en-US" dirty="0"/>
              <a:t>			p[ii]=new TF1("p","[0]*x+[1]-[0]*x-[1]+[2]/2/[3]*exp(0.5*([4]*[4]/([3]*[3]))+(x-[5])/[3])*ROOT::Math::</a:t>
            </a:r>
            <a:r>
              <a:rPr lang="en-US" dirty="0" err="1"/>
              <a:t>erfc</a:t>
            </a:r>
            <a:r>
              <a:rPr lang="en-US" dirty="0"/>
              <a:t>(1/sqrt(2)*([4]/[3]+(x-[5])/[4]))",</a:t>
            </a:r>
            <a:r>
              <a:rPr lang="en-US" dirty="0" err="1"/>
              <a:t>peakx</a:t>
            </a:r>
            <a:r>
              <a:rPr lang="en-US" dirty="0"/>
              <a:t>[ii]-</a:t>
            </a:r>
            <a:r>
              <a:rPr lang="en-US" dirty="0" err="1"/>
              <a:t>gaplow,peakx</a:t>
            </a:r>
            <a:r>
              <a:rPr lang="en-US" dirty="0"/>
              <a:t>[ii]+</a:t>
            </a:r>
            <a:r>
              <a:rPr lang="en-US" dirty="0" err="1"/>
              <a:t>gaphigh</a:t>
            </a:r>
            <a:r>
              <a:rPr lang="en-US" dirty="0"/>
              <a:t>);//pure peak</a:t>
            </a:r>
          </a:p>
          <a:p>
            <a:r>
              <a:rPr lang="en-US" dirty="0"/>
              <a:t>			//p2[ii] = new TF1("p2", "[0]*exp(-0.5*((x-[1])/[2])^2) / (sqrt(2*3.141592654)*[2])", </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);//pure peak2</a:t>
            </a:r>
          </a:p>
          <a:p>
            <a:r>
              <a:rPr lang="en-US" dirty="0"/>
              <a:t>			b[ii] = new TF1("b", "[0]*x+[1]", </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);//pure </a:t>
            </a:r>
            <a:r>
              <a:rPr lang="en-US" dirty="0" err="1"/>
              <a:t>bkg</a:t>
            </a:r>
            <a:endParaRPr lang="en-US" dirty="0"/>
          </a:p>
          <a:p>
            <a:endParaRPr lang="en-US" dirty="0"/>
          </a:p>
          <a:p>
            <a:r>
              <a:rPr lang="en-US" dirty="0"/>
              <a:t>			// 			</a:t>
            </a:r>
            <a:r>
              <a:rPr lang="en-US" dirty="0" err="1"/>
              <a:t>fEMG</a:t>
            </a:r>
            <a:r>
              <a:rPr lang="en-US" dirty="0"/>
              <a:t>[ii]=new TF1("total","[0]*x+[1]+sqrt(3.141592654/2)*[2]/[3]*[4]*exp(0.5*([4]*[4]/([3]*[3]))+(x-[5])/[3])*ROOT::Math::</a:t>
            </a:r>
            <a:r>
              <a:rPr lang="en-US" dirty="0" err="1"/>
              <a:t>erfc</a:t>
            </a:r>
            <a:r>
              <a:rPr lang="en-US" dirty="0"/>
              <a:t>(1/sqrt(2)*([4]/[3]+(x-[5])/[4]))",</a:t>
            </a:r>
            <a:r>
              <a:rPr lang="en-US" dirty="0" err="1"/>
              <a:t>peakx</a:t>
            </a:r>
            <a:r>
              <a:rPr lang="en-US" dirty="0"/>
              <a:t>[ii]-</a:t>
            </a:r>
            <a:r>
              <a:rPr lang="en-US" dirty="0" err="1"/>
              <a:t>gaplow,peakx</a:t>
            </a:r>
            <a:r>
              <a:rPr lang="en-US" dirty="0"/>
              <a:t>[ii]+</a:t>
            </a:r>
            <a:r>
              <a:rPr lang="en-US" dirty="0" err="1"/>
              <a:t>gaphigh</a:t>
            </a:r>
            <a:r>
              <a:rPr lang="en-US" dirty="0"/>
              <a:t>);// Glassman PRC2019 low-energy tail</a:t>
            </a:r>
          </a:p>
          <a:p>
            <a:r>
              <a:rPr lang="en-US" dirty="0"/>
              <a:t>			// 			g[ii]=new TF1("g","</a:t>
            </a:r>
            <a:r>
              <a:rPr lang="en-US" dirty="0" err="1"/>
              <a:t>gausn</a:t>
            </a:r>
            <a:r>
              <a:rPr lang="en-US" dirty="0"/>
              <a:t>",</a:t>
            </a:r>
            <a:r>
              <a:rPr lang="en-US" dirty="0" err="1"/>
              <a:t>peakx</a:t>
            </a:r>
            <a:r>
              <a:rPr lang="en-US" dirty="0"/>
              <a:t>[ii]-</a:t>
            </a:r>
            <a:r>
              <a:rPr lang="en-US" dirty="0" err="1"/>
              <a:t>gaplow,peakx</a:t>
            </a:r>
            <a:r>
              <a:rPr lang="en-US" dirty="0"/>
              <a:t>[ii]+</a:t>
            </a:r>
            <a:r>
              <a:rPr lang="en-US" dirty="0" err="1"/>
              <a:t>gaphigh</a:t>
            </a:r>
            <a:r>
              <a:rPr lang="en-US" dirty="0"/>
              <a:t>);// The [2]-N parameter in total is equivalent to the Constant in </a:t>
            </a:r>
            <a:r>
              <a:rPr lang="en-US" dirty="0" err="1"/>
              <a:t>gausn</a:t>
            </a:r>
            <a:endParaRPr lang="en-US" dirty="0"/>
          </a:p>
          <a:p>
            <a:r>
              <a:rPr lang="en-US" dirty="0"/>
              <a:t>			// 			p[ii]=new TF1("p","[0]*x+[1]-[0]*x-[1]+sqrt(3.141592654/2)*[2]/[3]*[4]*exp(0.5*([4]*[4]/([3]*[3]))+(x-[5])/[3])*ROOT::Math::</a:t>
            </a:r>
            <a:r>
              <a:rPr lang="en-US" dirty="0" err="1"/>
              <a:t>erfc</a:t>
            </a:r>
            <a:r>
              <a:rPr lang="en-US" dirty="0"/>
              <a:t>(1/sqrt(2)*([4]/[3]+(x-[5])/[4]))",</a:t>
            </a:r>
            <a:r>
              <a:rPr lang="en-US" dirty="0" err="1"/>
              <a:t>peakx</a:t>
            </a:r>
            <a:r>
              <a:rPr lang="en-US" dirty="0"/>
              <a:t>[ii]-</a:t>
            </a:r>
            <a:r>
              <a:rPr lang="en-US" dirty="0" err="1"/>
              <a:t>gaplow,peakx</a:t>
            </a:r>
            <a:r>
              <a:rPr lang="en-US" dirty="0"/>
              <a:t>[ii]+</a:t>
            </a:r>
            <a:r>
              <a:rPr lang="en-US" dirty="0" err="1"/>
              <a:t>gaphigh</a:t>
            </a:r>
            <a:r>
              <a:rPr lang="en-US" dirty="0"/>
              <a:t>);//pure peak</a:t>
            </a:r>
          </a:p>
          <a:p>
            <a:r>
              <a:rPr lang="en-US" dirty="0"/>
              <a:t>			// 			b[ii]=new TF1("b","[0]*x+[1]",</a:t>
            </a:r>
            <a:r>
              <a:rPr lang="en-US" dirty="0" err="1"/>
              <a:t>peakx</a:t>
            </a:r>
            <a:r>
              <a:rPr lang="en-US" dirty="0"/>
              <a:t>[ii]-</a:t>
            </a:r>
            <a:r>
              <a:rPr lang="en-US" dirty="0" err="1"/>
              <a:t>gaplow,peakx</a:t>
            </a:r>
            <a:r>
              <a:rPr lang="en-US" dirty="0"/>
              <a:t>[ii]+</a:t>
            </a:r>
            <a:r>
              <a:rPr lang="en-US" dirty="0" err="1"/>
              <a:t>gaphigh</a:t>
            </a:r>
            <a:r>
              <a:rPr lang="en-US" dirty="0"/>
              <a:t>);//pure </a:t>
            </a:r>
            <a:r>
              <a:rPr lang="en-US" dirty="0" err="1"/>
              <a:t>bkg</a:t>
            </a:r>
            <a:endParaRPr lang="en-US" dirty="0"/>
          </a:p>
          <a:p>
            <a:r>
              <a:rPr lang="en-US" dirty="0"/>
              <a:t>			</a:t>
            </a:r>
            <a:r>
              <a:rPr lang="en-US" dirty="0" err="1"/>
              <a:t>fEMG</a:t>
            </a:r>
            <a:r>
              <a:rPr lang="en-US" dirty="0"/>
              <a:t>[ii]-&gt;</a:t>
            </a:r>
            <a:r>
              <a:rPr lang="en-US" dirty="0" err="1"/>
              <a:t>SetNpx</a:t>
            </a:r>
            <a:r>
              <a:rPr lang="en-US" dirty="0"/>
              <a:t>((</a:t>
            </a:r>
            <a:r>
              <a:rPr lang="en-US" dirty="0" err="1"/>
              <a:t>gaphigh</a:t>
            </a:r>
            <a:r>
              <a:rPr lang="en-US" dirty="0"/>
              <a:t> + </a:t>
            </a:r>
            <a:r>
              <a:rPr lang="en-US" dirty="0" err="1"/>
              <a:t>gaplow</a:t>
            </a:r>
            <a:r>
              <a:rPr lang="en-US" dirty="0"/>
              <a:t>) * 10);</a:t>
            </a:r>
          </a:p>
          <a:p>
            <a:r>
              <a:rPr lang="en-US" dirty="0"/>
              <a:t>			g[ii]-&gt;</a:t>
            </a:r>
            <a:r>
              <a:rPr lang="en-US" dirty="0" err="1"/>
              <a:t>SetNpx</a:t>
            </a:r>
            <a:r>
              <a:rPr lang="en-US" dirty="0"/>
              <a:t>((</a:t>
            </a:r>
            <a:r>
              <a:rPr lang="en-US" dirty="0" err="1"/>
              <a:t>gaphigh</a:t>
            </a:r>
            <a:r>
              <a:rPr lang="en-US" dirty="0"/>
              <a:t> + </a:t>
            </a:r>
            <a:r>
              <a:rPr lang="en-US" dirty="0" err="1"/>
              <a:t>gaplow</a:t>
            </a:r>
            <a:r>
              <a:rPr lang="en-US" dirty="0"/>
              <a:t>) * 10);</a:t>
            </a:r>
          </a:p>
          <a:p>
            <a:r>
              <a:rPr lang="en-US" dirty="0"/>
              <a:t>			p[ii]-&gt;</a:t>
            </a:r>
            <a:r>
              <a:rPr lang="en-US" dirty="0" err="1"/>
              <a:t>SetNpx</a:t>
            </a:r>
            <a:r>
              <a:rPr lang="en-US" dirty="0"/>
              <a:t>((</a:t>
            </a:r>
            <a:r>
              <a:rPr lang="en-US" dirty="0" err="1"/>
              <a:t>gaphigh+gaplow</a:t>
            </a:r>
            <a:r>
              <a:rPr lang="en-US" dirty="0"/>
              <a:t>)*10);</a:t>
            </a:r>
          </a:p>
          <a:p>
            <a:r>
              <a:rPr lang="en-US" dirty="0"/>
              <a:t>			// 			p2[ii]-&gt;</a:t>
            </a:r>
            <a:r>
              <a:rPr lang="en-US" dirty="0" err="1"/>
              <a:t>SetNpx</a:t>
            </a:r>
            <a:r>
              <a:rPr lang="en-US" dirty="0"/>
              <a:t>((</a:t>
            </a:r>
            <a:r>
              <a:rPr lang="en-US" dirty="0" err="1"/>
              <a:t>gaphigh</a:t>
            </a:r>
            <a:r>
              <a:rPr lang="en-US" dirty="0"/>
              <a:t> + </a:t>
            </a:r>
            <a:r>
              <a:rPr lang="en-US" dirty="0" err="1"/>
              <a:t>gaplow</a:t>
            </a:r>
            <a:r>
              <a:rPr lang="en-US" dirty="0"/>
              <a:t>) * 10);</a:t>
            </a:r>
          </a:p>
          <a:p>
            <a:r>
              <a:rPr lang="en-US" dirty="0"/>
              <a:t>			b[ii]-&gt;</a:t>
            </a:r>
            <a:r>
              <a:rPr lang="en-US" dirty="0" err="1"/>
              <a:t>SetNpx</a:t>
            </a:r>
            <a:r>
              <a:rPr lang="en-US" dirty="0"/>
              <a:t>((</a:t>
            </a:r>
            <a:r>
              <a:rPr lang="en-US" dirty="0" err="1"/>
              <a:t>gaphigh</a:t>
            </a:r>
            <a:r>
              <a:rPr lang="en-US" dirty="0"/>
              <a:t> + </a:t>
            </a:r>
            <a:r>
              <a:rPr lang="en-US" dirty="0" err="1"/>
              <a:t>gaplow</a:t>
            </a:r>
            <a:r>
              <a:rPr lang="en-US" dirty="0"/>
              <a:t>) * 10);</a:t>
            </a:r>
          </a:p>
          <a:p>
            <a:r>
              <a:rPr lang="en-US" dirty="0"/>
              <a:t>			//</a:t>
            </a:r>
            <a:r>
              <a:rPr lang="en-US" dirty="0" err="1"/>
              <a:t>fEMG</a:t>
            </a:r>
            <a:r>
              <a:rPr lang="en-US" dirty="0"/>
              <a:t>[ii]-&gt;</a:t>
            </a:r>
            <a:r>
              <a:rPr lang="en-US" dirty="0" err="1"/>
              <a:t>SetParameters</a:t>
            </a:r>
            <a:r>
              <a:rPr lang="en-US" dirty="0"/>
              <a:t>(0.1,15,peaky[ii],10,10,peakx[ii]);//initial value [0]-A, [1]-B, [2]-N, [3]-</a:t>
            </a:r>
            <a:r>
              <a:rPr lang="el-GR" dirty="0"/>
              <a:t>τ, [4]-σ, [5]-μ</a:t>
            </a:r>
          </a:p>
          <a:p>
            <a:r>
              <a:rPr lang="el-GR" dirty="0"/>
              <a:t>			</a:t>
            </a:r>
            <a:r>
              <a:rPr lang="en-US" dirty="0" err="1"/>
              <a:t>fEMG</a:t>
            </a:r>
            <a:r>
              <a:rPr lang="en-US" dirty="0"/>
              <a:t>[ii]-&gt;</a:t>
            </a:r>
            <a:r>
              <a:rPr lang="en-US" dirty="0" err="1"/>
              <a:t>SetParameters</a:t>
            </a:r>
            <a:r>
              <a:rPr lang="en-US" dirty="0"/>
              <a:t>(</a:t>
            </a:r>
            <a:r>
              <a:rPr lang="en-US" dirty="0" err="1"/>
              <a:t>aguess</a:t>
            </a:r>
            <a:r>
              <a:rPr lang="en-US" dirty="0"/>
              <a:t>, </a:t>
            </a:r>
            <a:r>
              <a:rPr lang="en-US" dirty="0" err="1"/>
              <a:t>bguess</a:t>
            </a:r>
            <a:r>
              <a:rPr lang="en-US" dirty="0"/>
              <a:t>, peaky[ii], 0.5, </a:t>
            </a:r>
            <a:r>
              <a:rPr lang="en-US" dirty="0" err="1"/>
              <a:t>sigmaguess</a:t>
            </a:r>
            <a:r>
              <a:rPr lang="en-US" dirty="0"/>
              <a:t>, </a:t>
            </a:r>
            <a:r>
              <a:rPr lang="en-US" dirty="0" err="1"/>
              <a:t>peakx</a:t>
            </a:r>
            <a:r>
              <a:rPr lang="en-US" dirty="0"/>
              <a:t>[ii], peaky[ii], 0.5, </a:t>
            </a:r>
            <a:r>
              <a:rPr lang="en-US" dirty="0" err="1"/>
              <a:t>sigmaguess</a:t>
            </a:r>
            <a:r>
              <a:rPr lang="en-US" dirty="0"/>
              <a:t>, </a:t>
            </a:r>
            <a:r>
              <a:rPr lang="en-US" dirty="0" err="1"/>
              <a:t>peakx</a:t>
            </a:r>
            <a:r>
              <a:rPr lang="en-US" dirty="0"/>
              <a:t>[ii] - </a:t>
            </a:r>
            <a:r>
              <a:rPr lang="en-US" dirty="0" err="1"/>
              <a:t>gaplow</a:t>
            </a:r>
            <a:r>
              <a:rPr lang="en-US" dirty="0"/>
              <a:t>/2);//initial value [0]-A, [1]-B, [2]-N, [3]-</a:t>
            </a:r>
            <a:r>
              <a:rPr lang="el-GR" dirty="0"/>
              <a:t>τ, [4]-σ, [5]-μ, [6]-</a:t>
            </a:r>
            <a:r>
              <a:rPr lang="en-US" dirty="0"/>
              <a:t>N2, [7]-</a:t>
            </a:r>
            <a:r>
              <a:rPr lang="el-GR" dirty="0"/>
              <a:t>τ2, [8]-σ2, [9]-μ2</a:t>
            </a:r>
          </a:p>
          <a:p>
            <a:r>
              <a:rPr lang="el-GR" dirty="0"/>
              <a:t>			// 			</a:t>
            </a:r>
            <a:r>
              <a:rPr lang="en-US" dirty="0" err="1"/>
              <a:t>fEMG</a:t>
            </a:r>
            <a:r>
              <a:rPr lang="en-US" dirty="0"/>
              <a:t>[ii]-&gt;</a:t>
            </a:r>
            <a:r>
              <a:rPr lang="en-US" dirty="0" err="1"/>
              <a:t>SetParLimits</a:t>
            </a:r>
            <a:r>
              <a:rPr lang="en-US" dirty="0"/>
              <a:t>(0,-500,500);//</a:t>
            </a:r>
            <a:r>
              <a:rPr lang="en-US" dirty="0" err="1"/>
              <a:t>Bkg</a:t>
            </a:r>
            <a:r>
              <a:rPr lang="en-US" dirty="0"/>
              <a:t> A</a:t>
            </a:r>
          </a:p>
          <a:p>
            <a:r>
              <a:rPr lang="en-US" dirty="0"/>
              <a:t>			// 			</a:t>
            </a:r>
            <a:r>
              <a:rPr lang="en-US" dirty="0" err="1"/>
              <a:t>fEMG</a:t>
            </a:r>
            <a:r>
              <a:rPr lang="en-US" dirty="0"/>
              <a:t>[ii]-&gt;</a:t>
            </a:r>
            <a:r>
              <a:rPr lang="en-US" dirty="0" err="1"/>
              <a:t>SetParLimits</a:t>
            </a:r>
            <a:r>
              <a:rPr lang="en-US" dirty="0"/>
              <a:t>(1,-50000,300000);//</a:t>
            </a:r>
            <a:r>
              <a:rPr lang="en-US" dirty="0" err="1"/>
              <a:t>Bkg</a:t>
            </a:r>
            <a:r>
              <a:rPr lang="en-US" dirty="0"/>
              <a:t> B</a:t>
            </a:r>
          </a:p>
          <a:p>
            <a:r>
              <a:rPr lang="en-US" dirty="0"/>
              <a:t>			</a:t>
            </a:r>
            <a:r>
              <a:rPr lang="en-US" dirty="0" err="1"/>
              <a:t>fEMG</a:t>
            </a:r>
            <a:r>
              <a:rPr lang="en-US" dirty="0"/>
              <a:t>[ii]-&gt;</a:t>
            </a:r>
            <a:r>
              <a:rPr lang="en-US" dirty="0" err="1"/>
              <a:t>SetParLimits</a:t>
            </a:r>
            <a:r>
              <a:rPr lang="en-US" dirty="0"/>
              <a:t>(2, 200000, 600000);//</a:t>
            </a:r>
            <a:r>
              <a:rPr lang="en-US" dirty="0" err="1"/>
              <a:t>Constant,min,max</a:t>
            </a:r>
            <a:endParaRPr lang="en-US" dirty="0"/>
          </a:p>
          <a:p>
            <a:r>
              <a:rPr lang="en-US" dirty="0"/>
              <a:t>			</a:t>
            </a:r>
            <a:r>
              <a:rPr lang="en-US" dirty="0" err="1"/>
              <a:t>fEMG</a:t>
            </a:r>
            <a:r>
              <a:rPr lang="en-US" dirty="0"/>
              <a:t>[ii]-&gt;</a:t>
            </a:r>
            <a:r>
              <a:rPr lang="en-US" dirty="0" err="1"/>
              <a:t>SetParLimits</a:t>
            </a:r>
            <a:r>
              <a:rPr lang="en-US" dirty="0"/>
              <a:t>(3, 2.4, 5);//Tau</a:t>
            </a:r>
          </a:p>
          <a:p>
            <a:r>
              <a:rPr lang="en-US" dirty="0"/>
              <a:t>			</a:t>
            </a:r>
            <a:r>
              <a:rPr lang="en-US" dirty="0" err="1"/>
              <a:t>fEMG</a:t>
            </a:r>
            <a:r>
              <a:rPr lang="en-US" dirty="0"/>
              <a:t>[ii]-&gt;</a:t>
            </a:r>
            <a:r>
              <a:rPr lang="en-US" dirty="0" err="1"/>
              <a:t>SetParLimits</a:t>
            </a:r>
            <a:r>
              <a:rPr lang="en-US" dirty="0"/>
              <a:t>(4, 1, 13);//Sigma</a:t>
            </a:r>
          </a:p>
          <a:p>
            <a:r>
              <a:rPr lang="en-US" dirty="0"/>
              <a:t>			</a:t>
            </a:r>
            <a:r>
              <a:rPr lang="en-US" dirty="0" err="1"/>
              <a:t>fEMG</a:t>
            </a:r>
            <a:r>
              <a:rPr lang="en-US" dirty="0"/>
              <a:t>[ii]-&gt;</a:t>
            </a:r>
            <a:r>
              <a:rPr lang="en-US" dirty="0" err="1"/>
              <a:t>SetParLimits</a:t>
            </a:r>
            <a:r>
              <a:rPr lang="en-US" dirty="0"/>
              <a:t>(5, </a:t>
            </a:r>
            <a:r>
              <a:rPr lang="en-US" dirty="0" err="1"/>
              <a:t>peakx</a:t>
            </a:r>
            <a:r>
              <a:rPr lang="en-US" dirty="0"/>
              <a:t>[ii] - </a:t>
            </a:r>
            <a:r>
              <a:rPr lang="en-US" dirty="0" err="1"/>
              <a:t>gaplow</a:t>
            </a:r>
            <a:r>
              <a:rPr lang="en-US" dirty="0"/>
              <a:t>/3, </a:t>
            </a:r>
            <a:r>
              <a:rPr lang="en-US" dirty="0" err="1"/>
              <a:t>peakx</a:t>
            </a:r>
            <a:r>
              <a:rPr lang="en-US" dirty="0"/>
              <a:t>[ii] + </a:t>
            </a:r>
            <a:r>
              <a:rPr lang="en-US" dirty="0" err="1"/>
              <a:t>gaphigh</a:t>
            </a:r>
            <a:r>
              <a:rPr lang="en-US" dirty="0"/>
              <a:t>);//Mean</a:t>
            </a:r>
          </a:p>
          <a:p>
            <a:r>
              <a:rPr lang="en-US" dirty="0"/>
              <a:t>			</a:t>
            </a:r>
            <a:r>
              <a:rPr lang="en-US" dirty="0" err="1"/>
              <a:t>fEMG</a:t>
            </a:r>
            <a:r>
              <a:rPr lang="en-US" dirty="0"/>
              <a:t>[ii]-&gt;</a:t>
            </a:r>
            <a:r>
              <a:rPr lang="en-US" dirty="0" err="1"/>
              <a:t>SetParLimits</a:t>
            </a:r>
            <a:r>
              <a:rPr lang="en-US" dirty="0"/>
              <a:t>(5, 2755, 2763);//Mean</a:t>
            </a:r>
          </a:p>
          <a:p>
            <a:r>
              <a:rPr lang="en-US" dirty="0"/>
              <a:t>			</a:t>
            </a:r>
            <a:r>
              <a:rPr lang="en-US" dirty="0" err="1"/>
              <a:t>fEMG</a:t>
            </a:r>
            <a:r>
              <a:rPr lang="en-US" dirty="0"/>
              <a:t>[ii]-&gt;</a:t>
            </a:r>
            <a:r>
              <a:rPr lang="en-US" dirty="0" err="1"/>
              <a:t>SetParLimits</a:t>
            </a:r>
            <a:r>
              <a:rPr lang="en-US" dirty="0"/>
              <a:t>(6, 100000, 300000);//Constant_2nd,min,max</a:t>
            </a:r>
          </a:p>
          <a:p>
            <a:r>
              <a:rPr lang="en-US" dirty="0"/>
              <a:t>			</a:t>
            </a:r>
            <a:r>
              <a:rPr lang="en-US" dirty="0" err="1"/>
              <a:t>fEMG</a:t>
            </a:r>
            <a:r>
              <a:rPr lang="en-US" dirty="0"/>
              <a:t>[ii]-&gt;</a:t>
            </a:r>
            <a:r>
              <a:rPr lang="en-US" dirty="0" err="1"/>
              <a:t>SetParLimits</a:t>
            </a:r>
            <a:r>
              <a:rPr lang="en-US" dirty="0"/>
              <a:t>(7, 0.5, 5);//Tau_2nd</a:t>
            </a:r>
          </a:p>
          <a:p>
            <a:r>
              <a:rPr lang="en-US" dirty="0"/>
              <a:t>			</a:t>
            </a:r>
            <a:r>
              <a:rPr lang="en-US" dirty="0" err="1"/>
              <a:t>fEMG</a:t>
            </a:r>
            <a:r>
              <a:rPr lang="en-US" dirty="0"/>
              <a:t>[ii]-&gt;</a:t>
            </a:r>
            <a:r>
              <a:rPr lang="en-US" dirty="0" err="1"/>
              <a:t>SetParLimits</a:t>
            </a:r>
            <a:r>
              <a:rPr lang="en-US" dirty="0"/>
              <a:t>(8, 1, 13);//Sigma_2nd</a:t>
            </a:r>
          </a:p>
          <a:p>
            <a:r>
              <a:rPr lang="en-US" dirty="0"/>
              <a:t>			</a:t>
            </a:r>
            <a:r>
              <a:rPr lang="en-US" dirty="0" err="1"/>
              <a:t>fEMG</a:t>
            </a:r>
            <a:r>
              <a:rPr lang="en-US" dirty="0"/>
              <a:t>[ii]-&gt;</a:t>
            </a:r>
            <a:r>
              <a:rPr lang="en-US" dirty="0" err="1"/>
              <a:t>SetParLimits</a:t>
            </a:r>
            <a:r>
              <a:rPr lang="en-US" dirty="0"/>
              <a:t>(9, </a:t>
            </a:r>
            <a:r>
              <a:rPr lang="en-US" dirty="0" err="1"/>
              <a:t>peakx</a:t>
            </a:r>
            <a:r>
              <a:rPr lang="en-US" dirty="0"/>
              <a:t>[ii] - </a:t>
            </a:r>
            <a:r>
              <a:rPr lang="en-US" dirty="0" err="1"/>
              <a:t>gaplow</a:t>
            </a:r>
            <a:r>
              <a:rPr lang="en-US" dirty="0"/>
              <a:t>, </a:t>
            </a:r>
            <a:r>
              <a:rPr lang="en-US" dirty="0" err="1"/>
              <a:t>peakx</a:t>
            </a:r>
            <a:r>
              <a:rPr lang="en-US" dirty="0"/>
              <a:t>[ii]);//Mean_2nd</a:t>
            </a:r>
          </a:p>
          <a:p>
            <a:r>
              <a:rPr lang="en-US" dirty="0"/>
              <a:t>			</a:t>
            </a:r>
            <a:r>
              <a:rPr lang="en-US" dirty="0" err="1"/>
              <a:t>fEMG</a:t>
            </a:r>
            <a:r>
              <a:rPr lang="en-US" dirty="0"/>
              <a:t>[ii]-&gt;</a:t>
            </a:r>
            <a:r>
              <a:rPr lang="en-US" dirty="0" err="1"/>
              <a:t>SetParLimits</a:t>
            </a:r>
            <a:r>
              <a:rPr lang="en-US" dirty="0"/>
              <a:t>(9, 2718, 2723);//Mean_2nd</a:t>
            </a:r>
          </a:p>
          <a:p>
            <a:endParaRPr lang="en-US" dirty="0"/>
          </a:p>
          <a:p>
            <a:r>
              <a:rPr lang="en-US" dirty="0"/>
              <a:t>			</a:t>
            </a:r>
            <a:r>
              <a:rPr lang="en-US" dirty="0" err="1"/>
              <a:t>fEMG</a:t>
            </a:r>
            <a:r>
              <a:rPr lang="en-US" dirty="0"/>
              <a:t>[ii]-&gt;</a:t>
            </a:r>
            <a:r>
              <a:rPr lang="en-US" dirty="0" err="1"/>
              <a:t>SetParNames</a:t>
            </a:r>
            <a:r>
              <a:rPr lang="en-US" dirty="0"/>
              <a:t>("</a:t>
            </a:r>
            <a:r>
              <a:rPr lang="en-US" dirty="0" err="1"/>
              <a:t>BkgA</a:t>
            </a:r>
            <a:r>
              <a:rPr lang="en-US" dirty="0"/>
              <a:t>", "</a:t>
            </a:r>
            <a:r>
              <a:rPr lang="en-US" dirty="0" err="1"/>
              <a:t>BkgB</a:t>
            </a:r>
            <a:r>
              <a:rPr lang="en-US" dirty="0"/>
              <a:t>", "Const*bin", "Tau", "Sigma", "Mean", "Const_2nd*bin", "Tau_2nd", "Sigma_2nd", "Mean_2nd");</a:t>
            </a:r>
          </a:p>
          <a:p>
            <a:endParaRPr lang="en-US" dirty="0"/>
          </a:p>
          <a:p>
            <a:r>
              <a:rPr lang="en-US" dirty="0"/>
              <a:t>			</a:t>
            </a:r>
            <a:r>
              <a:rPr lang="en-US" dirty="0" err="1"/>
              <a:t>TFitResultPtr</a:t>
            </a:r>
            <a:r>
              <a:rPr lang="en-US" dirty="0"/>
              <a:t> </a:t>
            </a:r>
            <a:r>
              <a:rPr lang="en-US" dirty="0" err="1"/>
              <a:t>Fit_result_pointer</a:t>
            </a:r>
            <a:r>
              <a:rPr lang="en-US" dirty="0"/>
              <a:t> = </a:t>
            </a:r>
            <a:r>
              <a:rPr lang="en-US" dirty="0" err="1"/>
              <a:t>histo</a:t>
            </a:r>
            <a:r>
              <a:rPr lang="en-US" dirty="0"/>
              <a:t>[</a:t>
            </a:r>
            <a:r>
              <a:rPr lang="en-US" dirty="0" err="1"/>
              <a:t>i</a:t>
            </a:r>
            <a:r>
              <a:rPr lang="en-US" dirty="0"/>
              <a:t>]-&gt;Fit("</a:t>
            </a:r>
            <a:r>
              <a:rPr lang="en-US" dirty="0" err="1"/>
              <a:t>fEMG</a:t>
            </a:r>
            <a:r>
              <a:rPr lang="en-US" dirty="0"/>
              <a:t>", "MLES", "", </a:t>
            </a:r>
            <a:r>
              <a:rPr lang="en-US" dirty="0" err="1"/>
              <a:t>peakx</a:t>
            </a:r>
            <a:r>
              <a:rPr lang="en-US" dirty="0"/>
              <a:t>[ii] - </a:t>
            </a:r>
            <a:r>
              <a:rPr lang="en-US" dirty="0" err="1"/>
              <a:t>gaplow</a:t>
            </a:r>
            <a:r>
              <a:rPr lang="en-US" dirty="0"/>
              <a:t>, </a:t>
            </a:r>
            <a:r>
              <a:rPr lang="en-US" dirty="0" err="1"/>
              <a:t>peakx</a:t>
            </a:r>
            <a:r>
              <a:rPr lang="en-US" dirty="0"/>
              <a:t>[ii] + </a:t>
            </a:r>
            <a:r>
              <a:rPr lang="en-US" dirty="0" err="1"/>
              <a:t>gaphigh</a:t>
            </a:r>
            <a:r>
              <a:rPr lang="en-US" dirty="0"/>
              <a:t>);</a:t>
            </a:r>
          </a:p>
          <a:p>
            <a:r>
              <a:rPr lang="en-US" dirty="0"/>
              <a:t>			//"S" means the result of the fit is returned in the </a:t>
            </a:r>
            <a:r>
              <a:rPr lang="en-US" dirty="0" err="1"/>
              <a:t>TFitResultPtr</a:t>
            </a:r>
            <a:endParaRPr lang="en-US" dirty="0"/>
          </a:p>
          <a:p>
            <a:r>
              <a:rPr lang="en-US" dirty="0"/>
              <a:t>			//“E” Perform better errors estimation using the Minos technique.</a:t>
            </a:r>
          </a:p>
          <a:p>
            <a:r>
              <a:rPr lang="en-US" dirty="0"/>
              <a:t>			//“M” Improve fit results, by using the IMPROVE algorithm of </a:t>
            </a:r>
            <a:r>
              <a:rPr lang="en-US" dirty="0" err="1"/>
              <a:t>TMinuit</a:t>
            </a:r>
            <a:r>
              <a:rPr lang="en-US" dirty="0"/>
              <a:t>.</a:t>
            </a:r>
          </a:p>
          <a:p>
            <a:r>
              <a:rPr lang="en-US" dirty="0"/>
              <a:t>			//If the option "S" is instead used, </a:t>
            </a:r>
            <a:r>
              <a:rPr lang="en-US" dirty="0" err="1"/>
              <a:t>TFitResultPtr</a:t>
            </a:r>
            <a:r>
              <a:rPr lang="en-US" dirty="0"/>
              <a:t> contains the </a:t>
            </a:r>
            <a:r>
              <a:rPr lang="en-US" dirty="0" err="1"/>
              <a:t>TFitResult</a:t>
            </a:r>
            <a:r>
              <a:rPr lang="en-US" dirty="0"/>
              <a:t> and behaves as a smart pointer to it.</a:t>
            </a:r>
          </a:p>
          <a:p>
            <a:r>
              <a:rPr lang="en-US" dirty="0"/>
              <a:t>			//The fit parameters, error and chi2 (but not covariance matrix) can be retrieved also from the fitted function.</a:t>
            </a:r>
          </a:p>
          <a:p>
            <a:endParaRPr lang="en-US" dirty="0"/>
          </a:p>
          <a:p>
            <a:r>
              <a:rPr lang="en-US" dirty="0"/>
              <a:t>			</a:t>
            </a:r>
            <a:r>
              <a:rPr lang="en-US" dirty="0" err="1"/>
              <a:t>fEMG</a:t>
            </a:r>
            <a:r>
              <a:rPr lang="en-US" dirty="0"/>
              <a:t>[ii]-&gt;</a:t>
            </a:r>
            <a:r>
              <a:rPr lang="en-US" dirty="0" err="1"/>
              <a:t>GetParameters</a:t>
            </a:r>
            <a:r>
              <a:rPr lang="en-US" dirty="0"/>
              <a:t>(par[ii]);//</a:t>
            </a:r>
            <a:r>
              <a:rPr lang="zh-CN" altLang="en-US" dirty="0"/>
              <a:t>二维数组的</a:t>
            </a:r>
            <a:r>
              <a:rPr lang="en-US" dirty="0"/>
              <a:t>par[ii]</a:t>
            </a:r>
            <a:r>
              <a:rPr lang="zh-CN" altLang="en-US" dirty="0"/>
              <a:t>是地址</a:t>
            </a:r>
            <a:r>
              <a:rPr lang="en-US" altLang="zh-CN" dirty="0"/>
              <a:t>,</a:t>
            </a:r>
            <a:r>
              <a:rPr lang="en-US" dirty="0"/>
              <a:t>pointer to the TF1, </a:t>
            </a:r>
            <a:r>
              <a:rPr lang="en-US" dirty="0" err="1"/>
              <a:t>GetParameters</a:t>
            </a:r>
            <a:r>
              <a:rPr lang="zh-CN" altLang="en-US" dirty="0"/>
              <a:t>的数组得是</a:t>
            </a:r>
            <a:r>
              <a:rPr lang="en-US" dirty="0"/>
              <a:t>double</a:t>
            </a:r>
            <a:r>
              <a:rPr lang="zh-CN" altLang="en-US" dirty="0"/>
              <a:t>类型</a:t>
            </a:r>
            <a:r>
              <a:rPr lang="en-US" dirty="0"/>
              <a:t>Obtaining the value of parameters and saving them to par[]; </a:t>
            </a:r>
          </a:p>
          <a:p>
            <a:r>
              <a:rPr lang="en-US" dirty="0"/>
              <a:t>			</a:t>
            </a:r>
            <a:r>
              <a:rPr lang="en-US" dirty="0" err="1"/>
              <a:t>par_err</a:t>
            </a:r>
            <a:r>
              <a:rPr lang="en-US" dirty="0"/>
              <a:t>[ii][0] = </a:t>
            </a:r>
            <a:r>
              <a:rPr lang="en-US" dirty="0" err="1"/>
              <a:t>fEMG</a:t>
            </a:r>
            <a:r>
              <a:rPr lang="en-US" dirty="0"/>
              <a:t>[ii]-&gt;</a:t>
            </a:r>
            <a:r>
              <a:rPr lang="en-US" dirty="0" err="1"/>
              <a:t>GetParError</a:t>
            </a:r>
            <a:r>
              <a:rPr lang="en-US" dirty="0"/>
              <a:t>(0);//Obtaining the error of the 1st parameter</a:t>
            </a:r>
          </a:p>
          <a:p>
            <a:r>
              <a:rPr lang="en-US" dirty="0"/>
              <a:t>			</a:t>
            </a:r>
            <a:r>
              <a:rPr lang="en-US" dirty="0" err="1"/>
              <a:t>par_err</a:t>
            </a:r>
            <a:r>
              <a:rPr lang="en-US" dirty="0"/>
              <a:t>[ii][1] = </a:t>
            </a:r>
            <a:r>
              <a:rPr lang="en-US" dirty="0" err="1"/>
              <a:t>fEMG</a:t>
            </a:r>
            <a:r>
              <a:rPr lang="en-US" dirty="0"/>
              <a:t>[ii]-&gt;</a:t>
            </a:r>
            <a:r>
              <a:rPr lang="en-US" dirty="0" err="1"/>
              <a:t>GetParError</a:t>
            </a:r>
            <a:r>
              <a:rPr lang="en-US" dirty="0"/>
              <a:t>(1);//Obtaining the error of the 2nd parameter</a:t>
            </a:r>
          </a:p>
          <a:p>
            <a:r>
              <a:rPr lang="en-US" dirty="0"/>
              <a:t>			</a:t>
            </a:r>
            <a:r>
              <a:rPr lang="en-US" dirty="0" err="1"/>
              <a:t>par_err</a:t>
            </a:r>
            <a:r>
              <a:rPr lang="en-US" dirty="0"/>
              <a:t>[ii][2] = </a:t>
            </a:r>
            <a:r>
              <a:rPr lang="en-US" dirty="0" err="1"/>
              <a:t>fEMG</a:t>
            </a:r>
            <a:r>
              <a:rPr lang="en-US" dirty="0"/>
              <a:t>[ii]-&gt;</a:t>
            </a:r>
            <a:r>
              <a:rPr lang="en-US" dirty="0" err="1"/>
              <a:t>GetParError</a:t>
            </a:r>
            <a:r>
              <a:rPr lang="en-US" dirty="0"/>
              <a:t>(2);//Obtaining the error of the 3rd parameter</a:t>
            </a:r>
          </a:p>
          <a:p>
            <a:r>
              <a:rPr lang="en-US" dirty="0"/>
              <a:t>			</a:t>
            </a:r>
            <a:r>
              <a:rPr lang="en-US" dirty="0" err="1"/>
              <a:t>par_err</a:t>
            </a:r>
            <a:r>
              <a:rPr lang="en-US" dirty="0"/>
              <a:t>[ii][3] = </a:t>
            </a:r>
            <a:r>
              <a:rPr lang="en-US" dirty="0" err="1"/>
              <a:t>fEMG</a:t>
            </a:r>
            <a:r>
              <a:rPr lang="en-US" dirty="0"/>
              <a:t>[ii]-&gt;</a:t>
            </a:r>
            <a:r>
              <a:rPr lang="en-US" dirty="0" err="1"/>
              <a:t>GetParError</a:t>
            </a:r>
            <a:r>
              <a:rPr lang="en-US" dirty="0"/>
              <a:t>(3);//Obtaining the error of the 4th parameter</a:t>
            </a:r>
          </a:p>
          <a:p>
            <a:r>
              <a:rPr lang="en-US" dirty="0"/>
              <a:t>			</a:t>
            </a:r>
            <a:r>
              <a:rPr lang="en-US" dirty="0" err="1"/>
              <a:t>par_err</a:t>
            </a:r>
            <a:r>
              <a:rPr lang="en-US" dirty="0"/>
              <a:t>[ii][4] = </a:t>
            </a:r>
            <a:r>
              <a:rPr lang="en-US" dirty="0" err="1"/>
              <a:t>fEMG</a:t>
            </a:r>
            <a:r>
              <a:rPr lang="en-US" dirty="0"/>
              <a:t>[ii]-&gt;</a:t>
            </a:r>
            <a:r>
              <a:rPr lang="en-US" dirty="0" err="1"/>
              <a:t>GetParError</a:t>
            </a:r>
            <a:r>
              <a:rPr lang="en-US" dirty="0"/>
              <a:t>(4);//Obtaining the error of the 5th parameter</a:t>
            </a:r>
          </a:p>
          <a:p>
            <a:r>
              <a:rPr lang="en-US" dirty="0"/>
              <a:t>			</a:t>
            </a:r>
            <a:r>
              <a:rPr lang="en-US" dirty="0" err="1"/>
              <a:t>par_err</a:t>
            </a:r>
            <a:r>
              <a:rPr lang="en-US" dirty="0"/>
              <a:t>[ii][5] = </a:t>
            </a:r>
            <a:r>
              <a:rPr lang="en-US" dirty="0" err="1"/>
              <a:t>fEMG</a:t>
            </a:r>
            <a:r>
              <a:rPr lang="en-US" dirty="0"/>
              <a:t>[ii]-&gt;</a:t>
            </a:r>
            <a:r>
              <a:rPr lang="en-US" dirty="0" err="1"/>
              <a:t>GetParError</a:t>
            </a:r>
            <a:r>
              <a:rPr lang="en-US" dirty="0"/>
              <a:t>(5);//Obtaining the error of the 6th parameter</a:t>
            </a:r>
          </a:p>
          <a:p>
            <a:r>
              <a:rPr lang="en-US" dirty="0"/>
              <a:t>			</a:t>
            </a:r>
            <a:r>
              <a:rPr lang="en-US" dirty="0" err="1"/>
              <a:t>par_err</a:t>
            </a:r>
            <a:r>
              <a:rPr lang="en-US" dirty="0"/>
              <a:t>[ii][6] = </a:t>
            </a:r>
            <a:r>
              <a:rPr lang="en-US" dirty="0" err="1"/>
              <a:t>fEMG</a:t>
            </a:r>
            <a:r>
              <a:rPr lang="en-US" dirty="0"/>
              <a:t>[ii]-&gt;</a:t>
            </a:r>
            <a:r>
              <a:rPr lang="en-US" dirty="0" err="1"/>
              <a:t>GetParError</a:t>
            </a:r>
            <a:r>
              <a:rPr lang="en-US" dirty="0"/>
              <a:t>(6);//Obtaining the error of the 7th parameter</a:t>
            </a:r>
          </a:p>
          <a:p>
            <a:r>
              <a:rPr lang="en-US" dirty="0"/>
              <a:t>			</a:t>
            </a:r>
            <a:r>
              <a:rPr lang="en-US" dirty="0" err="1"/>
              <a:t>par_err</a:t>
            </a:r>
            <a:r>
              <a:rPr lang="en-US" dirty="0"/>
              <a:t>[ii][7] = </a:t>
            </a:r>
            <a:r>
              <a:rPr lang="en-US" dirty="0" err="1"/>
              <a:t>fEMG</a:t>
            </a:r>
            <a:r>
              <a:rPr lang="en-US" dirty="0"/>
              <a:t>[ii]-&gt;</a:t>
            </a:r>
            <a:r>
              <a:rPr lang="en-US" dirty="0" err="1"/>
              <a:t>GetParError</a:t>
            </a:r>
            <a:r>
              <a:rPr lang="en-US" dirty="0"/>
              <a:t>(7);//Obtaining the error of the 8th parameter</a:t>
            </a:r>
          </a:p>
          <a:p>
            <a:r>
              <a:rPr lang="en-US" dirty="0"/>
              <a:t>			</a:t>
            </a:r>
            <a:r>
              <a:rPr lang="en-US" dirty="0" err="1"/>
              <a:t>par_err</a:t>
            </a:r>
            <a:r>
              <a:rPr lang="en-US" dirty="0"/>
              <a:t>[ii][8] = </a:t>
            </a:r>
            <a:r>
              <a:rPr lang="en-US" dirty="0" err="1"/>
              <a:t>fEMG</a:t>
            </a:r>
            <a:r>
              <a:rPr lang="en-US" dirty="0"/>
              <a:t>[ii]-&gt;</a:t>
            </a:r>
            <a:r>
              <a:rPr lang="en-US" dirty="0" err="1"/>
              <a:t>GetParError</a:t>
            </a:r>
            <a:r>
              <a:rPr lang="en-US" dirty="0"/>
              <a:t>(8);//Obtaining the error of the 9th parameter</a:t>
            </a:r>
          </a:p>
          <a:p>
            <a:r>
              <a:rPr lang="en-US" dirty="0"/>
              <a:t>			</a:t>
            </a:r>
            <a:r>
              <a:rPr lang="en-US" dirty="0" err="1"/>
              <a:t>par_err</a:t>
            </a:r>
            <a:r>
              <a:rPr lang="en-US" dirty="0"/>
              <a:t>[ii][9] = </a:t>
            </a:r>
            <a:r>
              <a:rPr lang="en-US" dirty="0" err="1"/>
              <a:t>fEMG</a:t>
            </a:r>
            <a:r>
              <a:rPr lang="en-US" dirty="0"/>
              <a:t>[ii]-&gt;</a:t>
            </a:r>
            <a:r>
              <a:rPr lang="en-US" dirty="0" err="1"/>
              <a:t>GetParError</a:t>
            </a:r>
            <a:r>
              <a:rPr lang="en-US" dirty="0"/>
              <a:t>(9);//Obtaining the error of the 10th parameter</a:t>
            </a:r>
          </a:p>
          <a:p>
            <a:r>
              <a:rPr lang="en-US" dirty="0"/>
              <a:t>			</a:t>
            </a:r>
            <a:r>
              <a:rPr lang="en-US" dirty="0" err="1"/>
              <a:t>parChi</a:t>
            </a:r>
            <a:r>
              <a:rPr lang="en-US" dirty="0"/>
              <a:t>[ii] = </a:t>
            </a:r>
            <a:r>
              <a:rPr lang="en-US" dirty="0" err="1"/>
              <a:t>fEMG</a:t>
            </a:r>
            <a:r>
              <a:rPr lang="en-US" dirty="0"/>
              <a:t>[ii]-&gt;</a:t>
            </a:r>
            <a:r>
              <a:rPr lang="en-US" dirty="0" err="1"/>
              <a:t>GetChisquare</a:t>
            </a:r>
            <a:r>
              <a:rPr lang="en-US" dirty="0"/>
              <a:t>();</a:t>
            </a:r>
          </a:p>
          <a:p>
            <a:r>
              <a:rPr lang="en-US" dirty="0"/>
              <a:t>			</a:t>
            </a:r>
            <a:r>
              <a:rPr lang="en-US" dirty="0" err="1"/>
              <a:t>parNDF</a:t>
            </a:r>
            <a:r>
              <a:rPr lang="en-US" dirty="0"/>
              <a:t>[ii] = </a:t>
            </a:r>
            <a:r>
              <a:rPr lang="en-US" dirty="0" err="1"/>
              <a:t>fEMG</a:t>
            </a:r>
            <a:r>
              <a:rPr lang="en-US" dirty="0"/>
              <a:t>[ii]-&gt;</a:t>
            </a:r>
            <a:r>
              <a:rPr lang="en-US" dirty="0" err="1"/>
              <a:t>GetNDF</a:t>
            </a:r>
            <a:r>
              <a:rPr lang="en-US" dirty="0"/>
              <a:t>();</a:t>
            </a:r>
          </a:p>
          <a:p>
            <a:r>
              <a:rPr lang="en-US" dirty="0"/>
              <a:t>			</a:t>
            </a:r>
            <a:r>
              <a:rPr lang="en-US" dirty="0" err="1"/>
              <a:t>p_value</a:t>
            </a:r>
            <a:r>
              <a:rPr lang="en-US" dirty="0"/>
              <a:t>[ii] = </a:t>
            </a:r>
            <a:r>
              <a:rPr lang="en-US" dirty="0" err="1"/>
              <a:t>fEMG</a:t>
            </a:r>
            <a:r>
              <a:rPr lang="en-US" dirty="0"/>
              <a:t>[ii]-&gt;</a:t>
            </a:r>
            <a:r>
              <a:rPr lang="en-US" dirty="0" err="1"/>
              <a:t>GetProb</a:t>
            </a:r>
            <a:r>
              <a:rPr lang="en-US" dirty="0"/>
              <a:t>();//This probability is not the “probability that your fit is good.” If you did many fake experiments (draw many random samples of data points from the assumed distribution (your fit function)), this is the percentage of experiments that would give </a:t>
            </a:r>
            <a:r>
              <a:rPr lang="el-GR" dirty="0"/>
              <a:t>χ2 </a:t>
            </a:r>
            <a:r>
              <a:rPr lang="en-US" dirty="0"/>
              <a:t>values ≥ to the one you got in this experiment.</a:t>
            </a:r>
          </a:p>
          <a:p>
            <a:r>
              <a:rPr lang="en-US" dirty="0"/>
              <a:t>			g[ii]-&gt;</a:t>
            </a:r>
            <a:r>
              <a:rPr lang="en-US" dirty="0" err="1"/>
              <a:t>SetParameters</a:t>
            </a:r>
            <a:r>
              <a:rPr lang="en-US" dirty="0"/>
              <a:t>(par[ii][2], par[ii][5], par[ii][4]);//set parameters for drawing </a:t>
            </a:r>
            <a:r>
              <a:rPr lang="en-US" dirty="0" err="1"/>
              <a:t>gausn</a:t>
            </a:r>
            <a:endParaRPr lang="en-US" dirty="0"/>
          </a:p>
          <a:p>
            <a:r>
              <a:rPr lang="en-US" dirty="0"/>
              <a:t>			g[ii]-&gt;</a:t>
            </a:r>
            <a:r>
              <a:rPr lang="en-US" dirty="0" err="1"/>
              <a:t>SetLineColor</a:t>
            </a:r>
            <a:r>
              <a:rPr lang="en-US" dirty="0"/>
              <a:t>(4); </a:t>
            </a:r>
          </a:p>
          <a:p>
            <a:r>
              <a:rPr lang="en-US" dirty="0"/>
              <a:t>			g2[ii]-&gt;</a:t>
            </a:r>
            <a:r>
              <a:rPr lang="en-US" dirty="0" err="1"/>
              <a:t>SetParameters</a:t>
            </a:r>
            <a:r>
              <a:rPr lang="en-US" dirty="0"/>
              <a:t>(par[ii][6], par[ii][9], par[ii][8]);//set parameters for drawing </a:t>
            </a:r>
            <a:r>
              <a:rPr lang="en-US" dirty="0" err="1"/>
              <a:t>gausn</a:t>
            </a:r>
            <a:endParaRPr lang="en-US" dirty="0"/>
          </a:p>
          <a:p>
            <a:r>
              <a:rPr lang="en-US" dirty="0"/>
              <a:t>			g2[ii]-&gt;</a:t>
            </a:r>
            <a:r>
              <a:rPr lang="en-US" dirty="0" err="1"/>
              <a:t>SetLineColor</a:t>
            </a:r>
            <a:r>
              <a:rPr lang="en-US" dirty="0"/>
              <a:t>(4);</a:t>
            </a:r>
          </a:p>
          <a:p>
            <a:r>
              <a:rPr lang="en-US" dirty="0"/>
              <a:t>			p[ii]-&gt;</a:t>
            </a:r>
            <a:r>
              <a:rPr lang="en-US" dirty="0" err="1"/>
              <a:t>SetParameters</a:t>
            </a:r>
            <a:r>
              <a:rPr lang="en-US" dirty="0"/>
              <a:t>(par[ii][0],par[ii][1],par[ii][2],par[ii][3],par[ii][4],par[ii][5]);//set parameters for drawing peak</a:t>
            </a:r>
          </a:p>
          <a:p>
            <a:r>
              <a:rPr lang="en-US" dirty="0"/>
              <a:t>			p[ii]-&gt;</a:t>
            </a:r>
            <a:r>
              <a:rPr lang="en-US" dirty="0" err="1"/>
              <a:t>SetLineColor</a:t>
            </a:r>
            <a:r>
              <a:rPr lang="en-US" dirty="0"/>
              <a:t>(6);</a:t>
            </a:r>
          </a:p>
          <a:p>
            <a:r>
              <a:rPr lang="en-US" dirty="0"/>
              <a:t>			// 			p2[ii]-&gt;</a:t>
            </a:r>
            <a:r>
              <a:rPr lang="en-US" dirty="0" err="1"/>
              <a:t>SetParameters</a:t>
            </a:r>
            <a:r>
              <a:rPr lang="en-US" dirty="0"/>
              <a:t>(par[ii][6], par[ii][7], par[ii][8]);//set parameters for drawing peak</a:t>
            </a:r>
          </a:p>
          <a:p>
            <a:r>
              <a:rPr lang="en-US" dirty="0"/>
              <a:t>			// 			p2[ii]-&gt;</a:t>
            </a:r>
            <a:r>
              <a:rPr lang="en-US" dirty="0" err="1"/>
              <a:t>SetLineColor</a:t>
            </a:r>
            <a:r>
              <a:rPr lang="en-US" dirty="0"/>
              <a:t>(4);</a:t>
            </a:r>
          </a:p>
          <a:p>
            <a:r>
              <a:rPr lang="en-US" dirty="0"/>
              <a:t>			b[ii]-&gt;</a:t>
            </a:r>
            <a:r>
              <a:rPr lang="en-US" dirty="0" err="1"/>
              <a:t>SetParameters</a:t>
            </a:r>
            <a:r>
              <a:rPr lang="en-US" dirty="0"/>
              <a:t>(par[ii][0], par[ii][1]);//set parameters for drawing </a:t>
            </a:r>
            <a:r>
              <a:rPr lang="en-US" dirty="0" err="1"/>
              <a:t>bkg</a:t>
            </a:r>
            <a:endParaRPr lang="en-US" dirty="0"/>
          </a:p>
          <a:p>
            <a:r>
              <a:rPr lang="en-US" dirty="0"/>
              <a:t>			b[ii]-&gt;</a:t>
            </a:r>
            <a:r>
              <a:rPr lang="en-US" dirty="0" err="1"/>
              <a:t>SetLineColor</a:t>
            </a:r>
            <a:r>
              <a:rPr lang="en-US" dirty="0"/>
              <a:t>(8);</a:t>
            </a:r>
          </a:p>
          <a:p>
            <a:r>
              <a:rPr lang="en-US" dirty="0"/>
              <a:t>			</a:t>
            </a:r>
            <a:r>
              <a:rPr lang="en-US" dirty="0" err="1"/>
              <a:t>fEMG</a:t>
            </a:r>
            <a:r>
              <a:rPr lang="en-US" dirty="0"/>
              <a:t>[ii]-&gt;</a:t>
            </a:r>
            <a:r>
              <a:rPr lang="en-US" dirty="0" err="1"/>
              <a:t>SetLineWidth</a:t>
            </a:r>
            <a:r>
              <a:rPr lang="en-US" dirty="0"/>
              <a:t>(3);</a:t>
            </a:r>
          </a:p>
          <a:p>
            <a:r>
              <a:rPr lang="en-US" dirty="0"/>
              <a:t>			// The confidence band is not always properly displayed.</a:t>
            </a:r>
          </a:p>
          <a:p>
            <a:r>
              <a:rPr lang="en-US" dirty="0"/>
              <a:t>			</a:t>
            </a:r>
          </a:p>
          <a:p>
            <a:r>
              <a:rPr lang="en-US" dirty="0"/>
              <a:t>			// Uncertainty Band</a:t>
            </a:r>
          </a:p>
          <a:p>
            <a:r>
              <a:rPr lang="en-US" dirty="0"/>
              <a:t>			</a:t>
            </a:r>
            <a:r>
              <a:rPr lang="en-US" dirty="0" err="1"/>
              <a:t>sprintf</a:t>
            </a:r>
            <a:r>
              <a:rPr lang="en-US" dirty="0"/>
              <a:t>(filename, "%</a:t>
            </a:r>
            <a:r>
              <a:rPr lang="en-US" dirty="0" err="1"/>
              <a:t>s%s%d%s%d</a:t>
            </a:r>
            <a:r>
              <a:rPr lang="en-US" dirty="0"/>
              <a:t>", "</a:t>
            </a:r>
            <a:r>
              <a:rPr lang="en-US" dirty="0" err="1"/>
              <a:t>h_confidence_interval</a:t>
            </a:r>
            <a:r>
              <a:rPr lang="en-US" dirty="0"/>
              <a:t>", "_", </a:t>
            </a:r>
            <a:r>
              <a:rPr lang="en-US" dirty="0" err="1"/>
              <a:t>i</a:t>
            </a:r>
            <a:r>
              <a:rPr lang="en-US" dirty="0"/>
              <a:t>, "_", ii);</a:t>
            </a:r>
          </a:p>
          <a:p>
            <a:r>
              <a:rPr lang="en-US" dirty="0"/>
              <a:t>			</a:t>
            </a:r>
            <a:r>
              <a:rPr lang="en-US" dirty="0" err="1"/>
              <a:t>h_confidence_interval</a:t>
            </a:r>
            <a:r>
              <a:rPr lang="en-US" dirty="0"/>
              <a:t>[</a:t>
            </a:r>
            <a:r>
              <a:rPr lang="en-US" dirty="0" err="1"/>
              <a:t>i</a:t>
            </a:r>
            <a:r>
              <a:rPr lang="en-US" dirty="0"/>
              <a:t>][ii] = new TH1D(filename, filename, 10000, 10, 10010);//Create a histogram to hold the confidence intervals</a:t>
            </a:r>
          </a:p>
          <a:p>
            <a:r>
              <a:rPr lang="en-US" dirty="0"/>
              <a:t>			</a:t>
            </a:r>
            <a:r>
              <a:rPr lang="en-US" dirty="0" err="1"/>
              <a:t>TVirtualFitter</a:t>
            </a:r>
            <a:r>
              <a:rPr lang="en-US" dirty="0"/>
              <a:t>* fitter = </a:t>
            </a:r>
            <a:r>
              <a:rPr lang="en-US" dirty="0" err="1"/>
              <a:t>TVirtualFitter</a:t>
            </a:r>
            <a:r>
              <a:rPr lang="en-US" dirty="0"/>
              <a:t>::</a:t>
            </a:r>
            <a:r>
              <a:rPr lang="en-US" dirty="0" err="1"/>
              <a:t>GetFitter</a:t>
            </a:r>
            <a:r>
              <a:rPr lang="en-US" dirty="0"/>
              <a:t>();//The method </a:t>
            </a:r>
            <a:r>
              <a:rPr lang="en-US" dirty="0" err="1"/>
              <a:t>TVirtualFitter</a:t>
            </a:r>
            <a:r>
              <a:rPr lang="en-US" dirty="0"/>
              <a:t>::</a:t>
            </a:r>
            <a:r>
              <a:rPr lang="en-US" dirty="0" err="1"/>
              <a:t>GetFitter</a:t>
            </a:r>
            <a:r>
              <a:rPr lang="en-US" dirty="0"/>
              <a:t>())-&gt;Get the parameters of your fitting function after having it fitted to an histogram.</a:t>
            </a:r>
          </a:p>
          <a:p>
            <a:r>
              <a:rPr lang="en-US" dirty="0"/>
              <a:t>			fitter-&gt;</a:t>
            </a:r>
            <a:r>
              <a:rPr lang="en-US" dirty="0" err="1"/>
              <a:t>GetConfidenceIntervals</a:t>
            </a:r>
            <a:r>
              <a:rPr lang="en-US" dirty="0"/>
              <a:t>(</a:t>
            </a:r>
            <a:r>
              <a:rPr lang="en-US" dirty="0" err="1"/>
              <a:t>h_confidence_interval</a:t>
            </a:r>
            <a:r>
              <a:rPr lang="en-US" dirty="0"/>
              <a:t>[</a:t>
            </a:r>
            <a:r>
              <a:rPr lang="en-US" dirty="0" err="1"/>
              <a:t>i</a:t>
            </a:r>
            <a:r>
              <a:rPr lang="en-US" dirty="0"/>
              <a:t>][ii], 0.95);//By default the intervals are inflated using the chi2/</a:t>
            </a:r>
            <a:r>
              <a:rPr lang="en-US" dirty="0" err="1"/>
              <a:t>ndf</a:t>
            </a:r>
            <a:r>
              <a:rPr lang="en-US" dirty="0"/>
              <a:t> value of the fit if a chi2 fit is performed</a:t>
            </a:r>
          </a:p>
          <a:p>
            <a:r>
              <a:rPr lang="en-US" dirty="0"/>
              <a:t>			//confidence interval for the colored band: 1</a:t>
            </a:r>
            <a:r>
              <a:rPr lang="el-GR" dirty="0"/>
              <a:t>σ </a:t>
            </a:r>
            <a:r>
              <a:rPr lang="en-US" dirty="0"/>
              <a:t>confidence interval: P=0.683, 1</a:t>
            </a:r>
            <a:r>
              <a:rPr lang="el-GR" dirty="0"/>
              <a:t>σ </a:t>
            </a:r>
            <a:r>
              <a:rPr lang="en-US" dirty="0"/>
              <a:t>confidence interval: P=0.95, 3</a:t>
            </a:r>
            <a:r>
              <a:rPr lang="el-GR" dirty="0"/>
              <a:t>σ </a:t>
            </a:r>
            <a:r>
              <a:rPr lang="en-US" dirty="0"/>
              <a:t>confidence interval: P=0.997</a:t>
            </a:r>
          </a:p>
          <a:p>
            <a:r>
              <a:rPr lang="en-US" dirty="0"/>
              <a:t>			//</a:t>
            </a:r>
            <a:r>
              <a:rPr lang="en-US" dirty="0" err="1"/>
              <a:t>h_confidence_interval</a:t>
            </a:r>
            <a:r>
              <a:rPr lang="en-US" dirty="0"/>
              <a:t> will contain the CL result that you can draw on top of your fitted graph.</a:t>
            </a:r>
          </a:p>
          <a:p>
            <a:r>
              <a:rPr lang="en-US" dirty="0"/>
              <a:t>			//where </a:t>
            </a:r>
            <a:r>
              <a:rPr lang="en-US" dirty="0" err="1"/>
              <a:t>h_confidence_interval</a:t>
            </a:r>
            <a:r>
              <a:rPr lang="en-US" dirty="0"/>
              <a:t> will hold the errors and could superimpose it on the same canvas where you plot central values.</a:t>
            </a:r>
          </a:p>
          <a:p>
            <a:r>
              <a:rPr lang="en-US" dirty="0"/>
              <a:t>			</a:t>
            </a:r>
            <a:r>
              <a:rPr lang="en-US" dirty="0" err="1"/>
              <a:t>h_confidence_interval</a:t>
            </a:r>
            <a:r>
              <a:rPr lang="en-US" dirty="0"/>
              <a:t>[</a:t>
            </a:r>
            <a:r>
              <a:rPr lang="en-US" dirty="0" err="1"/>
              <a:t>i</a:t>
            </a:r>
            <a:r>
              <a:rPr lang="en-US" dirty="0"/>
              <a:t>][ii]-&gt;</a:t>
            </a:r>
            <a:r>
              <a:rPr lang="en-US" dirty="0" err="1"/>
              <a:t>SetStats</a:t>
            </a:r>
            <a:r>
              <a:rPr lang="en-US" dirty="0"/>
              <a:t>(</a:t>
            </a:r>
            <a:r>
              <a:rPr lang="en-US" dirty="0" err="1"/>
              <a:t>kFALSE</a:t>
            </a:r>
            <a:r>
              <a:rPr lang="en-US" dirty="0"/>
              <a:t>);</a:t>
            </a:r>
          </a:p>
          <a:p>
            <a:r>
              <a:rPr lang="en-US" dirty="0"/>
              <a:t>			</a:t>
            </a:r>
            <a:r>
              <a:rPr lang="en-US" dirty="0" err="1"/>
              <a:t>h_confidence_interval</a:t>
            </a:r>
            <a:r>
              <a:rPr lang="en-US" dirty="0"/>
              <a:t>[</a:t>
            </a:r>
            <a:r>
              <a:rPr lang="en-US" dirty="0" err="1"/>
              <a:t>i</a:t>
            </a:r>
            <a:r>
              <a:rPr lang="en-US" dirty="0"/>
              <a:t>][ii]-&gt;</a:t>
            </a:r>
            <a:r>
              <a:rPr lang="en-US" dirty="0" err="1"/>
              <a:t>SetFillColor</a:t>
            </a:r>
            <a:r>
              <a:rPr lang="en-US" dirty="0"/>
              <a:t>(</a:t>
            </a:r>
            <a:r>
              <a:rPr lang="en-US" dirty="0" err="1"/>
              <a:t>kRed</a:t>
            </a:r>
            <a:r>
              <a:rPr lang="en-US" dirty="0"/>
              <a:t> - 10);</a:t>
            </a:r>
          </a:p>
          <a:p>
            <a:r>
              <a:rPr lang="en-US" dirty="0"/>
              <a:t>			</a:t>
            </a:r>
            <a:r>
              <a:rPr lang="en-US" dirty="0" err="1"/>
              <a:t>h_confidence_interval</a:t>
            </a:r>
            <a:r>
              <a:rPr lang="en-US" dirty="0"/>
              <a:t>[</a:t>
            </a:r>
            <a:r>
              <a:rPr lang="en-US" dirty="0" err="1"/>
              <a:t>i</a:t>
            </a:r>
            <a:r>
              <a:rPr lang="en-US" dirty="0"/>
              <a:t>][ii]-&gt;Draw("e3 same"); // plot the uncertainty band</a:t>
            </a:r>
          </a:p>
          <a:p>
            <a:r>
              <a:rPr lang="en-US" dirty="0"/>
              <a:t>			</a:t>
            </a:r>
            <a:r>
              <a:rPr lang="en-US" dirty="0" err="1"/>
              <a:t>fEMG</a:t>
            </a:r>
            <a:r>
              <a:rPr lang="en-US" dirty="0"/>
              <a:t>[ii]-&gt;Draw("same");</a:t>
            </a:r>
          </a:p>
          <a:p>
            <a:r>
              <a:rPr lang="en-US" dirty="0"/>
              <a:t>			g[ii]-&gt;Draw("same"); // plot the gaussian</a:t>
            </a:r>
          </a:p>
          <a:p>
            <a:r>
              <a:rPr lang="en-US" dirty="0"/>
              <a:t>			g2[ii]-&gt;Draw("same"); // plot the gaussian_2nd</a:t>
            </a:r>
          </a:p>
          <a:p>
            <a:r>
              <a:rPr lang="en-US" dirty="0"/>
              <a:t>//			p[ii]-&gt;Draw("same");</a:t>
            </a:r>
          </a:p>
          <a:p>
            <a:r>
              <a:rPr lang="en-US" dirty="0"/>
              <a:t>// 			p2[ii]-&gt;Draw("same");</a:t>
            </a:r>
          </a:p>
          <a:p>
            <a:r>
              <a:rPr lang="en-US" dirty="0"/>
              <a:t>			b[ii]-&gt;Draw("same");</a:t>
            </a:r>
          </a:p>
          <a:p>
            <a:r>
              <a:rPr lang="en-US" dirty="0"/>
              <a:t>			</a:t>
            </a:r>
            <a:r>
              <a:rPr lang="en-US" dirty="0" err="1"/>
              <a:t>histo</a:t>
            </a:r>
            <a:r>
              <a:rPr lang="en-US" dirty="0"/>
              <a:t>[</a:t>
            </a:r>
            <a:r>
              <a:rPr lang="en-US" dirty="0" err="1"/>
              <a:t>i</a:t>
            </a:r>
            <a:r>
              <a:rPr lang="en-US" dirty="0"/>
              <a:t>]-&gt;Draw("e same");</a:t>
            </a:r>
          </a:p>
          <a:p>
            <a:endParaRPr lang="en-US" dirty="0"/>
          </a:p>
          <a:p>
            <a:r>
              <a:rPr lang="en-US" dirty="0"/>
              <a:t>			</a:t>
            </a:r>
            <a:r>
              <a:rPr lang="en-US" dirty="0" err="1"/>
              <a:t>TMatrixD</a:t>
            </a:r>
            <a:r>
              <a:rPr lang="en-US" dirty="0"/>
              <a:t> </a:t>
            </a:r>
            <a:r>
              <a:rPr lang="en-US" dirty="0" err="1"/>
              <a:t>cov</a:t>
            </a:r>
            <a:r>
              <a:rPr lang="en-US" dirty="0"/>
              <a:t> = </a:t>
            </a:r>
            <a:r>
              <a:rPr lang="en-US" dirty="0" err="1"/>
              <a:t>Fit_result_pointer</a:t>
            </a:r>
            <a:r>
              <a:rPr lang="en-US" dirty="0"/>
              <a:t>-&gt;</a:t>
            </a:r>
            <a:r>
              <a:rPr lang="en-US" dirty="0" err="1"/>
              <a:t>GetCovarianceMatrix</a:t>
            </a:r>
            <a:r>
              <a:rPr lang="en-US" dirty="0"/>
              <a:t>();//error matrix</a:t>
            </a:r>
          </a:p>
          <a:p>
            <a:r>
              <a:rPr lang="en-US" dirty="0"/>
              <a:t>			</a:t>
            </a:r>
            <a:r>
              <a:rPr lang="en-US" dirty="0" err="1"/>
              <a:t>TMatrixD</a:t>
            </a:r>
            <a:r>
              <a:rPr lang="en-US" dirty="0"/>
              <a:t> </a:t>
            </a:r>
            <a:r>
              <a:rPr lang="en-US" dirty="0" err="1"/>
              <a:t>cor</a:t>
            </a:r>
            <a:r>
              <a:rPr lang="en-US" dirty="0"/>
              <a:t> = </a:t>
            </a:r>
            <a:r>
              <a:rPr lang="en-US" dirty="0" err="1"/>
              <a:t>Fit_result_pointer</a:t>
            </a:r>
            <a:r>
              <a:rPr lang="en-US" dirty="0"/>
              <a:t>-&gt;</a:t>
            </a:r>
            <a:r>
              <a:rPr lang="en-US" dirty="0" err="1"/>
              <a:t>GetCorrelationMatrix</a:t>
            </a:r>
            <a:r>
              <a:rPr lang="en-US" dirty="0"/>
              <a:t>();//parameter correlation coefficients</a:t>
            </a:r>
          </a:p>
          <a:p>
            <a:r>
              <a:rPr lang="en-US" dirty="0"/>
              <a:t>			</a:t>
            </a:r>
            <a:r>
              <a:rPr lang="en-US" dirty="0" err="1"/>
              <a:t>cov.Print</a:t>
            </a:r>
            <a:r>
              <a:rPr lang="en-US" dirty="0"/>
              <a:t>();</a:t>
            </a:r>
          </a:p>
          <a:p>
            <a:r>
              <a:rPr lang="en-US" dirty="0"/>
              <a:t>			</a:t>
            </a:r>
            <a:r>
              <a:rPr lang="en-US" dirty="0" err="1"/>
              <a:t>cor.Print</a:t>
            </a:r>
            <a:r>
              <a:rPr lang="en-US" dirty="0"/>
              <a:t>();</a:t>
            </a:r>
          </a:p>
          <a:p>
            <a:r>
              <a:rPr lang="en-US" dirty="0"/>
              <a:t>			double </a:t>
            </a:r>
            <a:r>
              <a:rPr lang="en-US" dirty="0" err="1"/>
              <a:t>Utau_Utau</a:t>
            </a:r>
            <a:r>
              <a:rPr lang="en-US" dirty="0"/>
              <a:t> = fitter-&gt;</a:t>
            </a:r>
            <a:r>
              <a:rPr lang="en-US" dirty="0" err="1"/>
              <a:t>GetCovarianceMatrixElement</a:t>
            </a:r>
            <a:r>
              <a:rPr lang="en-US" dirty="0"/>
              <a:t>(3, 3);//(</a:t>
            </a:r>
            <a:r>
              <a:rPr lang="en-US" dirty="0" err="1"/>
              <a:t>Utau</a:t>
            </a:r>
            <a:r>
              <a:rPr lang="en-US" dirty="0"/>
              <a:t>)^2</a:t>
            </a:r>
          </a:p>
          <a:p>
            <a:r>
              <a:rPr lang="en-US" dirty="0"/>
              <a:t>			double </a:t>
            </a:r>
            <a:r>
              <a:rPr lang="en-US" dirty="0" err="1"/>
              <a:t>Usigma_Usigma</a:t>
            </a:r>
            <a:r>
              <a:rPr lang="en-US" dirty="0"/>
              <a:t> = fitter-&gt;</a:t>
            </a:r>
            <a:r>
              <a:rPr lang="en-US" dirty="0" err="1"/>
              <a:t>GetCovarianceMatrixElement</a:t>
            </a:r>
            <a:r>
              <a:rPr lang="en-US" dirty="0"/>
              <a:t>(4, 4);//(</a:t>
            </a:r>
            <a:r>
              <a:rPr lang="en-US" dirty="0" err="1"/>
              <a:t>Usigma</a:t>
            </a:r>
            <a:r>
              <a:rPr lang="en-US" dirty="0"/>
              <a:t>)^2</a:t>
            </a:r>
          </a:p>
          <a:p>
            <a:r>
              <a:rPr lang="en-US" dirty="0"/>
              <a:t>			double </a:t>
            </a:r>
            <a:r>
              <a:rPr lang="en-US" dirty="0" err="1"/>
              <a:t>Umean_Umean</a:t>
            </a:r>
            <a:r>
              <a:rPr lang="en-US" dirty="0"/>
              <a:t> = fitter-&gt;</a:t>
            </a:r>
            <a:r>
              <a:rPr lang="en-US" dirty="0" err="1"/>
              <a:t>GetCovarianceMatrixElement</a:t>
            </a:r>
            <a:r>
              <a:rPr lang="en-US" dirty="0"/>
              <a:t>(5, 5);//(</a:t>
            </a:r>
            <a:r>
              <a:rPr lang="en-US" dirty="0" err="1"/>
              <a:t>Umean</a:t>
            </a:r>
            <a:r>
              <a:rPr lang="en-US" dirty="0"/>
              <a:t>)^2</a:t>
            </a:r>
          </a:p>
          <a:p>
            <a:r>
              <a:rPr lang="en-US" dirty="0"/>
              <a:t>			double Usigma2nd_Usigma2nd = fitter-&gt;</a:t>
            </a:r>
            <a:r>
              <a:rPr lang="en-US" dirty="0" err="1"/>
              <a:t>GetCovarianceMatrixElement</a:t>
            </a:r>
            <a:r>
              <a:rPr lang="en-US" dirty="0"/>
              <a:t>(8, 8);//(Usigma2nd)^2</a:t>
            </a:r>
          </a:p>
          <a:p>
            <a:r>
              <a:rPr lang="en-US" dirty="0"/>
              <a:t>			double Umean2nd_Umean2nd = fitter-&gt;</a:t>
            </a:r>
            <a:r>
              <a:rPr lang="en-US" dirty="0" err="1"/>
              <a:t>GetCovarianceMatrixElement</a:t>
            </a:r>
            <a:r>
              <a:rPr lang="en-US" dirty="0"/>
              <a:t>(9, 9);//(Umean2nd)^2</a:t>
            </a:r>
          </a:p>
          <a:p>
            <a:r>
              <a:rPr lang="en-US" dirty="0"/>
              <a:t>			double </a:t>
            </a:r>
            <a:r>
              <a:rPr lang="en-US" dirty="0" err="1"/>
              <a:t>rou_Utau_Umean</a:t>
            </a:r>
            <a:r>
              <a:rPr lang="en-US" dirty="0"/>
              <a:t> = fitter-&gt;</a:t>
            </a:r>
            <a:r>
              <a:rPr lang="en-US" dirty="0" err="1"/>
              <a:t>GetCovarianceMatrixElement</a:t>
            </a:r>
            <a:r>
              <a:rPr lang="en-US" dirty="0"/>
              <a:t>(3, 5);//(</a:t>
            </a:r>
            <a:r>
              <a:rPr lang="el-GR" dirty="0"/>
              <a:t>ρ*</a:t>
            </a:r>
            <a:r>
              <a:rPr lang="en-US" dirty="0" err="1"/>
              <a:t>Utau</a:t>
            </a:r>
            <a:r>
              <a:rPr lang="en-US" dirty="0"/>
              <a:t>*</a:t>
            </a:r>
            <a:r>
              <a:rPr lang="en-US" dirty="0" err="1"/>
              <a:t>Umean</a:t>
            </a:r>
            <a:r>
              <a:rPr lang="en-US" dirty="0"/>
              <a:t>), (3,5) (5,3) doesn't matter.</a:t>
            </a:r>
          </a:p>
          <a:p>
            <a:r>
              <a:rPr lang="en-US" dirty="0"/>
              <a:t>			double </a:t>
            </a:r>
            <a:r>
              <a:rPr lang="en-US" dirty="0" err="1"/>
              <a:t>rou_Usigma_Umean</a:t>
            </a:r>
            <a:r>
              <a:rPr lang="en-US" dirty="0"/>
              <a:t> = fitter-&gt;</a:t>
            </a:r>
            <a:r>
              <a:rPr lang="en-US" dirty="0" err="1"/>
              <a:t>GetCovarianceMatrixElement</a:t>
            </a:r>
            <a:r>
              <a:rPr lang="en-US" dirty="0"/>
              <a:t>(4, 5);//</a:t>
            </a:r>
          </a:p>
          <a:p>
            <a:r>
              <a:rPr lang="en-US" dirty="0"/>
              <a:t>			</a:t>
            </a:r>
            <a:r>
              <a:rPr lang="en-US" dirty="0" err="1"/>
              <a:t>cout</a:t>
            </a:r>
            <a:r>
              <a:rPr lang="en-US" dirty="0"/>
              <a:t> &lt;&lt; </a:t>
            </a:r>
            <a:r>
              <a:rPr lang="en-US" dirty="0" err="1"/>
              <a:t>rou_Usigma_Umean</a:t>
            </a:r>
            <a:r>
              <a:rPr lang="en-US" dirty="0"/>
              <a:t> &lt;&lt; </a:t>
            </a:r>
            <a:r>
              <a:rPr lang="en-US" dirty="0" err="1"/>
              <a:t>endl</a:t>
            </a:r>
            <a:r>
              <a:rPr lang="en-US" dirty="0"/>
              <a:t>; </a:t>
            </a:r>
          </a:p>
          <a:p>
            <a:r>
              <a:rPr lang="en-US" dirty="0"/>
              <a:t>			double rou_Usigma2nd_Umean2nd = fitter-&gt;</a:t>
            </a:r>
            <a:r>
              <a:rPr lang="en-US" dirty="0" err="1"/>
              <a:t>GetCovarianceMatrixElement</a:t>
            </a:r>
            <a:r>
              <a:rPr lang="en-US" dirty="0"/>
              <a:t>(8, 9);//</a:t>
            </a:r>
          </a:p>
          <a:p>
            <a:r>
              <a:rPr lang="en-US" dirty="0"/>
              <a:t>			</a:t>
            </a:r>
            <a:r>
              <a:rPr lang="en-US" dirty="0" err="1"/>
              <a:t>cout</a:t>
            </a:r>
            <a:r>
              <a:rPr lang="en-US" dirty="0"/>
              <a:t> &lt;&lt; rou_Usigma2nd_Umean2nd &lt;&lt; </a:t>
            </a:r>
            <a:r>
              <a:rPr lang="en-US" dirty="0" err="1"/>
              <a:t>endl</a:t>
            </a:r>
            <a:r>
              <a:rPr lang="en-US" dirty="0"/>
              <a:t>;</a:t>
            </a:r>
          </a:p>
          <a:p>
            <a:endParaRPr lang="en-US" dirty="0"/>
          </a:p>
          <a:p>
            <a:r>
              <a:rPr lang="en-US" dirty="0"/>
              <a:t>			FWHM[ii] = par[ii][4] / par[ii][5] * 2.355 * </a:t>
            </a:r>
            <a:r>
              <a:rPr lang="en-US" dirty="0" err="1"/>
              <a:t>Eg</a:t>
            </a:r>
            <a:r>
              <a:rPr lang="en-US" dirty="0"/>
              <a:t>;</a:t>
            </a:r>
          </a:p>
          <a:p>
            <a:r>
              <a:rPr lang="en-US" dirty="0"/>
              <a:t>			</a:t>
            </a:r>
            <a:r>
              <a:rPr lang="en-US" dirty="0" err="1"/>
              <a:t>FWHM_err</a:t>
            </a:r>
            <a:r>
              <a:rPr lang="en-US" dirty="0"/>
              <a:t>[ii] = 2.355 * </a:t>
            </a:r>
            <a:r>
              <a:rPr lang="en-US" dirty="0" err="1"/>
              <a:t>Eg</a:t>
            </a:r>
            <a:r>
              <a:rPr lang="en-US" dirty="0"/>
              <a:t> * sqrt(</a:t>
            </a:r>
            <a:r>
              <a:rPr lang="en-US" dirty="0" err="1"/>
              <a:t>Usigma_Usigma</a:t>
            </a:r>
            <a:r>
              <a:rPr lang="en-US" dirty="0"/>
              <a:t> / (par[ii][5] * par[ii][5]) + </a:t>
            </a:r>
            <a:r>
              <a:rPr lang="en-US" dirty="0" err="1"/>
              <a:t>Umean_Umean</a:t>
            </a:r>
            <a:r>
              <a:rPr lang="en-US" dirty="0"/>
              <a:t> * (-par[ii][4] / par[ii][5] / par[ii][5]) * (-par[ii][4] / par[ii][5] / par[ii][5]) + 2 * </a:t>
            </a:r>
            <a:r>
              <a:rPr lang="en-US" dirty="0" err="1"/>
              <a:t>rou_Usigma_Umean</a:t>
            </a:r>
            <a:r>
              <a:rPr lang="en-US" dirty="0"/>
              <a:t> / par[ii][5] * (-par[ii][4] / par[ii][5] / par[ii][5]));</a:t>
            </a:r>
          </a:p>
          <a:p>
            <a:endParaRPr lang="en-US" dirty="0"/>
          </a:p>
          <a:p>
            <a:r>
              <a:rPr lang="en-US" dirty="0"/>
              <a:t>			FWHM2nd[ii] = par[ii][8] / par[ii][9] * 2.355 * Eg2nd;</a:t>
            </a:r>
          </a:p>
          <a:p>
            <a:r>
              <a:rPr lang="en-US" dirty="0"/>
              <a:t>			FWHM2nd_err[ii] = 2.355 * Eg2nd * sqrt(Usigma2nd_Usigma2nd / (par[ii][9] * par[ii][9]) + Umean2nd_Umean2nd * (-par[ii][8] / par[ii][9] / par[ii][9]) * (-par[ii][8] / par[ii][9] / par[ii][9]) + 2 * rou_Usigma2nd_Umean2nd / par[ii][9] * (-par[ii][8] / par[ii][9] / par[ii][9]));</a:t>
            </a:r>
          </a:p>
          <a:p>
            <a:endParaRPr lang="en-US" dirty="0"/>
          </a:p>
          <a:p>
            <a:r>
              <a:rPr lang="en-US" dirty="0"/>
              <a:t>			</a:t>
            </a:r>
            <a:r>
              <a:rPr lang="en-US" dirty="0" err="1"/>
              <a:t>inflation_factor</a:t>
            </a:r>
            <a:r>
              <a:rPr lang="en-US" dirty="0"/>
              <a:t> = sqrt(</a:t>
            </a:r>
            <a:r>
              <a:rPr lang="en-US" dirty="0" err="1"/>
              <a:t>parChi</a:t>
            </a:r>
            <a:r>
              <a:rPr lang="en-US" dirty="0"/>
              <a:t>[ii] / </a:t>
            </a:r>
            <a:r>
              <a:rPr lang="en-US" dirty="0" err="1"/>
              <a:t>parNDF</a:t>
            </a:r>
            <a:r>
              <a:rPr lang="en-US" dirty="0"/>
              <a:t>[ii]);</a:t>
            </a:r>
          </a:p>
          <a:p>
            <a:r>
              <a:rPr lang="en-US" dirty="0"/>
              <a:t>			if (</a:t>
            </a:r>
            <a:r>
              <a:rPr lang="en-US" dirty="0" err="1"/>
              <a:t>inflation_factor</a:t>
            </a:r>
            <a:r>
              <a:rPr lang="en-US" dirty="0"/>
              <a:t> &lt;1) 	</a:t>
            </a:r>
            <a:r>
              <a:rPr lang="en-US" dirty="0" err="1"/>
              <a:t>inflation_factor</a:t>
            </a:r>
            <a:r>
              <a:rPr lang="en-US" dirty="0"/>
              <a:t> = 1;</a:t>
            </a:r>
          </a:p>
          <a:p>
            <a:r>
              <a:rPr lang="en-US" dirty="0"/>
              <a:t>			tau[ii] = par[ii][3]; </a:t>
            </a:r>
            <a:r>
              <a:rPr lang="en-US" dirty="0" err="1"/>
              <a:t>tau_err</a:t>
            </a:r>
            <a:r>
              <a:rPr lang="en-US" dirty="0"/>
              <a:t>[ii] = </a:t>
            </a:r>
            <a:r>
              <a:rPr lang="en-US" dirty="0" err="1"/>
              <a:t>par_err</a:t>
            </a:r>
            <a:r>
              <a:rPr lang="en-US" dirty="0"/>
              <a:t>[ii][3] * </a:t>
            </a:r>
            <a:r>
              <a:rPr lang="en-US" dirty="0" err="1"/>
              <a:t>inflation_factor</a:t>
            </a:r>
            <a:r>
              <a:rPr lang="en-US" dirty="0"/>
              <a:t>;</a:t>
            </a:r>
          </a:p>
          <a:p>
            <a:r>
              <a:rPr lang="en-US" dirty="0"/>
              <a:t>			sig[ii] = par[ii][4]; </a:t>
            </a:r>
            <a:r>
              <a:rPr lang="en-US" dirty="0" err="1"/>
              <a:t>sig_err</a:t>
            </a:r>
            <a:r>
              <a:rPr lang="en-US" dirty="0"/>
              <a:t>[ii] = </a:t>
            </a:r>
            <a:r>
              <a:rPr lang="en-US" dirty="0" err="1"/>
              <a:t>par_err</a:t>
            </a:r>
            <a:r>
              <a:rPr lang="en-US" dirty="0"/>
              <a:t>[ii][4] * </a:t>
            </a:r>
            <a:r>
              <a:rPr lang="en-US" dirty="0" err="1"/>
              <a:t>inflation_factor</a:t>
            </a:r>
            <a:r>
              <a:rPr lang="en-US" dirty="0"/>
              <a:t>;</a:t>
            </a:r>
          </a:p>
          <a:p>
            <a:r>
              <a:rPr lang="en-US" dirty="0"/>
              <a:t>			mean[ii] = par[ii][5]; </a:t>
            </a:r>
            <a:r>
              <a:rPr lang="en-US" dirty="0" err="1"/>
              <a:t>mean_err</a:t>
            </a:r>
            <a:r>
              <a:rPr lang="en-US" dirty="0"/>
              <a:t>[ii] = </a:t>
            </a:r>
            <a:r>
              <a:rPr lang="en-US" dirty="0" err="1"/>
              <a:t>par_err</a:t>
            </a:r>
            <a:r>
              <a:rPr lang="en-US" dirty="0"/>
              <a:t>[ii][5] * </a:t>
            </a:r>
            <a:r>
              <a:rPr lang="en-US" dirty="0" err="1"/>
              <a:t>inflation_factor</a:t>
            </a:r>
            <a:r>
              <a:rPr lang="en-US" dirty="0"/>
              <a:t>;</a:t>
            </a:r>
          </a:p>
          <a:p>
            <a:r>
              <a:rPr lang="en-US" dirty="0"/>
              <a:t>			</a:t>
            </a:r>
            <a:r>
              <a:rPr lang="en-US" dirty="0" err="1"/>
              <a:t>FWHM_err</a:t>
            </a:r>
            <a:r>
              <a:rPr lang="en-US" dirty="0"/>
              <a:t>[ii] = </a:t>
            </a:r>
            <a:r>
              <a:rPr lang="en-US" dirty="0" err="1"/>
              <a:t>FWHM_err</a:t>
            </a:r>
            <a:r>
              <a:rPr lang="en-US" dirty="0"/>
              <a:t>[ii] * </a:t>
            </a:r>
            <a:r>
              <a:rPr lang="en-US" dirty="0" err="1"/>
              <a:t>inflation_factor</a:t>
            </a:r>
            <a:r>
              <a:rPr lang="en-US" dirty="0"/>
              <a:t>;</a:t>
            </a:r>
          </a:p>
          <a:p>
            <a:r>
              <a:rPr lang="en-US" dirty="0"/>
              <a:t>			FWHM2nd_err[ii] = FWHM2nd_err[ii] * </a:t>
            </a:r>
            <a:r>
              <a:rPr lang="en-US" dirty="0" err="1"/>
              <a:t>inflation_factor</a:t>
            </a:r>
            <a:r>
              <a:rPr lang="en-US" dirty="0"/>
              <a:t>;</a:t>
            </a:r>
          </a:p>
          <a:p>
            <a:endParaRPr lang="en-US" dirty="0"/>
          </a:p>
          <a:p>
            <a:r>
              <a:rPr lang="en-US" dirty="0"/>
              <a:t>			peaky[ii] = </a:t>
            </a:r>
            <a:r>
              <a:rPr lang="en-US" dirty="0" err="1"/>
              <a:t>fEMG</a:t>
            </a:r>
            <a:r>
              <a:rPr lang="en-US" dirty="0"/>
              <a:t>[ii]-&gt;</a:t>
            </a:r>
            <a:r>
              <a:rPr lang="en-US" dirty="0" err="1"/>
              <a:t>GetMaximum</a:t>
            </a:r>
            <a:r>
              <a:rPr lang="en-US" dirty="0"/>
              <a:t>();</a:t>
            </a:r>
          </a:p>
          <a:p>
            <a:r>
              <a:rPr lang="en-US" dirty="0"/>
              <a:t>			</a:t>
            </a:r>
            <a:r>
              <a:rPr lang="en-US" dirty="0" err="1"/>
              <a:t>peakx</a:t>
            </a:r>
            <a:r>
              <a:rPr lang="en-US" dirty="0"/>
              <a:t>[ii] = </a:t>
            </a:r>
            <a:r>
              <a:rPr lang="en-US" dirty="0" err="1"/>
              <a:t>fEMG</a:t>
            </a:r>
            <a:r>
              <a:rPr lang="en-US" dirty="0"/>
              <a:t>[ii]-&gt;</a:t>
            </a:r>
            <a:r>
              <a:rPr lang="en-US" dirty="0" err="1"/>
              <a:t>GetMaximumX</a:t>
            </a:r>
            <a:r>
              <a:rPr lang="en-US" dirty="0"/>
              <a:t>();</a:t>
            </a:r>
          </a:p>
          <a:p>
            <a:r>
              <a:rPr lang="en-US" dirty="0"/>
              <a:t>			</a:t>
            </a:r>
            <a:r>
              <a:rPr lang="en-US" dirty="0" err="1"/>
              <a:t>peakxerr</a:t>
            </a:r>
            <a:r>
              <a:rPr lang="en-US" dirty="0"/>
              <a:t>[ii] = sqrt(</a:t>
            </a:r>
            <a:r>
              <a:rPr lang="en-US" dirty="0" err="1"/>
              <a:t>Utau_Utau</a:t>
            </a:r>
            <a:r>
              <a:rPr lang="en-US" dirty="0"/>
              <a:t> + </a:t>
            </a:r>
            <a:r>
              <a:rPr lang="en-US" dirty="0" err="1"/>
              <a:t>Umean_Umean</a:t>
            </a:r>
            <a:r>
              <a:rPr lang="en-US" dirty="0"/>
              <a:t> + 2 * </a:t>
            </a:r>
            <a:r>
              <a:rPr lang="en-US" dirty="0" err="1"/>
              <a:t>rou_Utau_Umean</a:t>
            </a:r>
            <a:r>
              <a:rPr lang="en-US" dirty="0"/>
              <a:t>);</a:t>
            </a:r>
          </a:p>
          <a:p>
            <a:r>
              <a:rPr lang="en-US" dirty="0"/>
              <a:t>			</a:t>
            </a:r>
            <a:r>
              <a:rPr lang="en-US" dirty="0" err="1"/>
              <a:t>outfile</a:t>
            </a:r>
            <a:r>
              <a:rPr lang="en-US" dirty="0"/>
              <a:t> &lt;&lt; "G" &lt;&lt; </a:t>
            </a:r>
            <a:r>
              <a:rPr lang="en-US" dirty="0" err="1"/>
              <a:t>i</a:t>
            </a:r>
            <a:r>
              <a:rPr lang="en-US" dirty="0"/>
              <a:t> &lt;&lt; "	Constant/</a:t>
            </a:r>
            <a:r>
              <a:rPr lang="en-US" dirty="0" err="1"/>
              <a:t>binsize</a:t>
            </a:r>
            <a:r>
              <a:rPr lang="en-US" dirty="0"/>
              <a:t>" &lt;&lt; ii &lt;&lt; "=	" &lt;&lt; par[ii][2] &lt;&lt; "	+/-	" &lt;&lt; </a:t>
            </a:r>
            <a:r>
              <a:rPr lang="en-US" dirty="0" err="1"/>
              <a:t>par_err</a:t>
            </a:r>
            <a:r>
              <a:rPr lang="en-US" dirty="0"/>
              <a:t>[ii][2] &lt;&lt; "	Mean" &lt;&lt; ii &lt;&lt; "=	" &lt;&lt; par[ii][5] &lt;&lt; "	+/-	" &lt;&lt; </a:t>
            </a:r>
            <a:r>
              <a:rPr lang="en-US" dirty="0" err="1"/>
              <a:t>par_err</a:t>
            </a:r>
            <a:r>
              <a:rPr lang="en-US" dirty="0"/>
              <a:t>[ii][5] &lt;&lt; "	Maximum" &lt;&lt; ii &lt;&lt; "=	" &lt;&lt; </a:t>
            </a:r>
            <a:r>
              <a:rPr lang="en-US" dirty="0" err="1"/>
              <a:t>peakx</a:t>
            </a:r>
            <a:r>
              <a:rPr lang="en-US" dirty="0"/>
              <a:t>[ii] &lt;&lt; "	+/-	" &lt;&lt; </a:t>
            </a:r>
            <a:r>
              <a:rPr lang="en-US" dirty="0" err="1"/>
              <a:t>peakxerr</a:t>
            </a:r>
            <a:r>
              <a:rPr lang="en-US" dirty="0"/>
              <a:t>[ii] &lt;&lt; "	Sigma" &lt;&lt; ii &lt;&lt; "=	" &lt;&lt; par[ii][4] &lt;&lt; "	+/-	" &lt;&lt; </a:t>
            </a:r>
            <a:r>
              <a:rPr lang="en-US" dirty="0" err="1"/>
              <a:t>par_err</a:t>
            </a:r>
            <a:r>
              <a:rPr lang="en-US" dirty="0"/>
              <a:t>[ii][4] &lt;&lt; "	Tau" &lt;&lt; ii &lt;&lt; "=	" &lt;&lt; par[ii][3] &lt;&lt; "	+/-	" &lt;&lt; </a:t>
            </a:r>
            <a:r>
              <a:rPr lang="en-US" dirty="0" err="1"/>
              <a:t>par_err</a:t>
            </a:r>
            <a:r>
              <a:rPr lang="en-US" dirty="0"/>
              <a:t>[ii][3] &lt;&lt; "	A" &lt;&lt; ii &lt;&lt; "=	" &lt;&lt; par[ii][0] &lt;&lt; "	+/-	" &lt;&lt; </a:t>
            </a:r>
            <a:r>
              <a:rPr lang="en-US" dirty="0" err="1"/>
              <a:t>par_err</a:t>
            </a:r>
            <a:r>
              <a:rPr lang="en-US" dirty="0"/>
              <a:t>[ii][0] &lt;&lt; "	B" &lt;&lt; ii &lt;&lt; "=	" &lt;&lt; par[ii][1] &lt;&lt; "	+/-	" &lt;&lt; </a:t>
            </a:r>
            <a:r>
              <a:rPr lang="en-US" dirty="0" err="1"/>
              <a:t>par_err</a:t>
            </a:r>
            <a:r>
              <a:rPr lang="en-US" dirty="0"/>
              <a:t>[ii][1] &lt;&lt; "	Chi2" &lt;&lt; ii &lt;&lt; "=	" &lt;&lt; </a:t>
            </a:r>
            <a:r>
              <a:rPr lang="en-US" dirty="0" err="1"/>
              <a:t>parChi</a:t>
            </a:r>
            <a:r>
              <a:rPr lang="en-US" dirty="0"/>
              <a:t>[ii] &lt;&lt; "	NDF" &lt;&lt; ii &lt;&lt; "=	" &lt;&lt; </a:t>
            </a:r>
            <a:r>
              <a:rPr lang="en-US" dirty="0" err="1"/>
              <a:t>parNDF</a:t>
            </a:r>
            <a:r>
              <a:rPr lang="en-US" dirty="0"/>
              <a:t>[ii] &lt;&lt; "	Area" &lt;&lt; ii &lt;&lt; "=	" &lt;&lt; par[ii][2] / </a:t>
            </a:r>
            <a:r>
              <a:rPr lang="en-US" dirty="0" err="1"/>
              <a:t>binwidth</a:t>
            </a:r>
            <a:r>
              <a:rPr lang="en-US" dirty="0"/>
              <a:t> &lt;&lt; "	FWHM" &lt;&lt; ii &lt;&lt; "=	" &lt;&lt; FWHM[ii] &lt;&lt; "	+/-	" &lt;&lt; </a:t>
            </a:r>
            <a:r>
              <a:rPr lang="en-US" dirty="0" err="1"/>
              <a:t>FWHM_err</a:t>
            </a:r>
            <a:r>
              <a:rPr lang="en-US" dirty="0"/>
              <a:t>[ii] &lt;&lt; </a:t>
            </a:r>
            <a:r>
              <a:rPr lang="en-US" dirty="0" err="1"/>
              <a:t>endl</a:t>
            </a:r>
            <a:r>
              <a:rPr lang="en-US" dirty="0"/>
              <a:t>;//</a:t>
            </a:r>
            <a:r>
              <a:rPr lang="zh-CN" altLang="en-US" dirty="0"/>
              <a:t>输出文本查看</a:t>
            </a:r>
          </a:p>
          <a:p>
            <a:endParaRPr lang="zh-CN" altLang="en-US" dirty="0"/>
          </a:p>
          <a:p>
            <a:r>
              <a:rPr lang="zh-CN" altLang="en-US" dirty="0"/>
              <a:t>			</a:t>
            </a:r>
            <a:r>
              <a:rPr lang="en-US" dirty="0" err="1"/>
              <a:t>TPaveText</a:t>
            </a:r>
            <a:r>
              <a:rPr lang="en-US" dirty="0"/>
              <a:t>* </a:t>
            </a:r>
            <a:r>
              <a:rPr lang="en-US" dirty="0" err="1"/>
              <a:t>textgaus</a:t>
            </a:r>
            <a:r>
              <a:rPr lang="en-US" dirty="0"/>
              <a:t> = new </a:t>
            </a:r>
            <a:r>
              <a:rPr lang="en-US" dirty="0" err="1"/>
              <a:t>TPaveText</a:t>
            </a:r>
            <a:r>
              <a:rPr lang="en-US" dirty="0"/>
              <a:t>(0.7, 0.4, 0.99, 0.97, "</a:t>
            </a:r>
            <a:r>
              <a:rPr lang="en-US" dirty="0" err="1"/>
              <a:t>brNDC</a:t>
            </a:r>
            <a:r>
              <a:rPr lang="en-US" dirty="0"/>
              <a:t>");//</a:t>
            </a:r>
            <a:r>
              <a:rPr lang="zh-CN" altLang="en-US" dirty="0"/>
              <a:t>加标注</a:t>
            </a:r>
            <a:r>
              <a:rPr lang="en-US" dirty="0"/>
              <a:t>left, down, right, up</a:t>
            </a:r>
          </a:p>
          <a:p>
            <a:r>
              <a:rPr lang="en-US" dirty="0"/>
              <a:t>			</a:t>
            </a:r>
            <a:r>
              <a:rPr lang="en-US" dirty="0" err="1"/>
              <a:t>textgaus</a:t>
            </a:r>
            <a:r>
              <a:rPr lang="en-US" dirty="0"/>
              <a:t>-&gt;</a:t>
            </a:r>
            <a:r>
              <a:rPr lang="en-US" dirty="0" err="1"/>
              <a:t>SetBorderSize</a:t>
            </a:r>
            <a:r>
              <a:rPr lang="en-US" dirty="0"/>
              <a:t>(1);//</a:t>
            </a:r>
            <a:r>
              <a:rPr lang="zh-CN" altLang="en-US" dirty="0"/>
              <a:t>边框宽度</a:t>
            </a:r>
          </a:p>
          <a:p>
            <a:r>
              <a:rPr lang="zh-CN" altLang="en-US" dirty="0"/>
              <a:t>			</a:t>
            </a:r>
            <a:r>
              <a:rPr lang="en-US" dirty="0" err="1"/>
              <a:t>textgaus</a:t>
            </a:r>
            <a:r>
              <a:rPr lang="en-US" dirty="0"/>
              <a:t>-&gt;</a:t>
            </a:r>
            <a:r>
              <a:rPr lang="en-US" dirty="0" err="1"/>
              <a:t>SetFillColor</a:t>
            </a:r>
            <a:r>
              <a:rPr lang="en-US" dirty="0"/>
              <a:t>(0);//</a:t>
            </a:r>
            <a:r>
              <a:rPr lang="zh-CN" altLang="en-US" dirty="0"/>
              <a:t>填充颜色</a:t>
            </a:r>
          </a:p>
          <a:p>
            <a:r>
              <a:rPr lang="zh-CN" altLang="en-US" dirty="0"/>
              <a:t>			</a:t>
            </a:r>
            <a:r>
              <a:rPr lang="en-US" dirty="0" err="1"/>
              <a:t>textgaus</a:t>
            </a:r>
            <a:r>
              <a:rPr lang="en-US" dirty="0"/>
              <a:t>-&gt;</a:t>
            </a:r>
            <a:r>
              <a:rPr lang="en-US" dirty="0" err="1"/>
              <a:t>SetTextAlign</a:t>
            </a:r>
            <a:r>
              <a:rPr lang="en-US" dirty="0"/>
              <a:t>(12);//align = 10*</a:t>
            </a:r>
            <a:r>
              <a:rPr lang="en-US" dirty="0" err="1"/>
              <a:t>HorizontalAlign</a:t>
            </a:r>
            <a:r>
              <a:rPr lang="en-US" dirty="0"/>
              <a:t> + </a:t>
            </a:r>
            <a:r>
              <a:rPr lang="en-US" dirty="0" err="1"/>
              <a:t>VerticalAlign</a:t>
            </a:r>
            <a:r>
              <a:rPr lang="en-US" dirty="0"/>
              <a:t>, 12 means</a:t>
            </a:r>
            <a:r>
              <a:rPr lang="zh-CN" altLang="en-US" dirty="0"/>
              <a:t>水平左对齐、垂直居中对齐</a:t>
            </a:r>
          </a:p>
          <a:p>
            <a:r>
              <a:rPr lang="zh-CN" altLang="en-US" dirty="0"/>
              <a:t>			</a:t>
            </a:r>
            <a:r>
              <a:rPr lang="en-US" dirty="0" err="1"/>
              <a:t>textgaus</a:t>
            </a:r>
            <a:r>
              <a:rPr lang="en-US" dirty="0"/>
              <a:t>-&gt;</a:t>
            </a:r>
            <a:r>
              <a:rPr lang="en-US" dirty="0" err="1"/>
              <a:t>SetTextFont</a:t>
            </a:r>
            <a:r>
              <a:rPr lang="en-US" dirty="0"/>
              <a:t>(132);//font = 10 * </a:t>
            </a:r>
            <a:r>
              <a:rPr lang="en-US" dirty="0" err="1"/>
              <a:t>fontID</a:t>
            </a:r>
            <a:r>
              <a:rPr lang="en-US" dirty="0"/>
              <a:t> + precision, 12+2,12 means Symbol; 13+2, 13 means News Times Roman</a:t>
            </a:r>
          </a:p>
          <a:p>
            <a:r>
              <a:rPr lang="en-US" dirty="0"/>
              <a:t>			//text-&gt;</a:t>
            </a:r>
            <a:r>
              <a:rPr lang="en-US" dirty="0" err="1"/>
              <a:t>SetTextColor</a:t>
            </a:r>
            <a:r>
              <a:rPr lang="en-US" dirty="0"/>
              <a:t>(2);//</a:t>
            </a:r>
            <a:r>
              <a:rPr lang="zh-CN" altLang="en-US" dirty="0"/>
              <a:t>文本颜色</a:t>
            </a:r>
          </a:p>
          <a:p>
            <a:r>
              <a:rPr lang="zh-CN" altLang="en-US" dirty="0"/>
              <a:t>			</a:t>
            </a:r>
            <a:r>
              <a:rPr lang="en-US" dirty="0" err="1"/>
              <a:t>sprintf</a:t>
            </a:r>
            <a:r>
              <a:rPr lang="en-US" dirty="0"/>
              <a:t>(</a:t>
            </a:r>
            <a:r>
              <a:rPr lang="en-US" dirty="0" err="1"/>
              <a:t>paraprint</a:t>
            </a:r>
            <a:r>
              <a:rPr lang="en-US" dirty="0"/>
              <a:t>, "Constant/</a:t>
            </a:r>
            <a:r>
              <a:rPr lang="en-US" dirty="0" err="1"/>
              <a:t>binsize%d</a:t>
            </a:r>
            <a:r>
              <a:rPr lang="en-US" dirty="0"/>
              <a:t>=%.2f%s%.3f", ii, par[ii][2] / </a:t>
            </a:r>
            <a:r>
              <a:rPr lang="en-US" dirty="0" err="1"/>
              <a:t>binwidth</a:t>
            </a:r>
            <a:r>
              <a:rPr lang="en-US" dirty="0"/>
              <a:t>, "+/-", </a:t>
            </a:r>
            <a:r>
              <a:rPr lang="en-US" dirty="0" err="1"/>
              <a:t>par_err</a:t>
            </a:r>
            <a:r>
              <a:rPr lang="en-US" dirty="0"/>
              <a:t>[ii][2] / </a:t>
            </a:r>
            <a:r>
              <a:rPr lang="en-US" dirty="0" err="1"/>
              <a:t>binwidth</a:t>
            </a:r>
            <a:r>
              <a:rPr lang="en-US" dirty="0"/>
              <a:t>);//par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Mean%d</a:t>
            </a:r>
            <a:r>
              <a:rPr lang="en-US" dirty="0"/>
              <a:t>=%.4f%s%.4f", ii, par[ii][5], "+/-", </a:t>
            </a:r>
            <a:r>
              <a:rPr lang="en-US" dirty="0" err="1"/>
              <a:t>par_err</a:t>
            </a:r>
            <a:r>
              <a:rPr lang="en-US" dirty="0"/>
              <a:t>[ii][5]);</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Sigma%d</a:t>
            </a:r>
            <a:r>
              <a:rPr lang="en-US" dirty="0"/>
              <a:t>=%.3f%s%.3f", ii, par[ii][4], "+/-", </a:t>
            </a:r>
            <a:r>
              <a:rPr lang="en-US" dirty="0" err="1"/>
              <a:t>par_err</a:t>
            </a:r>
            <a:r>
              <a:rPr lang="en-US" dirty="0"/>
              <a:t>[ii][4]);</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FWHM%d</a:t>
            </a:r>
            <a:r>
              <a:rPr lang="en-US" dirty="0"/>
              <a:t>=%.3f%s%.3f (infl.)", ii, FWHM[ii], "+/-", </a:t>
            </a:r>
            <a:r>
              <a:rPr lang="en-US" dirty="0" err="1"/>
              <a:t>FWHM_err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Res%d</a:t>
            </a:r>
            <a:r>
              <a:rPr lang="en-US" dirty="0"/>
              <a:t>=%.2f%%", ii, par[ii][4] / par[ii][5] * 2.355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Tau%d</a:t>
            </a:r>
            <a:r>
              <a:rPr lang="en-US" dirty="0"/>
              <a:t>=%.2f%s%.3f", ii, par[ii][3], "+/-", </a:t>
            </a:r>
            <a:r>
              <a:rPr lang="en-US" dirty="0" err="1"/>
              <a:t>par_err</a:t>
            </a:r>
            <a:r>
              <a:rPr lang="en-US" dirty="0"/>
              <a:t>[ii][3]);</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"Constant2nd/</a:t>
            </a:r>
            <a:r>
              <a:rPr lang="en-US" dirty="0" err="1"/>
              <a:t>binsize%d</a:t>
            </a:r>
            <a:r>
              <a:rPr lang="en-US" dirty="0"/>
              <a:t>=%.2f%s%.3f", ii, par[ii][6] / </a:t>
            </a:r>
            <a:r>
              <a:rPr lang="en-US" dirty="0" err="1"/>
              <a:t>binwidth</a:t>
            </a:r>
            <a:r>
              <a:rPr lang="en-US" dirty="0"/>
              <a:t>, "+/-", </a:t>
            </a:r>
            <a:r>
              <a:rPr lang="en-US" dirty="0" err="1"/>
              <a:t>par_err</a:t>
            </a:r>
            <a:r>
              <a:rPr lang="en-US" dirty="0"/>
              <a:t>[ii][6] / </a:t>
            </a:r>
            <a:r>
              <a:rPr lang="en-US" dirty="0" err="1"/>
              <a:t>binwidth</a:t>
            </a:r>
            <a:r>
              <a:rPr lang="en-US" dirty="0"/>
              <a:t>);//par</a:t>
            </a:r>
            <a:r>
              <a:rPr lang="zh-CN" altLang="en-US" dirty="0"/>
              <a:t>数组还保持着刚才的参数</a:t>
            </a:r>
          </a:p>
          <a:p>
            <a:r>
              <a:rPr lang="zh-CN" alt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"Mean2nd%d=%.4f%s%.4f", ii, par[ii][9], "+/-", </a:t>
            </a:r>
            <a:r>
              <a:rPr lang="en-US" dirty="0" err="1"/>
              <a:t>par_err</a:t>
            </a:r>
            <a:r>
              <a:rPr lang="en-US" dirty="0"/>
              <a:t>[ii][9]);</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"Sigma2nd%d=%.3f%s%.3f", ii, par[ii][8], "+/-", </a:t>
            </a:r>
            <a:r>
              <a:rPr lang="en-US" dirty="0" err="1"/>
              <a:t>par_err</a:t>
            </a:r>
            <a:r>
              <a:rPr lang="en-US" dirty="0"/>
              <a:t>[ii][8]);</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"FWHM2nd%d=%.3f%s%.3f (infl.)", ii, FWHM2nd[ii], "+/-", FWHM2nd_err[ii]);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"Res2nd%d=%.2f%%", ii, par[ii][8] / par[ii][9] * 2.355 * 100);</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"Tau2nd%d=%.2f%s%.3f", ii, par[ii][7], "+/-", </a:t>
            </a:r>
            <a:r>
              <a:rPr lang="en-US" dirty="0" err="1"/>
              <a:t>par_err</a:t>
            </a:r>
            <a:r>
              <a:rPr lang="en-US" dirty="0"/>
              <a:t>[ii][7]);</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A%d</a:t>
            </a:r>
            <a:r>
              <a:rPr lang="en-US" dirty="0"/>
              <a:t>(%.4f%s%.4f)*</a:t>
            </a:r>
            <a:r>
              <a:rPr lang="en-US" dirty="0" err="1"/>
              <a:t>x+B%d</a:t>
            </a:r>
            <a:r>
              <a:rPr lang="en-US" dirty="0"/>
              <a:t>(%.3f%s%.3f)", ii, par[ii][0], "+/-", </a:t>
            </a:r>
            <a:r>
              <a:rPr lang="en-US" dirty="0" err="1"/>
              <a:t>par_err</a:t>
            </a:r>
            <a:r>
              <a:rPr lang="en-US" dirty="0"/>
              <a:t>[ii][0], ii, par[ii][1], "+/-", </a:t>
            </a:r>
            <a:r>
              <a:rPr lang="en-US" dirty="0" err="1"/>
              <a:t>par_err</a:t>
            </a:r>
            <a:r>
              <a:rPr lang="en-US" dirty="0"/>
              <a:t>[ii][1]);</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Chisquare%d</a:t>
            </a:r>
            <a:r>
              <a:rPr lang="en-US" dirty="0"/>
              <a:t>=%.2f", ii, </a:t>
            </a:r>
            <a:r>
              <a:rPr lang="en-US" dirty="0" err="1"/>
              <a:t>parChi</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NDF%d</a:t>
            </a:r>
            <a:r>
              <a:rPr lang="en-US" dirty="0"/>
              <a:t>=%.2f", ii, </a:t>
            </a:r>
            <a:r>
              <a:rPr lang="en-US" dirty="0" err="1"/>
              <a:t>parNDF</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"p-</a:t>
            </a:r>
            <a:r>
              <a:rPr lang="en-US" dirty="0" err="1"/>
              <a:t>val</a:t>
            </a:r>
            <a:r>
              <a:rPr lang="en-US" dirty="0"/>
              <a:t>=%e", </a:t>
            </a:r>
            <a:r>
              <a:rPr lang="en-US" dirty="0" err="1"/>
              <a:t>p_value</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sprintf</a:t>
            </a:r>
            <a:r>
              <a:rPr lang="en-US" dirty="0"/>
              <a:t>(</a:t>
            </a:r>
            <a:r>
              <a:rPr lang="en-US" dirty="0" err="1"/>
              <a:t>paraprint</a:t>
            </a:r>
            <a:r>
              <a:rPr lang="en-US" dirty="0"/>
              <a:t>, "</a:t>
            </a:r>
            <a:r>
              <a:rPr lang="en-US" dirty="0" err="1"/>
              <a:t>Maximum%d</a:t>
            </a:r>
            <a:r>
              <a:rPr lang="en-US" dirty="0"/>
              <a:t>=%.4f%s%.4f", ii, </a:t>
            </a:r>
            <a:r>
              <a:rPr lang="en-US" dirty="0" err="1"/>
              <a:t>peakx</a:t>
            </a:r>
            <a:r>
              <a:rPr lang="en-US" dirty="0"/>
              <a:t>[ii], "+/-", </a:t>
            </a:r>
            <a:r>
              <a:rPr lang="en-US" dirty="0" err="1"/>
              <a:t>peakxerr</a:t>
            </a:r>
            <a:r>
              <a:rPr lang="en-US" dirty="0"/>
              <a:t>[ii]);</a:t>
            </a:r>
          </a:p>
          <a:p>
            <a:r>
              <a:rPr lang="en-US" dirty="0"/>
              <a:t>			</a:t>
            </a:r>
            <a:r>
              <a:rPr lang="en-US" dirty="0" err="1"/>
              <a:t>textgaus</a:t>
            </a:r>
            <a:r>
              <a:rPr lang="en-US" dirty="0"/>
              <a:t>-&gt;</a:t>
            </a:r>
            <a:r>
              <a:rPr lang="en-US" dirty="0" err="1"/>
              <a:t>AddText</a:t>
            </a:r>
            <a:r>
              <a:rPr lang="en-US" dirty="0"/>
              <a:t>(</a:t>
            </a:r>
            <a:r>
              <a:rPr lang="en-US" dirty="0" err="1"/>
              <a:t>paraprint</a:t>
            </a:r>
            <a:r>
              <a:rPr lang="en-US" dirty="0"/>
              <a:t>);</a:t>
            </a:r>
          </a:p>
          <a:p>
            <a:r>
              <a:rPr lang="en-US" dirty="0"/>
              <a:t>			</a:t>
            </a:r>
            <a:r>
              <a:rPr lang="en-US" dirty="0" err="1"/>
              <a:t>textgaus</a:t>
            </a:r>
            <a:r>
              <a:rPr lang="en-US" dirty="0"/>
              <a:t>-&gt;Draw();</a:t>
            </a:r>
          </a:p>
          <a:p>
            <a:r>
              <a:rPr lang="en-US" dirty="0"/>
              <a:t>			</a:t>
            </a:r>
            <a:r>
              <a:rPr lang="en-US" dirty="0" err="1"/>
              <a:t>sprintf</a:t>
            </a:r>
            <a:r>
              <a:rPr lang="en-US" dirty="0"/>
              <a:t>(filename, "%</a:t>
            </a:r>
            <a:r>
              <a:rPr lang="en-US" dirty="0" err="1"/>
              <a:t>s%s%s</a:t>
            </a:r>
            <a:r>
              <a:rPr lang="en-US" dirty="0"/>
              <a:t>", pathname, </a:t>
            </a:r>
            <a:r>
              <a:rPr lang="en-US" dirty="0" err="1"/>
              <a:t>hfit_name</a:t>
            </a:r>
            <a:r>
              <a:rPr lang="en-US" dirty="0"/>
              <a:t>, ".</a:t>
            </a:r>
            <a:r>
              <a:rPr lang="en-US" dirty="0" err="1"/>
              <a:t>png</a:t>
            </a:r>
            <a:r>
              <a:rPr lang="en-US" dirty="0"/>
              <a:t>");</a:t>
            </a:r>
          </a:p>
          <a:p>
            <a:r>
              <a:rPr lang="en-US" dirty="0"/>
              <a:t>			</a:t>
            </a:r>
            <a:r>
              <a:rPr lang="en-US" dirty="0" err="1"/>
              <a:t>canvaspeak</a:t>
            </a:r>
            <a:r>
              <a:rPr lang="en-US" dirty="0"/>
              <a:t>[</a:t>
            </a:r>
            <a:r>
              <a:rPr lang="en-US" dirty="0" err="1"/>
              <a:t>i</a:t>
            </a:r>
            <a:r>
              <a:rPr lang="en-US" dirty="0"/>
              <a:t>][ii]-&gt;</a:t>
            </a:r>
            <a:r>
              <a:rPr lang="en-US" dirty="0" err="1"/>
              <a:t>SaveAs</a:t>
            </a:r>
            <a:r>
              <a:rPr lang="en-US" dirty="0"/>
              <a:t>(filename);</a:t>
            </a:r>
          </a:p>
          <a:p>
            <a:r>
              <a:rPr lang="en-US" dirty="0"/>
              <a:t>		}//for(ii=0;ii&lt;</a:t>
            </a:r>
            <a:r>
              <a:rPr lang="en-US" dirty="0" err="1"/>
              <a:t>peaknum;ii</a:t>
            </a:r>
            <a:r>
              <a:rPr lang="en-US" dirty="0"/>
              <a:t>++)</a:t>
            </a:r>
          </a:p>
          <a:p>
            <a:r>
              <a:rPr lang="en-US" dirty="0"/>
              <a:t>		</a:t>
            </a:r>
            <a:r>
              <a:rPr lang="en-US" dirty="0" err="1"/>
              <a:t>outfile</a:t>
            </a:r>
            <a:r>
              <a:rPr lang="en-US" dirty="0"/>
              <a:t> &lt;&lt; "\n\n" &lt;&lt; </a:t>
            </a:r>
            <a:r>
              <a:rPr lang="en-US" dirty="0" err="1"/>
              <a:t>endl</a:t>
            </a:r>
            <a:r>
              <a:rPr lang="en-US" dirty="0"/>
              <a:t>;</a:t>
            </a:r>
          </a:p>
          <a:p>
            <a:r>
              <a:rPr lang="en-US" dirty="0"/>
              <a:t>	}//for (</a:t>
            </a:r>
            <a:r>
              <a:rPr lang="en-US" dirty="0" err="1"/>
              <a:t>i</a:t>
            </a:r>
            <a:r>
              <a:rPr lang="en-US" dirty="0"/>
              <a:t>=0;i&lt;</a:t>
            </a:r>
            <a:r>
              <a:rPr lang="en-US" dirty="0" err="1"/>
              <a:t>ID;i</a:t>
            </a:r>
            <a:r>
              <a:rPr lang="en-US" dirty="0"/>
              <a:t>++)</a:t>
            </a:r>
          </a:p>
          <a:p>
            <a:r>
              <a:rPr lang="en-US" dirty="0"/>
              <a:t>}//</a:t>
            </a:r>
            <a:r>
              <a:rPr lang="en-US" dirty="0" err="1"/>
              <a:t>peakcali</a:t>
            </a:r>
            <a:r>
              <a:rPr lang="en-US" dirty="0"/>
              <a:t> main</a:t>
            </a:r>
          </a:p>
        </p:txBody>
      </p:sp>
      <p:sp>
        <p:nvSpPr>
          <p:cNvPr id="4" name="Slide Number Placeholder 3"/>
          <p:cNvSpPr>
            <a:spLocks noGrp="1"/>
          </p:cNvSpPr>
          <p:nvPr>
            <p:ph type="sldNum" sz="quarter" idx="5"/>
          </p:nvPr>
        </p:nvSpPr>
        <p:spPr/>
        <p:txBody>
          <a:bodyPr/>
          <a:lstStyle/>
          <a:p>
            <a:fld id="{5B8163E3-E104-4CE2-9206-9A84C7BA2D95}" type="slidenum">
              <a:rPr lang="zh-CN" altLang="en-US" smtClean="0"/>
              <a:t>5</a:t>
            </a:fld>
            <a:endParaRPr lang="zh-CN" altLang="en-US"/>
          </a:p>
        </p:txBody>
      </p:sp>
    </p:spTree>
    <p:extLst>
      <p:ext uri="{BB962C8B-B14F-4D97-AF65-F5344CB8AC3E}">
        <p14:creationId xmlns:p14="http://schemas.microsoft.com/office/powerpoint/2010/main" val="3031012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479887-4523-49C3-A111-FAB3D3F9F7F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442489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479887-4523-49C3-A111-FAB3D3F9F7F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126201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479887-4523-49C3-A111-FAB3D3F9F7F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4031597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479887-4523-49C3-A111-FAB3D3F9F7F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241750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479887-4523-49C3-A111-FAB3D3F9F7F7}"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3043747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479887-4523-49C3-A111-FAB3D3F9F7F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27738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479887-4523-49C3-A111-FAB3D3F9F7F7}"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3218822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479887-4523-49C3-A111-FAB3D3F9F7F7}"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3778665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479887-4523-49C3-A111-FAB3D3F9F7F7}"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3729177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479887-4523-49C3-A111-FAB3D3F9F7F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278004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479887-4523-49C3-A111-FAB3D3F9F7F7}"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A50CF-D5C2-425D-B5DD-E9A306311FA0}" type="slidenum">
              <a:rPr lang="en-US" smtClean="0"/>
              <a:t>‹#›</a:t>
            </a:fld>
            <a:endParaRPr lang="en-US"/>
          </a:p>
        </p:txBody>
      </p:sp>
    </p:spTree>
    <p:extLst>
      <p:ext uri="{BB962C8B-B14F-4D97-AF65-F5344CB8AC3E}">
        <p14:creationId xmlns:p14="http://schemas.microsoft.com/office/powerpoint/2010/main" val="36545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79887-4523-49C3-A111-FAB3D3F9F7F7}" type="datetimeFigureOut">
              <a:rPr lang="en-US" smtClean="0"/>
              <a:t>9/7/2023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A50CF-D5C2-425D-B5DD-E9A306311FA0}" type="slidenum">
              <a:rPr lang="en-US" smtClean="0"/>
              <a:t>‹#›</a:t>
            </a:fld>
            <a:endParaRPr lang="en-US"/>
          </a:p>
        </p:txBody>
      </p:sp>
    </p:spTree>
    <p:extLst>
      <p:ext uri="{BB962C8B-B14F-4D97-AF65-F5344CB8AC3E}">
        <p14:creationId xmlns:p14="http://schemas.microsoft.com/office/powerpoint/2010/main" val="502052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10DC75A-F4E8-4293-9868-E2806BC8103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9144000" cy="3528291"/>
          </a:xfrm>
          <a:prstGeom prst="rect">
            <a:avLst/>
          </a:prstGeom>
        </p:spPr>
      </p:pic>
      <p:cxnSp>
        <p:nvCxnSpPr>
          <p:cNvPr id="11" name="Straight Connector 10">
            <a:extLst>
              <a:ext uri="{FF2B5EF4-FFF2-40B4-BE49-F238E27FC236}">
                <a16:creationId xmlns:a16="http://schemas.microsoft.com/office/drawing/2014/main" id="{1ADC5F20-5543-43CC-8D37-12F8973ECBE7}"/>
              </a:ext>
            </a:extLst>
          </p:cNvPr>
          <p:cNvCxnSpPr>
            <a:cxnSpLocks/>
          </p:cNvCxnSpPr>
          <p:nvPr/>
        </p:nvCxnSpPr>
        <p:spPr>
          <a:xfrm flipH="1">
            <a:off x="3380510" y="1916545"/>
            <a:ext cx="1773382" cy="0"/>
          </a:xfrm>
          <a:prstGeom prst="line">
            <a:avLst/>
          </a:prstGeom>
          <a:ln w="28575">
            <a:solidFill>
              <a:srgbClr val="FF0000"/>
            </a:solidFill>
            <a:headEnd type="arrow" w="med" len="med"/>
            <a:tailEnd type="arrow" w="med" len="med"/>
          </a:ln>
        </p:spPr>
        <p:style>
          <a:lnRef idx="1">
            <a:schemeClr val="accent6"/>
          </a:lnRef>
          <a:fillRef idx="0">
            <a:schemeClr val="accent6"/>
          </a:fillRef>
          <a:effectRef idx="0">
            <a:schemeClr val="accent6"/>
          </a:effectRef>
          <a:fontRef idx="minor">
            <a:schemeClr val="tx1"/>
          </a:fontRef>
        </p:style>
      </p:cxnSp>
      <p:sp>
        <p:nvSpPr>
          <p:cNvPr id="19" name="TextBox 18">
            <a:extLst>
              <a:ext uri="{FF2B5EF4-FFF2-40B4-BE49-F238E27FC236}">
                <a16:creationId xmlns:a16="http://schemas.microsoft.com/office/drawing/2014/main" id="{39C15E91-BD0C-44A0-BE54-A7A670B3AE36}"/>
              </a:ext>
            </a:extLst>
          </p:cNvPr>
          <p:cNvSpPr txBox="1"/>
          <p:nvPr/>
        </p:nvSpPr>
        <p:spPr>
          <a:xfrm>
            <a:off x="3967338" y="1547213"/>
            <a:ext cx="840295" cy="369332"/>
          </a:xfrm>
          <a:prstGeom prst="rect">
            <a:avLst/>
          </a:prstGeom>
          <a:noFill/>
        </p:spPr>
        <p:txBody>
          <a:bodyPr wrap="none" rtlCol="0">
            <a:spAutoFit/>
          </a:bodyPr>
          <a:lstStyle/>
          <a:p>
            <a:r>
              <a:rPr lang="en-US" dirty="0">
                <a:solidFill>
                  <a:srgbClr val="FF0000"/>
                </a:solidFill>
              </a:rPr>
              <a:t>23 </a:t>
            </a:r>
            <a:r>
              <a:rPr lang="en-US" altLang="zh-CN" dirty="0">
                <a:solidFill>
                  <a:srgbClr val="FF0000"/>
                </a:solidFill>
              </a:rPr>
              <a:t>mm</a:t>
            </a:r>
            <a:endParaRPr lang="en-US" dirty="0">
              <a:solidFill>
                <a:srgbClr val="FF0000"/>
              </a:solidFill>
            </a:endParaRPr>
          </a:p>
        </p:txBody>
      </p:sp>
      <p:pic>
        <p:nvPicPr>
          <p:cNvPr id="5" name="Picture 4">
            <a:extLst>
              <a:ext uri="{FF2B5EF4-FFF2-40B4-BE49-F238E27FC236}">
                <a16:creationId xmlns:a16="http://schemas.microsoft.com/office/drawing/2014/main" id="{F1535943-C927-42E4-90FA-9A869013B511}"/>
              </a:ext>
            </a:extLst>
          </p:cNvPr>
          <p:cNvPicPr>
            <a:picLocks noChangeAspect="1"/>
          </p:cNvPicPr>
          <p:nvPr/>
        </p:nvPicPr>
        <p:blipFill>
          <a:blip r:embed="rId4"/>
          <a:stretch>
            <a:fillRect/>
          </a:stretch>
        </p:blipFill>
        <p:spPr>
          <a:xfrm>
            <a:off x="-4763" y="5285902"/>
            <a:ext cx="6515100" cy="428625"/>
          </a:xfrm>
          <a:prstGeom prst="rect">
            <a:avLst/>
          </a:prstGeom>
        </p:spPr>
      </p:pic>
      <p:sp>
        <p:nvSpPr>
          <p:cNvPr id="8" name="TextBox 7">
            <a:extLst>
              <a:ext uri="{FF2B5EF4-FFF2-40B4-BE49-F238E27FC236}">
                <a16:creationId xmlns:a16="http://schemas.microsoft.com/office/drawing/2014/main" id="{D7259ECC-037B-4347-8377-DB39EAD1BD87}"/>
              </a:ext>
            </a:extLst>
          </p:cNvPr>
          <p:cNvSpPr txBox="1"/>
          <p:nvPr/>
        </p:nvSpPr>
        <p:spPr>
          <a:xfrm>
            <a:off x="4763" y="5807755"/>
            <a:ext cx="6128537" cy="369332"/>
          </a:xfrm>
          <a:prstGeom prst="rect">
            <a:avLst/>
          </a:prstGeom>
          <a:noFill/>
        </p:spPr>
        <p:txBody>
          <a:bodyPr wrap="none" rtlCol="0">
            <a:spAutoFit/>
          </a:bodyPr>
          <a:lstStyle/>
          <a:p>
            <a:r>
              <a:rPr lang="en-US" dirty="0"/>
              <a:t>241Am</a:t>
            </a:r>
            <a:r>
              <a:rPr lang="en-US" altLang="zh-CN" dirty="0"/>
              <a:t> Source-Window distance: 130 mm Air Run time: 7990 s</a:t>
            </a:r>
            <a:endParaRPr lang="en-US" dirty="0"/>
          </a:p>
        </p:txBody>
      </p:sp>
      <p:sp>
        <p:nvSpPr>
          <p:cNvPr id="9" name="TextBox 8">
            <a:extLst>
              <a:ext uri="{FF2B5EF4-FFF2-40B4-BE49-F238E27FC236}">
                <a16:creationId xmlns:a16="http://schemas.microsoft.com/office/drawing/2014/main" id="{C1A9F040-3B01-47C3-B67E-F2CA81EDF0DF}"/>
              </a:ext>
            </a:extLst>
          </p:cNvPr>
          <p:cNvSpPr txBox="1"/>
          <p:nvPr/>
        </p:nvSpPr>
        <p:spPr>
          <a:xfrm>
            <a:off x="-23343" y="4084680"/>
            <a:ext cx="5859040" cy="369332"/>
          </a:xfrm>
          <a:prstGeom prst="rect">
            <a:avLst/>
          </a:prstGeom>
          <a:noFill/>
        </p:spPr>
        <p:txBody>
          <a:bodyPr wrap="none" rtlCol="0">
            <a:spAutoFit/>
          </a:bodyPr>
          <a:lstStyle/>
          <a:p>
            <a:r>
              <a:rPr lang="en-US" dirty="0"/>
              <a:t>55</a:t>
            </a:r>
            <a:r>
              <a:rPr lang="en-US" altLang="zh-CN" dirty="0"/>
              <a:t>Fe Source-Window distance: 23 mm Air Run time: 14987 s</a:t>
            </a:r>
            <a:endParaRPr lang="en-US" dirty="0"/>
          </a:p>
        </p:txBody>
      </p:sp>
      <p:sp>
        <p:nvSpPr>
          <p:cNvPr id="12" name="TextBox 11">
            <a:extLst>
              <a:ext uri="{FF2B5EF4-FFF2-40B4-BE49-F238E27FC236}">
                <a16:creationId xmlns:a16="http://schemas.microsoft.com/office/drawing/2014/main" id="{0E1E3DE4-0D2C-4B06-B494-EB5E569846FB}"/>
              </a:ext>
            </a:extLst>
          </p:cNvPr>
          <p:cNvSpPr txBox="1"/>
          <p:nvPr/>
        </p:nvSpPr>
        <p:spPr>
          <a:xfrm>
            <a:off x="0" y="4916572"/>
            <a:ext cx="6109301" cy="369332"/>
          </a:xfrm>
          <a:prstGeom prst="rect">
            <a:avLst/>
          </a:prstGeom>
          <a:noFill/>
        </p:spPr>
        <p:txBody>
          <a:bodyPr wrap="none" rtlCol="0">
            <a:spAutoFit/>
          </a:bodyPr>
          <a:lstStyle/>
          <a:p>
            <a:r>
              <a:rPr lang="en-US" dirty="0"/>
              <a:t>152</a:t>
            </a:r>
            <a:r>
              <a:rPr lang="en-US" altLang="zh-CN" dirty="0"/>
              <a:t>Eu Source-Window distance: 132 mm Air Run time: 17286 s</a:t>
            </a:r>
            <a:endParaRPr lang="en-US" dirty="0"/>
          </a:p>
        </p:txBody>
      </p:sp>
      <p:pic>
        <p:nvPicPr>
          <p:cNvPr id="3" name="Picture 2">
            <a:extLst>
              <a:ext uri="{FF2B5EF4-FFF2-40B4-BE49-F238E27FC236}">
                <a16:creationId xmlns:a16="http://schemas.microsoft.com/office/drawing/2014/main" id="{14ED3DFB-92C2-45FF-9835-2FCB56C14D88}"/>
              </a:ext>
            </a:extLst>
          </p:cNvPr>
          <p:cNvPicPr>
            <a:picLocks noChangeAspect="1"/>
          </p:cNvPicPr>
          <p:nvPr/>
        </p:nvPicPr>
        <p:blipFill>
          <a:blip r:embed="rId5"/>
          <a:stretch>
            <a:fillRect/>
          </a:stretch>
        </p:blipFill>
        <p:spPr>
          <a:xfrm>
            <a:off x="4763" y="4405521"/>
            <a:ext cx="6515100" cy="381000"/>
          </a:xfrm>
          <a:prstGeom prst="rect">
            <a:avLst/>
          </a:prstGeom>
        </p:spPr>
      </p:pic>
      <p:pic>
        <p:nvPicPr>
          <p:cNvPr id="13" name="Picture 12">
            <a:extLst>
              <a:ext uri="{FF2B5EF4-FFF2-40B4-BE49-F238E27FC236}">
                <a16:creationId xmlns:a16="http://schemas.microsoft.com/office/drawing/2014/main" id="{18928046-09FD-4FA6-B7C3-3C0175E31D64}"/>
              </a:ext>
            </a:extLst>
          </p:cNvPr>
          <p:cNvPicPr>
            <a:picLocks noChangeAspect="1"/>
          </p:cNvPicPr>
          <p:nvPr/>
        </p:nvPicPr>
        <p:blipFill>
          <a:blip r:embed="rId6"/>
          <a:stretch>
            <a:fillRect/>
          </a:stretch>
        </p:blipFill>
        <p:spPr>
          <a:xfrm>
            <a:off x="0" y="6177087"/>
            <a:ext cx="6515100" cy="419100"/>
          </a:xfrm>
          <a:prstGeom prst="rect">
            <a:avLst/>
          </a:prstGeom>
        </p:spPr>
      </p:pic>
    </p:spTree>
    <p:extLst>
      <p:ext uri="{BB962C8B-B14F-4D97-AF65-F5344CB8AC3E}">
        <p14:creationId xmlns:p14="http://schemas.microsoft.com/office/powerpoint/2010/main" val="90849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A3E6260-060B-423C-9A72-3A2EB4F38434}"/>
              </a:ext>
            </a:extLst>
          </p:cNvPr>
          <p:cNvPicPr>
            <a:picLocks noChangeAspect="1"/>
          </p:cNvPicPr>
          <p:nvPr/>
        </p:nvPicPr>
        <p:blipFill>
          <a:blip r:embed="rId2"/>
          <a:stretch>
            <a:fillRect/>
          </a:stretch>
        </p:blipFill>
        <p:spPr>
          <a:xfrm>
            <a:off x="0" y="0"/>
            <a:ext cx="9144000" cy="5254441"/>
          </a:xfrm>
          <a:prstGeom prst="rect">
            <a:avLst/>
          </a:prstGeom>
        </p:spPr>
      </p:pic>
      <p:pic>
        <p:nvPicPr>
          <p:cNvPr id="3" name="Picture 2">
            <a:extLst>
              <a:ext uri="{FF2B5EF4-FFF2-40B4-BE49-F238E27FC236}">
                <a16:creationId xmlns:a16="http://schemas.microsoft.com/office/drawing/2014/main" id="{10861317-FC1B-4C7D-A461-BC05CBAABC04}"/>
              </a:ext>
            </a:extLst>
          </p:cNvPr>
          <p:cNvPicPr>
            <a:picLocks noChangeAspect="1"/>
          </p:cNvPicPr>
          <p:nvPr/>
        </p:nvPicPr>
        <p:blipFill>
          <a:blip r:embed="rId3"/>
          <a:stretch>
            <a:fillRect/>
          </a:stretch>
        </p:blipFill>
        <p:spPr>
          <a:xfrm>
            <a:off x="831272" y="596458"/>
            <a:ext cx="4929310" cy="2832542"/>
          </a:xfrm>
          <a:prstGeom prst="rect">
            <a:avLst/>
          </a:prstGeom>
        </p:spPr>
      </p:pic>
      <p:sp>
        <p:nvSpPr>
          <p:cNvPr id="10" name="TextBox 9">
            <a:extLst>
              <a:ext uri="{FF2B5EF4-FFF2-40B4-BE49-F238E27FC236}">
                <a16:creationId xmlns:a16="http://schemas.microsoft.com/office/drawing/2014/main" id="{BF775A9F-9810-4C7D-AB95-3573FDCAF98A}"/>
              </a:ext>
            </a:extLst>
          </p:cNvPr>
          <p:cNvSpPr txBox="1"/>
          <p:nvPr/>
        </p:nvSpPr>
        <p:spPr>
          <a:xfrm>
            <a:off x="6206836" y="606744"/>
            <a:ext cx="1166538" cy="646331"/>
          </a:xfrm>
          <a:prstGeom prst="rect">
            <a:avLst/>
          </a:prstGeom>
          <a:noFill/>
        </p:spPr>
        <p:txBody>
          <a:bodyPr wrap="none" rtlCol="0">
            <a:spAutoFit/>
          </a:bodyPr>
          <a:lstStyle/>
          <a:p>
            <a:r>
              <a:rPr lang="en-US" dirty="0">
                <a:solidFill>
                  <a:srgbClr val="C00000"/>
                </a:solidFill>
                <a:latin typeface="Cambria" panose="02040503050406030204" pitchFamily="18" charset="0"/>
                <a:ea typeface="Cambria" panose="02040503050406030204" pitchFamily="18" charset="0"/>
              </a:rPr>
              <a:t>5.895 keV</a:t>
            </a:r>
          </a:p>
          <a:p>
            <a:r>
              <a:rPr lang="en-US" altLang="zh-CN" sz="1800" baseline="30000" dirty="0">
                <a:solidFill>
                  <a:srgbClr val="C00000"/>
                </a:solidFill>
                <a:latin typeface="Cambria" panose="02040503050406030204" pitchFamily="18" charset="0"/>
                <a:ea typeface="Cambria" panose="02040503050406030204" pitchFamily="18" charset="0"/>
              </a:rPr>
              <a:t>55</a:t>
            </a:r>
            <a:r>
              <a:rPr lang="en-US" altLang="zh-CN" sz="1800" dirty="0">
                <a:solidFill>
                  <a:srgbClr val="C00000"/>
                </a:solidFill>
                <a:latin typeface="Cambria" panose="02040503050406030204" pitchFamily="18" charset="0"/>
                <a:ea typeface="Cambria" panose="02040503050406030204" pitchFamily="18" charset="0"/>
              </a:rPr>
              <a:t>Mn </a:t>
            </a:r>
            <a:r>
              <a:rPr lang="en-US" sz="1800" dirty="0">
                <a:solidFill>
                  <a:srgbClr val="C00000"/>
                </a:solidFill>
                <a:latin typeface="Cambria" panose="02040503050406030204" pitchFamily="18" charset="0"/>
                <a:ea typeface="Cambria" panose="02040503050406030204" pitchFamily="18" charset="0"/>
              </a:rPr>
              <a:t>K</a:t>
            </a:r>
            <a:r>
              <a:rPr lang="en-US" altLang="zh-CN" sz="1800" baseline="-25000" dirty="0">
                <a:solidFill>
                  <a:srgbClr val="C00000"/>
                </a:solidFill>
                <a:latin typeface="Cambria" panose="02040503050406030204" pitchFamily="18" charset="0"/>
                <a:ea typeface="Cambria" panose="02040503050406030204" pitchFamily="18" charset="0"/>
              </a:rPr>
              <a:t>α</a:t>
            </a:r>
            <a:endParaRPr lang="en-US" dirty="0">
              <a:solidFill>
                <a:srgbClr val="C0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69EE7C98-B299-4333-AE0C-B0BD802B5FE0}"/>
              </a:ext>
            </a:extLst>
          </p:cNvPr>
          <p:cNvSpPr txBox="1"/>
          <p:nvPr/>
        </p:nvSpPr>
        <p:spPr>
          <a:xfrm>
            <a:off x="6591854" y="3322235"/>
            <a:ext cx="1186543" cy="646331"/>
          </a:xfrm>
          <a:prstGeom prst="rect">
            <a:avLst/>
          </a:prstGeom>
          <a:noFill/>
        </p:spPr>
        <p:txBody>
          <a:bodyPr wrap="none" rtlCol="0">
            <a:spAutoFit/>
          </a:bodyPr>
          <a:lstStyle/>
          <a:p>
            <a:r>
              <a:rPr lang="en-US" dirty="0">
                <a:solidFill>
                  <a:srgbClr val="C00000"/>
                </a:solidFill>
                <a:latin typeface="Cambria" panose="02040503050406030204" pitchFamily="18" charset="0"/>
                <a:ea typeface="Cambria" panose="02040503050406030204" pitchFamily="18" charset="0"/>
              </a:rPr>
              <a:t>6.491 keV</a:t>
            </a:r>
          </a:p>
          <a:p>
            <a:r>
              <a:rPr lang="en-US" altLang="zh-CN" sz="1800" baseline="30000" dirty="0">
                <a:solidFill>
                  <a:srgbClr val="C00000"/>
                </a:solidFill>
                <a:latin typeface="Cambria" panose="02040503050406030204" pitchFamily="18" charset="0"/>
                <a:ea typeface="Cambria" panose="02040503050406030204" pitchFamily="18" charset="0"/>
              </a:rPr>
              <a:t>55</a:t>
            </a:r>
            <a:r>
              <a:rPr lang="en-US" altLang="zh-CN" sz="1800" dirty="0">
                <a:solidFill>
                  <a:srgbClr val="C00000"/>
                </a:solidFill>
                <a:latin typeface="Cambria" panose="02040503050406030204" pitchFamily="18" charset="0"/>
                <a:ea typeface="Cambria" panose="02040503050406030204" pitchFamily="18" charset="0"/>
              </a:rPr>
              <a:t>Mn </a:t>
            </a:r>
            <a:r>
              <a:rPr lang="en-US" sz="1800" dirty="0">
                <a:solidFill>
                  <a:srgbClr val="C00000"/>
                </a:solidFill>
                <a:latin typeface="Cambria" panose="02040503050406030204" pitchFamily="18" charset="0"/>
                <a:ea typeface="Cambria" panose="02040503050406030204" pitchFamily="18" charset="0"/>
              </a:rPr>
              <a:t>K</a:t>
            </a:r>
            <a:r>
              <a:rPr lang="en-US" altLang="zh-CN" sz="1800" baseline="-25000" dirty="0">
                <a:solidFill>
                  <a:srgbClr val="C00000"/>
                </a:solidFill>
                <a:latin typeface="Cambria" panose="02040503050406030204" pitchFamily="18" charset="0"/>
                <a:ea typeface="Cambria" panose="02040503050406030204" pitchFamily="18" charset="0"/>
              </a:rPr>
              <a:t>β</a:t>
            </a:r>
            <a:endParaRPr lang="en-US" dirty="0">
              <a:solidFill>
                <a:srgbClr val="C0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51984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C95BD0-E7A4-4E9C-8CC8-4D6B1755D893}"/>
              </a:ext>
            </a:extLst>
          </p:cNvPr>
          <p:cNvPicPr>
            <a:picLocks noChangeAspect="1"/>
          </p:cNvPicPr>
          <p:nvPr/>
        </p:nvPicPr>
        <p:blipFill rotWithShape="1">
          <a:blip r:embed="rId2"/>
          <a:srcRect b="2015"/>
          <a:stretch/>
        </p:blipFill>
        <p:spPr>
          <a:xfrm>
            <a:off x="0" y="808851"/>
            <a:ext cx="9144000" cy="5134749"/>
          </a:xfrm>
          <a:prstGeom prst="rect">
            <a:avLst/>
          </a:prstGeom>
        </p:spPr>
      </p:pic>
    </p:spTree>
    <p:extLst>
      <p:ext uri="{BB962C8B-B14F-4D97-AF65-F5344CB8AC3E}">
        <p14:creationId xmlns:p14="http://schemas.microsoft.com/office/powerpoint/2010/main" val="142762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0FD02F-6DF6-4DDC-8233-EB98934A39DD}"/>
              </a:ext>
            </a:extLst>
          </p:cNvPr>
          <p:cNvPicPr>
            <a:picLocks noChangeAspect="1"/>
          </p:cNvPicPr>
          <p:nvPr/>
        </p:nvPicPr>
        <p:blipFill>
          <a:blip r:embed="rId2"/>
          <a:stretch>
            <a:fillRect/>
          </a:stretch>
        </p:blipFill>
        <p:spPr>
          <a:xfrm>
            <a:off x="4807526" y="4545214"/>
            <a:ext cx="4336473" cy="2312786"/>
          </a:xfrm>
          <a:prstGeom prst="rect">
            <a:avLst/>
          </a:prstGeom>
        </p:spPr>
      </p:pic>
      <p:pic>
        <p:nvPicPr>
          <p:cNvPr id="3" name="Picture 2">
            <a:extLst>
              <a:ext uri="{FF2B5EF4-FFF2-40B4-BE49-F238E27FC236}">
                <a16:creationId xmlns:a16="http://schemas.microsoft.com/office/drawing/2014/main" id="{012B69D6-BEE6-4C1E-890B-8AFA3414347F}"/>
              </a:ext>
            </a:extLst>
          </p:cNvPr>
          <p:cNvPicPr>
            <a:picLocks noChangeAspect="1"/>
          </p:cNvPicPr>
          <p:nvPr/>
        </p:nvPicPr>
        <p:blipFill rotWithShape="1">
          <a:blip r:embed="rId3"/>
          <a:srcRect b="3409"/>
          <a:stretch/>
        </p:blipFill>
        <p:spPr>
          <a:xfrm>
            <a:off x="0" y="0"/>
            <a:ext cx="9144000" cy="4710545"/>
          </a:xfrm>
          <a:prstGeom prst="rect">
            <a:avLst/>
          </a:prstGeom>
        </p:spPr>
      </p:pic>
    </p:spTree>
    <p:extLst>
      <p:ext uri="{BB962C8B-B14F-4D97-AF65-F5344CB8AC3E}">
        <p14:creationId xmlns:p14="http://schemas.microsoft.com/office/powerpoint/2010/main" val="2474695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E0A2DF-29D9-4EDC-ADFE-3D3400501EBF}"/>
              </a:ext>
            </a:extLst>
          </p:cNvPr>
          <p:cNvPicPr>
            <a:picLocks noChangeAspect="1"/>
          </p:cNvPicPr>
          <p:nvPr/>
        </p:nvPicPr>
        <p:blipFill>
          <a:blip r:embed="rId3"/>
          <a:stretch>
            <a:fillRect/>
          </a:stretch>
        </p:blipFill>
        <p:spPr>
          <a:xfrm>
            <a:off x="0" y="0"/>
            <a:ext cx="9144000" cy="3619754"/>
          </a:xfrm>
          <a:prstGeom prst="rect">
            <a:avLst/>
          </a:prstGeom>
        </p:spPr>
      </p:pic>
      <p:sp>
        <p:nvSpPr>
          <p:cNvPr id="8" name="TextBox 7">
            <a:extLst>
              <a:ext uri="{FF2B5EF4-FFF2-40B4-BE49-F238E27FC236}">
                <a16:creationId xmlns:a16="http://schemas.microsoft.com/office/drawing/2014/main" id="{4BDF4A65-0098-42D7-926F-42FD6F9EFD7F}"/>
              </a:ext>
            </a:extLst>
          </p:cNvPr>
          <p:cNvSpPr txBox="1"/>
          <p:nvPr/>
        </p:nvSpPr>
        <p:spPr>
          <a:xfrm>
            <a:off x="1172156" y="102506"/>
            <a:ext cx="2573525" cy="923330"/>
          </a:xfrm>
          <a:prstGeom prst="rect">
            <a:avLst/>
          </a:prstGeom>
          <a:noFill/>
        </p:spPr>
        <p:txBody>
          <a:bodyPr wrap="none" rtlCol="0">
            <a:spAutoFit/>
          </a:bodyPr>
          <a:lstStyle/>
          <a:p>
            <a:pPr algn="just"/>
            <a:r>
              <a:rPr lang="en-US" sz="1800" kern="100" baseline="30000" dirty="0">
                <a:solidFill>
                  <a:srgbClr val="C00000"/>
                </a:solidFill>
                <a:effectLst/>
                <a:latin typeface="Cambria" panose="02040503050406030204" pitchFamily="18" charset="0"/>
                <a:ea typeface="Cambria" panose="02040503050406030204" pitchFamily="18" charset="0"/>
              </a:rPr>
              <a:t>152</a:t>
            </a:r>
            <a:r>
              <a:rPr lang="en-US" sz="1800" kern="100" dirty="0">
                <a:solidFill>
                  <a:srgbClr val="C00000"/>
                </a:solidFill>
                <a:effectLst/>
                <a:latin typeface="Cambria" panose="02040503050406030204" pitchFamily="18" charset="0"/>
                <a:ea typeface="Cambria" panose="02040503050406030204" pitchFamily="18" charset="0"/>
              </a:rPr>
              <a:t>Eu EC→</a:t>
            </a:r>
            <a:r>
              <a:rPr lang="en-US" sz="1800" kern="100" baseline="30000" dirty="0">
                <a:solidFill>
                  <a:srgbClr val="C00000"/>
                </a:solidFill>
                <a:effectLst/>
                <a:latin typeface="Cambria" panose="02040503050406030204" pitchFamily="18" charset="0"/>
                <a:ea typeface="Cambria" panose="02040503050406030204" pitchFamily="18" charset="0"/>
              </a:rPr>
              <a:t>152</a:t>
            </a:r>
            <a:r>
              <a:rPr lang="en-US" sz="1800" kern="100" dirty="0">
                <a:solidFill>
                  <a:srgbClr val="C00000"/>
                </a:solidFill>
                <a:effectLst/>
                <a:latin typeface="Cambria" panose="02040503050406030204" pitchFamily="18" charset="0"/>
                <a:ea typeface="Cambria" panose="02040503050406030204" pitchFamily="18" charset="0"/>
              </a:rPr>
              <a:t>Sm</a:t>
            </a:r>
          </a:p>
          <a:p>
            <a:pPr algn="just"/>
            <a:r>
              <a:rPr lang="en-US" dirty="0">
                <a:solidFill>
                  <a:srgbClr val="C00000"/>
                </a:solidFill>
                <a:latin typeface="Cambria" panose="02040503050406030204" pitchFamily="18" charset="0"/>
                <a:ea typeface="Cambria" panose="02040503050406030204" pitchFamily="18" charset="0"/>
              </a:rPr>
              <a:t>39.522 </a:t>
            </a:r>
            <a:r>
              <a:rPr lang="en-US" altLang="zh-CN" dirty="0">
                <a:solidFill>
                  <a:srgbClr val="C00000"/>
                </a:solidFill>
                <a:latin typeface="Cambria" panose="02040503050406030204" pitchFamily="18" charset="0"/>
                <a:ea typeface="Cambria" panose="02040503050406030204" pitchFamily="18" charset="0"/>
              </a:rPr>
              <a:t>keV </a:t>
            </a:r>
            <a:r>
              <a:rPr lang="en-US" b="0" i="0" dirty="0" err="1">
                <a:solidFill>
                  <a:srgbClr val="C00000"/>
                </a:solidFill>
                <a:effectLst/>
                <a:latin typeface="Cambria" panose="02040503050406030204" pitchFamily="18" charset="0"/>
                <a:ea typeface="Cambria" panose="02040503050406030204" pitchFamily="18" charset="0"/>
              </a:rPr>
              <a:t>Sm</a:t>
            </a:r>
            <a:r>
              <a:rPr lang="en-US" b="0" i="0" dirty="0">
                <a:solidFill>
                  <a:srgbClr val="C00000"/>
                </a:solidFill>
                <a:effectLst/>
                <a:latin typeface="Cambria" panose="02040503050406030204" pitchFamily="18" charset="0"/>
                <a:ea typeface="Cambria" panose="02040503050406030204" pitchFamily="18" charset="0"/>
              </a:rPr>
              <a:t> K</a:t>
            </a:r>
            <a:r>
              <a:rPr lang="en-US" altLang="zh-CN" b="0" i="0" baseline="-25000" dirty="0">
                <a:solidFill>
                  <a:srgbClr val="C00000"/>
                </a:solidFill>
                <a:effectLst/>
                <a:latin typeface="Cambria" panose="02040503050406030204" pitchFamily="18" charset="0"/>
                <a:ea typeface="Cambria" panose="02040503050406030204" pitchFamily="18" charset="0"/>
              </a:rPr>
              <a:t>α</a:t>
            </a:r>
            <a:r>
              <a:rPr lang="en-US" b="0" i="0" baseline="-25000" dirty="0">
                <a:solidFill>
                  <a:srgbClr val="C00000"/>
                </a:solidFill>
                <a:effectLst/>
                <a:latin typeface="Cambria" panose="02040503050406030204" pitchFamily="18" charset="0"/>
                <a:ea typeface="Cambria" panose="02040503050406030204" pitchFamily="18" charset="0"/>
              </a:rPr>
              <a:t>2</a:t>
            </a:r>
            <a:r>
              <a:rPr lang="en-US" altLang="zh-CN" dirty="0">
                <a:solidFill>
                  <a:srgbClr val="C00000"/>
                </a:solidFill>
                <a:latin typeface="Cambria" panose="02040503050406030204" pitchFamily="18" charset="0"/>
                <a:ea typeface="Cambria" panose="02040503050406030204" pitchFamily="18" charset="0"/>
              </a:rPr>
              <a:t> X ray</a:t>
            </a:r>
            <a:endParaRPr lang="en-US" b="0" i="0" baseline="-25000" dirty="0">
              <a:solidFill>
                <a:srgbClr val="C00000"/>
              </a:solidFill>
              <a:effectLst/>
              <a:latin typeface="Cambria" panose="02040503050406030204" pitchFamily="18" charset="0"/>
              <a:ea typeface="Cambria" panose="02040503050406030204" pitchFamily="18" charset="0"/>
            </a:endParaRPr>
          </a:p>
          <a:p>
            <a:pPr algn="just"/>
            <a:r>
              <a:rPr lang="en-US" dirty="0">
                <a:solidFill>
                  <a:srgbClr val="C00000"/>
                </a:solidFill>
                <a:latin typeface="Cambria" panose="02040503050406030204" pitchFamily="18" charset="0"/>
                <a:ea typeface="Cambria" panose="02040503050406030204" pitchFamily="18" charset="0"/>
              </a:rPr>
              <a:t>40.118 keV </a:t>
            </a:r>
            <a:r>
              <a:rPr lang="en-US" b="0" i="0" dirty="0" err="1">
                <a:solidFill>
                  <a:srgbClr val="C00000"/>
                </a:solidFill>
                <a:effectLst/>
                <a:latin typeface="Cambria" panose="02040503050406030204" pitchFamily="18" charset="0"/>
                <a:ea typeface="Cambria" panose="02040503050406030204" pitchFamily="18" charset="0"/>
              </a:rPr>
              <a:t>Sm</a:t>
            </a:r>
            <a:r>
              <a:rPr lang="en-US" b="0" i="0" dirty="0">
                <a:solidFill>
                  <a:srgbClr val="C00000"/>
                </a:solidFill>
                <a:effectLst/>
                <a:latin typeface="Cambria" panose="02040503050406030204" pitchFamily="18" charset="0"/>
                <a:ea typeface="Cambria" panose="02040503050406030204" pitchFamily="18" charset="0"/>
              </a:rPr>
              <a:t> K</a:t>
            </a:r>
            <a:r>
              <a:rPr lang="en-US" altLang="zh-CN" b="0" i="0" baseline="-25000" dirty="0">
                <a:solidFill>
                  <a:srgbClr val="C00000"/>
                </a:solidFill>
                <a:effectLst/>
                <a:latin typeface="Cambria" panose="02040503050406030204" pitchFamily="18" charset="0"/>
                <a:ea typeface="Cambria" panose="02040503050406030204" pitchFamily="18" charset="0"/>
              </a:rPr>
              <a:t>α1</a:t>
            </a:r>
            <a:r>
              <a:rPr lang="en-US" altLang="zh-CN" dirty="0">
                <a:solidFill>
                  <a:srgbClr val="C00000"/>
                </a:solidFill>
                <a:latin typeface="Cambria" panose="02040503050406030204" pitchFamily="18" charset="0"/>
                <a:ea typeface="Cambria" panose="02040503050406030204" pitchFamily="18" charset="0"/>
              </a:rPr>
              <a:t> X ray</a:t>
            </a:r>
            <a:endParaRPr lang="en-US" b="0" i="0" baseline="-25000" dirty="0">
              <a:solidFill>
                <a:srgbClr val="C00000"/>
              </a:solidFill>
              <a:effectLst/>
              <a:latin typeface="Cambria" panose="02040503050406030204" pitchFamily="18" charset="0"/>
              <a:ea typeface="Cambria" panose="02040503050406030204" pitchFamily="18" charset="0"/>
            </a:endParaRPr>
          </a:p>
        </p:txBody>
      </p:sp>
      <p:sp>
        <p:nvSpPr>
          <p:cNvPr id="9" name="Rectangle: Rounded Corners 8">
            <a:extLst>
              <a:ext uri="{FF2B5EF4-FFF2-40B4-BE49-F238E27FC236}">
                <a16:creationId xmlns:a16="http://schemas.microsoft.com/office/drawing/2014/main" id="{7959B0B5-787A-4660-9083-C74A1E9731B9}"/>
              </a:ext>
            </a:extLst>
          </p:cNvPr>
          <p:cNvSpPr/>
          <p:nvPr/>
        </p:nvSpPr>
        <p:spPr>
          <a:xfrm>
            <a:off x="6784596" y="418288"/>
            <a:ext cx="1581192" cy="3027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E4977630-F566-488B-A3CA-71A3865B96A0}"/>
              </a:ext>
            </a:extLst>
          </p:cNvPr>
          <p:cNvSpPr/>
          <p:nvPr/>
        </p:nvSpPr>
        <p:spPr>
          <a:xfrm>
            <a:off x="6784596" y="1251624"/>
            <a:ext cx="1645920" cy="30270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4198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99817A1-8E64-4E69-B0B2-FDB7D684230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851647"/>
            <a:ext cx="9144000" cy="5154706"/>
          </a:xfrm>
          <a:prstGeom prst="rect">
            <a:avLst/>
          </a:prstGeom>
        </p:spPr>
      </p:pic>
    </p:spTree>
    <p:extLst>
      <p:ext uri="{BB962C8B-B14F-4D97-AF65-F5344CB8AC3E}">
        <p14:creationId xmlns:p14="http://schemas.microsoft.com/office/powerpoint/2010/main" val="198007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05E171-33EB-403B-AF3B-90946266D0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0"/>
            <a:ext cx="3857625" cy="6858000"/>
          </a:xfrm>
          <a:prstGeom prst="rect">
            <a:avLst/>
          </a:prstGeom>
        </p:spPr>
      </p:pic>
      <p:pic>
        <p:nvPicPr>
          <p:cNvPr id="5" name="Picture 4">
            <a:extLst>
              <a:ext uri="{FF2B5EF4-FFF2-40B4-BE49-F238E27FC236}">
                <a16:creationId xmlns:a16="http://schemas.microsoft.com/office/drawing/2014/main" id="{FE9B9DC5-3BBA-4980-B3F7-E46C8EC6A0D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286377" y="0"/>
            <a:ext cx="3857625" cy="6858000"/>
          </a:xfrm>
          <a:prstGeom prst="rect">
            <a:avLst/>
          </a:prstGeom>
        </p:spPr>
      </p:pic>
    </p:spTree>
    <p:extLst>
      <p:ext uri="{BB962C8B-B14F-4D97-AF65-F5344CB8AC3E}">
        <p14:creationId xmlns:p14="http://schemas.microsoft.com/office/powerpoint/2010/main" val="1634240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E3C57-05C6-468C-8F7C-A9667CB187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0"/>
            <a:ext cx="4572000" cy="2228850"/>
          </a:xfrm>
          <a:prstGeom prst="rect">
            <a:avLst/>
          </a:prstGeom>
        </p:spPr>
      </p:pic>
      <p:pic>
        <p:nvPicPr>
          <p:cNvPr id="5" name="Picture 4">
            <a:extLst>
              <a:ext uri="{FF2B5EF4-FFF2-40B4-BE49-F238E27FC236}">
                <a16:creationId xmlns:a16="http://schemas.microsoft.com/office/drawing/2014/main" id="{F7F500E6-AADB-40C4-B068-519013902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72000" cy="2228850"/>
          </a:xfrm>
          <a:prstGeom prst="rect">
            <a:avLst/>
          </a:prstGeom>
        </p:spPr>
      </p:pic>
      <p:pic>
        <p:nvPicPr>
          <p:cNvPr id="7" name="Picture 6">
            <a:extLst>
              <a:ext uri="{FF2B5EF4-FFF2-40B4-BE49-F238E27FC236}">
                <a16:creationId xmlns:a16="http://schemas.microsoft.com/office/drawing/2014/main" id="{D06E3EC5-5E49-4DFB-B0AF-FE9E608A20F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 y="2311536"/>
            <a:ext cx="4571999" cy="2571749"/>
          </a:xfrm>
          <a:prstGeom prst="rect">
            <a:avLst/>
          </a:prstGeom>
        </p:spPr>
      </p:pic>
      <p:sp>
        <p:nvSpPr>
          <p:cNvPr id="8" name="TextBox 7">
            <a:extLst>
              <a:ext uri="{FF2B5EF4-FFF2-40B4-BE49-F238E27FC236}">
                <a16:creationId xmlns:a16="http://schemas.microsoft.com/office/drawing/2014/main" id="{0E1AE973-0E93-4641-88F4-4C2B1AE1C38D}"/>
              </a:ext>
            </a:extLst>
          </p:cNvPr>
          <p:cNvSpPr txBox="1"/>
          <p:nvPr/>
        </p:nvSpPr>
        <p:spPr>
          <a:xfrm>
            <a:off x="4844375" y="243192"/>
            <a:ext cx="1708673" cy="369332"/>
          </a:xfrm>
          <a:prstGeom prst="rect">
            <a:avLst/>
          </a:prstGeom>
          <a:noFill/>
        </p:spPr>
        <p:txBody>
          <a:bodyPr wrap="none" rtlCol="0">
            <a:spAutoFit/>
          </a:bodyPr>
          <a:lstStyle/>
          <a:p>
            <a:r>
              <a:rPr lang="en-US" altLang="zh-CN" dirty="0">
                <a:solidFill>
                  <a:srgbClr val="FFFF00"/>
                </a:solidFill>
              </a:rPr>
              <a:t>With terminator</a:t>
            </a:r>
            <a:endParaRPr lang="en-US" dirty="0">
              <a:solidFill>
                <a:srgbClr val="FFFF00"/>
              </a:solidFill>
            </a:endParaRPr>
          </a:p>
        </p:txBody>
      </p:sp>
      <p:sp>
        <p:nvSpPr>
          <p:cNvPr id="9" name="TextBox 8">
            <a:extLst>
              <a:ext uri="{FF2B5EF4-FFF2-40B4-BE49-F238E27FC236}">
                <a16:creationId xmlns:a16="http://schemas.microsoft.com/office/drawing/2014/main" id="{2BD96466-77BF-4265-AF8C-788F3B75D1E9}"/>
              </a:ext>
            </a:extLst>
          </p:cNvPr>
          <p:cNvSpPr txBox="1"/>
          <p:nvPr/>
        </p:nvSpPr>
        <p:spPr>
          <a:xfrm>
            <a:off x="272375" y="243192"/>
            <a:ext cx="1522725" cy="369332"/>
          </a:xfrm>
          <a:prstGeom prst="rect">
            <a:avLst/>
          </a:prstGeom>
          <a:noFill/>
        </p:spPr>
        <p:txBody>
          <a:bodyPr wrap="none" rtlCol="0">
            <a:spAutoFit/>
          </a:bodyPr>
          <a:lstStyle/>
          <a:p>
            <a:r>
              <a:rPr lang="en-US" altLang="zh-CN" dirty="0">
                <a:solidFill>
                  <a:srgbClr val="FFFF00"/>
                </a:solidFill>
              </a:rPr>
              <a:t>No terminator</a:t>
            </a:r>
            <a:endParaRPr lang="en-US" dirty="0">
              <a:solidFill>
                <a:srgbClr val="FFFF00"/>
              </a:solidFill>
            </a:endParaRPr>
          </a:p>
        </p:txBody>
      </p:sp>
    </p:spTree>
    <p:extLst>
      <p:ext uri="{BB962C8B-B14F-4D97-AF65-F5344CB8AC3E}">
        <p14:creationId xmlns:p14="http://schemas.microsoft.com/office/powerpoint/2010/main" val="970007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1866B35-8656-445B-85BB-B3BAB0FB65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2000" cy="2228850"/>
          </a:xfrm>
          <a:prstGeom prst="rect">
            <a:avLst/>
          </a:prstGeom>
        </p:spPr>
      </p:pic>
      <p:pic>
        <p:nvPicPr>
          <p:cNvPr id="5" name="Picture 4">
            <a:extLst>
              <a:ext uri="{FF2B5EF4-FFF2-40B4-BE49-F238E27FC236}">
                <a16:creationId xmlns:a16="http://schemas.microsoft.com/office/drawing/2014/main" id="{796A5B97-8E31-4F13-85CA-3C2A081AC4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0"/>
            <a:ext cx="4572000" cy="2228850"/>
          </a:xfrm>
          <a:prstGeom prst="rect">
            <a:avLst/>
          </a:prstGeom>
        </p:spPr>
      </p:pic>
      <p:pic>
        <p:nvPicPr>
          <p:cNvPr id="7" name="Picture 6">
            <a:extLst>
              <a:ext uri="{FF2B5EF4-FFF2-40B4-BE49-F238E27FC236}">
                <a16:creationId xmlns:a16="http://schemas.microsoft.com/office/drawing/2014/main" id="{75027DF9-A955-42F3-9B02-337AE2769F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314575"/>
            <a:ext cx="4572000" cy="2228850"/>
          </a:xfrm>
          <a:prstGeom prst="rect">
            <a:avLst/>
          </a:prstGeom>
        </p:spPr>
      </p:pic>
      <p:pic>
        <p:nvPicPr>
          <p:cNvPr id="9" name="Picture 8">
            <a:extLst>
              <a:ext uri="{FF2B5EF4-FFF2-40B4-BE49-F238E27FC236}">
                <a16:creationId xmlns:a16="http://schemas.microsoft.com/office/drawing/2014/main" id="{9BA57E0A-C062-486A-B0CB-D191CDB5A4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314575"/>
            <a:ext cx="4572000" cy="2228850"/>
          </a:xfrm>
          <a:prstGeom prst="rect">
            <a:avLst/>
          </a:prstGeom>
        </p:spPr>
      </p:pic>
      <p:pic>
        <p:nvPicPr>
          <p:cNvPr id="11" name="Picture 10">
            <a:extLst>
              <a:ext uri="{FF2B5EF4-FFF2-40B4-BE49-F238E27FC236}">
                <a16:creationId xmlns:a16="http://schemas.microsoft.com/office/drawing/2014/main" id="{A20DF766-198C-487B-8B80-9AEAA29B742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4629150"/>
            <a:ext cx="4572000" cy="2228850"/>
          </a:xfrm>
          <a:prstGeom prst="rect">
            <a:avLst/>
          </a:prstGeom>
        </p:spPr>
      </p:pic>
      <p:sp>
        <p:nvSpPr>
          <p:cNvPr id="12" name="TextBox 11">
            <a:extLst>
              <a:ext uri="{FF2B5EF4-FFF2-40B4-BE49-F238E27FC236}">
                <a16:creationId xmlns:a16="http://schemas.microsoft.com/office/drawing/2014/main" id="{564B1CA6-0F75-48F0-A52B-C15DA05D0035}"/>
              </a:ext>
            </a:extLst>
          </p:cNvPr>
          <p:cNvSpPr txBox="1"/>
          <p:nvPr/>
        </p:nvSpPr>
        <p:spPr>
          <a:xfrm>
            <a:off x="4844375" y="243192"/>
            <a:ext cx="1878591" cy="369332"/>
          </a:xfrm>
          <a:prstGeom prst="rect">
            <a:avLst/>
          </a:prstGeom>
          <a:noFill/>
        </p:spPr>
        <p:txBody>
          <a:bodyPr wrap="none" rtlCol="0">
            <a:spAutoFit/>
          </a:bodyPr>
          <a:lstStyle/>
          <a:p>
            <a:r>
              <a:rPr lang="en-US" altLang="zh-CN" dirty="0">
                <a:solidFill>
                  <a:srgbClr val="FFFF00"/>
                </a:solidFill>
              </a:rPr>
              <a:t>With 1 terminator</a:t>
            </a:r>
            <a:endParaRPr lang="en-US" dirty="0">
              <a:solidFill>
                <a:srgbClr val="FFFF00"/>
              </a:solidFill>
            </a:endParaRPr>
          </a:p>
        </p:txBody>
      </p:sp>
      <p:sp>
        <p:nvSpPr>
          <p:cNvPr id="13" name="TextBox 12">
            <a:extLst>
              <a:ext uri="{FF2B5EF4-FFF2-40B4-BE49-F238E27FC236}">
                <a16:creationId xmlns:a16="http://schemas.microsoft.com/office/drawing/2014/main" id="{4530E133-FA0D-46EB-98C1-A19D0C30DD5E}"/>
              </a:ext>
            </a:extLst>
          </p:cNvPr>
          <p:cNvSpPr txBox="1"/>
          <p:nvPr/>
        </p:nvSpPr>
        <p:spPr>
          <a:xfrm>
            <a:off x="272375" y="243192"/>
            <a:ext cx="1522725" cy="369332"/>
          </a:xfrm>
          <a:prstGeom prst="rect">
            <a:avLst/>
          </a:prstGeom>
          <a:noFill/>
        </p:spPr>
        <p:txBody>
          <a:bodyPr wrap="none" rtlCol="0">
            <a:spAutoFit/>
          </a:bodyPr>
          <a:lstStyle/>
          <a:p>
            <a:r>
              <a:rPr lang="en-US" altLang="zh-CN" dirty="0">
                <a:solidFill>
                  <a:srgbClr val="FFFF00"/>
                </a:solidFill>
              </a:rPr>
              <a:t>No terminator</a:t>
            </a:r>
            <a:endParaRPr lang="en-US" dirty="0">
              <a:solidFill>
                <a:srgbClr val="FFFF00"/>
              </a:solidFill>
            </a:endParaRPr>
          </a:p>
        </p:txBody>
      </p:sp>
      <p:sp>
        <p:nvSpPr>
          <p:cNvPr id="14" name="TextBox 13">
            <a:extLst>
              <a:ext uri="{FF2B5EF4-FFF2-40B4-BE49-F238E27FC236}">
                <a16:creationId xmlns:a16="http://schemas.microsoft.com/office/drawing/2014/main" id="{ED9E9B6F-124D-4600-BEF7-FFEF1E7256CE}"/>
              </a:ext>
            </a:extLst>
          </p:cNvPr>
          <p:cNvSpPr txBox="1"/>
          <p:nvPr/>
        </p:nvSpPr>
        <p:spPr>
          <a:xfrm>
            <a:off x="272375" y="2587558"/>
            <a:ext cx="1964384" cy="369332"/>
          </a:xfrm>
          <a:prstGeom prst="rect">
            <a:avLst/>
          </a:prstGeom>
          <a:noFill/>
        </p:spPr>
        <p:txBody>
          <a:bodyPr wrap="none" rtlCol="0">
            <a:spAutoFit/>
          </a:bodyPr>
          <a:lstStyle/>
          <a:p>
            <a:r>
              <a:rPr lang="en-US" altLang="zh-CN" dirty="0">
                <a:solidFill>
                  <a:srgbClr val="FFFF00"/>
                </a:solidFill>
              </a:rPr>
              <a:t>With 2 terminators</a:t>
            </a:r>
            <a:endParaRPr lang="en-US" dirty="0">
              <a:solidFill>
                <a:srgbClr val="FFFF00"/>
              </a:solidFill>
            </a:endParaRPr>
          </a:p>
        </p:txBody>
      </p:sp>
      <p:sp>
        <p:nvSpPr>
          <p:cNvPr id="15" name="TextBox 14">
            <a:extLst>
              <a:ext uri="{FF2B5EF4-FFF2-40B4-BE49-F238E27FC236}">
                <a16:creationId xmlns:a16="http://schemas.microsoft.com/office/drawing/2014/main" id="{83C87689-95CD-4BAC-9557-3403196EE07D}"/>
              </a:ext>
            </a:extLst>
          </p:cNvPr>
          <p:cNvSpPr txBox="1"/>
          <p:nvPr/>
        </p:nvSpPr>
        <p:spPr>
          <a:xfrm>
            <a:off x="4801478" y="2587558"/>
            <a:ext cx="1964384" cy="369332"/>
          </a:xfrm>
          <a:prstGeom prst="rect">
            <a:avLst/>
          </a:prstGeom>
          <a:noFill/>
        </p:spPr>
        <p:txBody>
          <a:bodyPr wrap="none" rtlCol="0">
            <a:spAutoFit/>
          </a:bodyPr>
          <a:lstStyle/>
          <a:p>
            <a:r>
              <a:rPr lang="en-US" altLang="zh-CN" dirty="0">
                <a:solidFill>
                  <a:srgbClr val="FFFF00"/>
                </a:solidFill>
              </a:rPr>
              <a:t>With 3 terminators</a:t>
            </a:r>
            <a:endParaRPr lang="en-US" dirty="0">
              <a:solidFill>
                <a:srgbClr val="FFFF00"/>
              </a:solidFill>
            </a:endParaRPr>
          </a:p>
        </p:txBody>
      </p:sp>
      <p:sp>
        <p:nvSpPr>
          <p:cNvPr id="16" name="TextBox 15">
            <a:extLst>
              <a:ext uri="{FF2B5EF4-FFF2-40B4-BE49-F238E27FC236}">
                <a16:creationId xmlns:a16="http://schemas.microsoft.com/office/drawing/2014/main" id="{B226AF1A-C91D-48E8-AE63-F65C2CD4557D}"/>
              </a:ext>
            </a:extLst>
          </p:cNvPr>
          <p:cNvSpPr txBox="1"/>
          <p:nvPr/>
        </p:nvSpPr>
        <p:spPr>
          <a:xfrm>
            <a:off x="272375" y="4967360"/>
            <a:ext cx="1964384" cy="369332"/>
          </a:xfrm>
          <a:prstGeom prst="rect">
            <a:avLst/>
          </a:prstGeom>
          <a:noFill/>
        </p:spPr>
        <p:txBody>
          <a:bodyPr wrap="none" rtlCol="0">
            <a:spAutoFit/>
          </a:bodyPr>
          <a:lstStyle/>
          <a:p>
            <a:r>
              <a:rPr lang="en-US" altLang="zh-CN" dirty="0">
                <a:solidFill>
                  <a:srgbClr val="FFFF00"/>
                </a:solidFill>
              </a:rPr>
              <a:t>With 4 terminators</a:t>
            </a:r>
            <a:endParaRPr lang="en-US" dirty="0">
              <a:solidFill>
                <a:srgbClr val="FFFF00"/>
              </a:solidFill>
            </a:endParaRPr>
          </a:p>
        </p:txBody>
      </p:sp>
      <p:sp>
        <p:nvSpPr>
          <p:cNvPr id="17" name="TextBox 16">
            <a:extLst>
              <a:ext uri="{FF2B5EF4-FFF2-40B4-BE49-F238E27FC236}">
                <a16:creationId xmlns:a16="http://schemas.microsoft.com/office/drawing/2014/main" id="{F1EEDAC0-778B-474D-A35A-C0F3D010FA41}"/>
              </a:ext>
            </a:extLst>
          </p:cNvPr>
          <p:cNvSpPr txBox="1"/>
          <p:nvPr/>
        </p:nvSpPr>
        <p:spPr>
          <a:xfrm>
            <a:off x="3258766" y="1352145"/>
            <a:ext cx="763351" cy="369332"/>
          </a:xfrm>
          <a:prstGeom prst="rect">
            <a:avLst/>
          </a:prstGeom>
          <a:noFill/>
        </p:spPr>
        <p:txBody>
          <a:bodyPr wrap="none" rtlCol="0">
            <a:spAutoFit/>
          </a:bodyPr>
          <a:lstStyle/>
          <a:p>
            <a:r>
              <a:rPr lang="en-US" dirty="0">
                <a:solidFill>
                  <a:srgbClr val="FFFF00"/>
                </a:solidFill>
              </a:rPr>
              <a:t>Pulser</a:t>
            </a:r>
          </a:p>
        </p:txBody>
      </p:sp>
    </p:spTree>
    <p:extLst>
      <p:ext uri="{BB962C8B-B14F-4D97-AF65-F5344CB8AC3E}">
        <p14:creationId xmlns:p14="http://schemas.microsoft.com/office/powerpoint/2010/main" val="8283096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TotalTime>
  <Words>6920</Words>
  <Application>Microsoft Office PowerPoint</Application>
  <PresentationFormat>On-screen Show (4:3)</PresentationFormat>
  <Paragraphs>368</Paragraphs>
  <Slides>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Calibri Light</vt:lpstr>
      <vt:lpstr>Cambria</vt:lpstr>
      <vt:lpstr>Cascadia Mono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sun lijie</dc:creator>
  <cp:lastModifiedBy>sun lijie</cp:lastModifiedBy>
  <cp:revision>1</cp:revision>
  <dcterms:created xsi:type="dcterms:W3CDTF">2023-09-07T12:37:21Z</dcterms:created>
  <dcterms:modified xsi:type="dcterms:W3CDTF">2023-09-07T12:42:33Z</dcterms:modified>
</cp:coreProperties>
</file>