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09" r:id="rId2"/>
    <p:sldId id="2908" r:id="rId3"/>
    <p:sldId id="2910" r:id="rId4"/>
    <p:sldId id="291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9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00CF4-D57C-4935-AB6B-5DCE1BBB5F4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0B28F-E761-4E24-AD32-DE3B3510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92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618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8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63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25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48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6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2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3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5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4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7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FB123-AEDF-4C8F-9833-3AF972E2EEEF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30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D2C195-F601-422E-A650-477BD5A651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18667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2B2EFB-F4C2-4AF7-9A83-6E179190A8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3429000"/>
            <a:ext cx="5672481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BA0023-DC35-49F8-9476-88E60F73D0F7}"/>
              </a:ext>
            </a:extLst>
          </p:cNvPr>
          <p:cNvSpPr txBox="1"/>
          <p:nvPr/>
        </p:nvSpPr>
        <p:spPr>
          <a:xfrm>
            <a:off x="5334000" y="1"/>
            <a:ext cx="3810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>
                <a:latin typeface="TeXGyreTermesX-Regular"/>
              </a:rPr>
              <a:t>Bayesian fit was performed to fit the model to the experimental decay curve.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18DAF1-8457-4BA2-A5B8-86794D219B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975475"/>
            <a:ext cx="2501900" cy="300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5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763786-1D1C-40B1-B48A-7ADFCFDC60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79" y="0"/>
            <a:ext cx="70140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116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A133352-1036-45FF-BB3E-B21178A4B2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2" y="0"/>
            <a:ext cx="6296253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484F031-F2E9-4DE2-B24F-F61956343970}"/>
              </a:ext>
            </a:extLst>
          </p:cNvPr>
          <p:cNvSpPr txBox="1"/>
          <p:nvPr/>
        </p:nvSpPr>
        <p:spPr>
          <a:xfrm>
            <a:off x="6019800" y="0"/>
            <a:ext cx="312078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800" b="0" i="0" u="none" strike="noStrike" baseline="0" dirty="0">
                <a:latin typeface="TeXGyreTermesX-Regular"/>
              </a:rPr>
              <a:t>T</a:t>
            </a:r>
            <a:r>
              <a:rPr lang="en-US" sz="1800" b="0" i="0" u="none" strike="noStrike" baseline="0" dirty="0">
                <a:latin typeface="TeXGyreTermesX-Regular"/>
              </a:rPr>
              <a:t>he </a:t>
            </a:r>
            <a:r>
              <a:rPr lang="en-US" sz="1800" b="0" i="0" u="none" strike="noStrike" baseline="0" dirty="0" err="1">
                <a:latin typeface="TeXGyreTermesX-Regular"/>
              </a:rPr>
              <a:t>SuN-miniDSSD</a:t>
            </a:r>
            <a:r>
              <a:rPr lang="en-US" sz="1800" b="0" i="0" u="none" strike="noStrike" baseline="0" dirty="0">
                <a:latin typeface="TeXGyreTermesX-Regular"/>
              </a:rPr>
              <a:t> dataset (black) fit with a linear combination of simulated templates from the </a:t>
            </a:r>
            <a:r>
              <a:rPr lang="en-US" sz="1800" b="0" i="0" u="none" strike="noStrike" baseline="0" dirty="0">
                <a:latin typeface="t1xtt"/>
              </a:rPr>
              <a:t>GEANT4 </a:t>
            </a:r>
            <a:r>
              <a:rPr lang="en-US" sz="1800" b="0" i="0" u="none" strike="noStrike" baseline="0" dirty="0">
                <a:latin typeface="TeXGyreTermesX-Regular"/>
              </a:rPr>
              <a:t>simulations of </a:t>
            </a:r>
            <a:r>
              <a:rPr lang="en-US" sz="1800" b="0" i="0" u="none" strike="noStrike" baseline="0" dirty="0" err="1">
                <a:latin typeface="TeXGyreTermesX-Regular"/>
              </a:rPr>
              <a:t>SuN</a:t>
            </a:r>
            <a:r>
              <a:rPr lang="en-US" sz="1800" b="0" i="0" u="none" strike="noStrike" baseline="0" dirty="0">
                <a:latin typeface="TeXGyreTermesX-Regular"/>
              </a:rPr>
              <a:t> (blue) using Bayesian Ridge Regression.</a:t>
            </a:r>
          </a:p>
          <a:p>
            <a:pPr algn="just"/>
            <a:endParaRPr lang="en-US" dirty="0">
              <a:latin typeface="TeXGyreTermesX-Regular"/>
            </a:endParaRPr>
          </a:p>
          <a:p>
            <a:pPr algn="just"/>
            <a:r>
              <a:rPr lang="en-US" sz="1800" b="0" i="0" u="none" strike="noStrike" baseline="0" dirty="0">
                <a:latin typeface="TeXGyreTermesX-Regular"/>
              </a:rPr>
              <a:t>The light blue band around the fit shows the 1-</a:t>
            </a:r>
            <a:r>
              <a:rPr lang="en-US" sz="1800" b="0" i="0" u="none" strike="noStrike" baseline="0" dirty="0">
                <a:latin typeface="NewTXMI"/>
              </a:rPr>
              <a:t>𝜎 </a:t>
            </a:r>
            <a:r>
              <a:rPr lang="en-US" sz="1800" b="0" i="0" u="none" strike="noStrike" baseline="0" dirty="0">
                <a:latin typeface="TeXGyreTermesX-Regular"/>
              </a:rPr>
              <a:t>uncertainty on the posterior distribution of the fit parameters propagated to the simulated template.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461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87CDF66-F3A2-4BDE-BB74-333F24083D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640"/>
          <a:stretch/>
        </p:blipFill>
        <p:spPr>
          <a:xfrm>
            <a:off x="4572000" y="0"/>
            <a:ext cx="4569901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B461ADF-4FEF-410A-9193-5902B3353795}"/>
              </a:ext>
            </a:extLst>
          </p:cNvPr>
          <p:cNvSpPr txBox="1"/>
          <p:nvPr/>
        </p:nvSpPr>
        <p:spPr>
          <a:xfrm>
            <a:off x="0" y="53504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D. Odell et al., Phys. Rev. C 109, 044612 (2024). ROSE A reduced-order scattering emulator for optical models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F03970-61A2-4DFA-8948-C8913BA0EB85}"/>
              </a:ext>
            </a:extLst>
          </p:cNvPr>
          <p:cNvSpPr txBox="1"/>
          <p:nvPr/>
        </p:nvSpPr>
        <p:spPr>
          <a:xfrm>
            <a:off x="0" y="4005796"/>
            <a:ext cx="4597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D. Liyanage et al., Phys. Rev. C 108, 054905 (2023). Bayesian calibration of viscous anisotropic hydrodynamic simulations of heavy-ion collisions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8DA2086-5BD5-45FD-B752-4826AEF40477}"/>
              </a:ext>
            </a:extLst>
          </p:cNvPr>
          <p:cNvCxnSpPr>
            <a:cxnSpLocks/>
          </p:cNvCxnSpPr>
          <p:nvPr/>
        </p:nvCxnSpPr>
        <p:spPr>
          <a:xfrm>
            <a:off x="4064000" y="4254500"/>
            <a:ext cx="1041400" cy="600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FA4EE74-6141-4C75-917B-104A08BEF289}"/>
              </a:ext>
            </a:extLst>
          </p:cNvPr>
          <p:cNvCxnSpPr>
            <a:cxnSpLocks/>
          </p:cNvCxnSpPr>
          <p:nvPr/>
        </p:nvCxnSpPr>
        <p:spPr>
          <a:xfrm flipV="1">
            <a:off x="4445000" y="5265529"/>
            <a:ext cx="787400" cy="480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0842FC7-63A9-4457-AE84-9DCDEAE4EDB8}"/>
              </a:ext>
            </a:extLst>
          </p:cNvPr>
          <p:cNvSpPr txBox="1"/>
          <p:nvPr/>
        </p:nvSpPr>
        <p:spPr>
          <a:xfrm>
            <a:off x="2074" y="2132391"/>
            <a:ext cx="45953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Ö. </a:t>
            </a:r>
            <a:r>
              <a:rPr lang="en-US" dirty="0" err="1"/>
              <a:t>Sürer</a:t>
            </a:r>
            <a:r>
              <a:rPr lang="en-US" dirty="0"/>
              <a:t> et al., Phys. Rev. C 106, 024607 (2022). Uncertainty quantification in breakup reactions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77E111-C14B-44F1-9E04-E92C7D2030FA}"/>
              </a:ext>
            </a:extLst>
          </p:cNvPr>
          <p:cNvSpPr txBox="1"/>
          <p:nvPr/>
        </p:nvSpPr>
        <p:spPr>
          <a:xfrm>
            <a:off x="2074" y="2938157"/>
            <a:ext cx="45953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M.Y.H Chan et al., </a:t>
            </a:r>
            <a:r>
              <a:rPr lang="en-US" dirty="0" err="1"/>
              <a:t>Technometrics</a:t>
            </a:r>
            <a:r>
              <a:rPr lang="en-US" dirty="0"/>
              <a:t> 66, 1 (2023).</a:t>
            </a:r>
            <a:r>
              <a:rPr lang="zh-CN" altLang="en-US" dirty="0"/>
              <a:t> </a:t>
            </a:r>
            <a:r>
              <a:rPr lang="en-US" dirty="0"/>
              <a:t>Constructing a Simulation Surrogate with Partially Observed Output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2A1EEA4-286E-42B7-B96F-919D5F1C331D}"/>
              </a:ext>
            </a:extLst>
          </p:cNvPr>
          <p:cNvCxnSpPr>
            <a:stCxn id="10" idx="3"/>
          </p:cNvCxnSpPr>
          <p:nvPr/>
        </p:nvCxnSpPr>
        <p:spPr>
          <a:xfrm>
            <a:off x="4597400" y="2455557"/>
            <a:ext cx="508000" cy="1261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9538267-7405-44DB-B27B-464F1BD8BB14}"/>
              </a:ext>
            </a:extLst>
          </p:cNvPr>
          <p:cNvCxnSpPr>
            <a:cxnSpLocks/>
          </p:cNvCxnSpPr>
          <p:nvPr/>
        </p:nvCxnSpPr>
        <p:spPr>
          <a:xfrm>
            <a:off x="4254500" y="3291782"/>
            <a:ext cx="749300" cy="861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320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166</Words>
  <Application>Microsoft Office PowerPoint</Application>
  <PresentationFormat>On-screen Show (4:3)</PresentationFormat>
  <Paragraphs>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NewTXMI</vt:lpstr>
      <vt:lpstr>t1xtt</vt:lpstr>
      <vt:lpstr>TeXGyreTermesX-Regular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PXCT Timing Test</dc:title>
  <dc:creator>sun lijie</dc:creator>
  <cp:lastModifiedBy>sun lijie</cp:lastModifiedBy>
  <cp:revision>4</cp:revision>
  <dcterms:created xsi:type="dcterms:W3CDTF">2024-04-18T21:19:43Z</dcterms:created>
  <dcterms:modified xsi:type="dcterms:W3CDTF">2024-04-19T14:59:43Z</dcterms:modified>
</cp:coreProperties>
</file>