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816" r:id="rId2"/>
    <p:sldId id="381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5F64F-486A-4C14-A4D4-28D4D36F1D1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9BCDC-902D-4FDC-BBE9-3471E1DE9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4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6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6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46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620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5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2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2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0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3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7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4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A5A98-8959-4742-A305-AE05DFB08D8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8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BD9E04-3B0E-4DC1-84C2-8518067C9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54880" cy="41417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9AF5B2-D266-41F5-8A3C-3E9CF7130E03}"/>
              </a:ext>
            </a:extLst>
          </p:cNvPr>
          <p:cNvSpPr txBox="1"/>
          <p:nvPr/>
        </p:nvSpPr>
        <p:spPr>
          <a:xfrm>
            <a:off x="0" y="4067930"/>
            <a:ext cx="1758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Run0302</a:t>
            </a:r>
          </a:p>
          <a:p>
            <a:r>
              <a:rPr lang="en-US" dirty="0"/>
              <a:t>2000-keV proton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2ACBDE-51B6-4284-B37F-0D13BD715065}"/>
              </a:ext>
            </a:extLst>
          </p:cNvPr>
          <p:cNvGraphicFramePr>
            <a:graphicFrameLocks noGrp="1"/>
          </p:cNvGraphicFramePr>
          <p:nvPr/>
        </p:nvGraphicFramePr>
        <p:xfrm>
          <a:off x="100886" y="4714261"/>
          <a:ext cx="4089364" cy="6226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35240">
                  <a:extLst>
                    <a:ext uri="{9D8B030D-6E8A-4147-A177-3AD203B41FA5}">
                      <a16:colId xmlns:a16="http://schemas.microsoft.com/office/drawing/2014/main" val="1201304962"/>
                    </a:ext>
                  </a:extLst>
                </a:gridCol>
                <a:gridCol w="652513">
                  <a:extLst>
                    <a:ext uri="{9D8B030D-6E8A-4147-A177-3AD203B41FA5}">
                      <a16:colId xmlns:a16="http://schemas.microsoft.com/office/drawing/2014/main" val="707781622"/>
                    </a:ext>
                  </a:extLst>
                </a:gridCol>
                <a:gridCol w="708443">
                  <a:extLst>
                    <a:ext uri="{9D8B030D-6E8A-4147-A177-3AD203B41FA5}">
                      <a16:colId xmlns:a16="http://schemas.microsoft.com/office/drawing/2014/main" val="3239344393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446814427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378701969"/>
                    </a:ext>
                  </a:extLst>
                </a:gridCol>
              </a:tblGrid>
              <a:tr h="311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Below Threshold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Vetoed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Missing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Good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1571320"/>
                  </a:ext>
                </a:extLst>
              </a:tr>
              <a:tr h="311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1722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258</a:t>
                      </a:r>
                      <a:endParaRPr lang="en-US" sz="1600" b="0" i="0" u="none" strike="noStrike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2000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5730714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792D9389-BFBC-493E-8281-F5F9982FB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8596" y="0"/>
            <a:ext cx="4855404" cy="533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25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5436A03-BDEA-4486-8D29-C9F41C226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571999" cy="41718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2DC29D5-D921-4AB2-AD27-4D9722F4E390}"/>
              </a:ext>
            </a:extLst>
          </p:cNvPr>
          <p:cNvSpPr txBox="1"/>
          <p:nvPr/>
        </p:nvSpPr>
        <p:spPr>
          <a:xfrm>
            <a:off x="0" y="4067930"/>
            <a:ext cx="1637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Run0307</a:t>
            </a:r>
          </a:p>
          <a:p>
            <a:r>
              <a:rPr lang="en-US" dirty="0"/>
              <a:t>2000-keV </a:t>
            </a:r>
            <a:r>
              <a:rPr lang="en-US" altLang="zh-CN" dirty="0"/>
              <a:t>alpha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6509068-B0FA-4E7F-BE57-E8C3A422CBE0}"/>
              </a:ext>
            </a:extLst>
          </p:cNvPr>
          <p:cNvGraphicFramePr>
            <a:graphicFrameLocks noGrp="1"/>
          </p:cNvGraphicFramePr>
          <p:nvPr/>
        </p:nvGraphicFramePr>
        <p:xfrm>
          <a:off x="100886" y="4714260"/>
          <a:ext cx="4089364" cy="6247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35240">
                  <a:extLst>
                    <a:ext uri="{9D8B030D-6E8A-4147-A177-3AD203B41FA5}">
                      <a16:colId xmlns:a16="http://schemas.microsoft.com/office/drawing/2014/main" val="1201304962"/>
                    </a:ext>
                  </a:extLst>
                </a:gridCol>
                <a:gridCol w="652513">
                  <a:extLst>
                    <a:ext uri="{9D8B030D-6E8A-4147-A177-3AD203B41FA5}">
                      <a16:colId xmlns:a16="http://schemas.microsoft.com/office/drawing/2014/main" val="707781622"/>
                    </a:ext>
                  </a:extLst>
                </a:gridCol>
                <a:gridCol w="708443">
                  <a:extLst>
                    <a:ext uri="{9D8B030D-6E8A-4147-A177-3AD203B41FA5}">
                      <a16:colId xmlns:a16="http://schemas.microsoft.com/office/drawing/2014/main" val="3239344393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446814427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378701969"/>
                    </a:ext>
                  </a:extLst>
                </a:gridCol>
              </a:tblGrid>
              <a:tr h="312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Below Threshold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Vetoed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Missing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Good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1571320"/>
                  </a:ext>
                </a:extLst>
              </a:tr>
              <a:tr h="312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5730714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0846F1E8-85F1-43D4-A8E6-F97853B255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0" y="0"/>
            <a:ext cx="4846320" cy="533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1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28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23Mg 7787 keV state</dc:title>
  <dc:creator>lijie sun</dc:creator>
  <cp:lastModifiedBy>lijie sun</cp:lastModifiedBy>
  <cp:revision>11</cp:revision>
  <dcterms:created xsi:type="dcterms:W3CDTF">2024-12-12T20:21:53Z</dcterms:created>
  <dcterms:modified xsi:type="dcterms:W3CDTF">2025-01-13T18:00:50Z</dcterms:modified>
</cp:coreProperties>
</file>