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3816" r:id="rId2"/>
    <p:sldId id="381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B5F64F-486A-4C14-A4D4-28D4D36F1D1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9BCDC-902D-4FDC-BBE9-3471E1DE9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642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A98-8959-4742-A305-AE05DFB08D87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BE08-DF6A-4F4E-A3B0-25ED13E22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61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A98-8959-4742-A305-AE05DFB08D87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BE08-DF6A-4F4E-A3B0-25ED13E22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061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A98-8959-4742-A305-AE05DFB08D87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BE08-DF6A-4F4E-A3B0-25ED13E22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546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正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6209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A98-8959-4742-A305-AE05DFB08D87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BE08-DF6A-4F4E-A3B0-25ED13E22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159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A98-8959-4742-A305-AE05DFB08D87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BE08-DF6A-4F4E-A3B0-25ED13E22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421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A98-8959-4742-A305-AE05DFB08D87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BE08-DF6A-4F4E-A3B0-25ED13E22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30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A98-8959-4742-A305-AE05DFB08D87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BE08-DF6A-4F4E-A3B0-25ED13E22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423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A98-8959-4742-A305-AE05DFB08D87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BE08-DF6A-4F4E-A3B0-25ED13E22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608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A98-8959-4742-A305-AE05DFB08D87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BE08-DF6A-4F4E-A3B0-25ED13E22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334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A98-8959-4742-A305-AE05DFB08D87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BE08-DF6A-4F4E-A3B0-25ED13E22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37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A98-8959-4742-A305-AE05DFB08D87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BE08-DF6A-4F4E-A3B0-25ED13E22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849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A5A98-8959-4742-A305-AE05DFB08D87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CBE08-DF6A-4F4E-A3B0-25ED13E22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283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2BD9E04-3B0E-4DC1-84C2-8518067C90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754880" cy="414176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29AF5B2-D266-41F5-8A3C-3E9CF7130E03}"/>
              </a:ext>
            </a:extLst>
          </p:cNvPr>
          <p:cNvSpPr txBox="1"/>
          <p:nvPr/>
        </p:nvSpPr>
        <p:spPr>
          <a:xfrm>
            <a:off x="0" y="4067930"/>
            <a:ext cx="17582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Run0302</a:t>
            </a:r>
          </a:p>
          <a:p>
            <a:r>
              <a:rPr lang="en-US" dirty="0"/>
              <a:t>2000-keV proton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D2ACBDE-51B6-4284-B37F-0D13BD715065}"/>
              </a:ext>
            </a:extLst>
          </p:cNvPr>
          <p:cNvGraphicFramePr>
            <a:graphicFrameLocks noGrp="1"/>
          </p:cNvGraphicFramePr>
          <p:nvPr/>
        </p:nvGraphicFramePr>
        <p:xfrm>
          <a:off x="100886" y="4714261"/>
          <a:ext cx="4089364" cy="62267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535240">
                  <a:extLst>
                    <a:ext uri="{9D8B030D-6E8A-4147-A177-3AD203B41FA5}">
                      <a16:colId xmlns:a16="http://schemas.microsoft.com/office/drawing/2014/main" val="1201304962"/>
                    </a:ext>
                  </a:extLst>
                </a:gridCol>
                <a:gridCol w="652513">
                  <a:extLst>
                    <a:ext uri="{9D8B030D-6E8A-4147-A177-3AD203B41FA5}">
                      <a16:colId xmlns:a16="http://schemas.microsoft.com/office/drawing/2014/main" val="707781622"/>
                    </a:ext>
                  </a:extLst>
                </a:gridCol>
                <a:gridCol w="708443">
                  <a:extLst>
                    <a:ext uri="{9D8B030D-6E8A-4147-A177-3AD203B41FA5}">
                      <a16:colId xmlns:a16="http://schemas.microsoft.com/office/drawing/2014/main" val="3239344393"/>
                    </a:ext>
                  </a:extLst>
                </a:gridCol>
                <a:gridCol w="596584">
                  <a:extLst>
                    <a:ext uri="{9D8B030D-6E8A-4147-A177-3AD203B41FA5}">
                      <a16:colId xmlns:a16="http://schemas.microsoft.com/office/drawing/2014/main" val="446814427"/>
                    </a:ext>
                  </a:extLst>
                </a:gridCol>
                <a:gridCol w="596584">
                  <a:extLst>
                    <a:ext uri="{9D8B030D-6E8A-4147-A177-3AD203B41FA5}">
                      <a16:colId xmlns:a16="http://schemas.microsoft.com/office/drawing/2014/main" val="378701969"/>
                    </a:ext>
                  </a:extLst>
                </a:gridCol>
              </a:tblGrid>
              <a:tr h="311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Below Threshold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Vetoed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Missing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Good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21571320"/>
                  </a:ext>
                </a:extLst>
              </a:tr>
              <a:tr h="311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19</a:t>
                      </a:r>
                      <a:endParaRPr lang="en-US" sz="1600" b="0" i="0" u="none" strike="noStrike" dirty="0">
                        <a:solidFill>
                          <a:srgbClr val="C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1722</a:t>
                      </a:r>
                      <a:endParaRPr lang="en-US" sz="1600" b="0" i="0" u="none" strike="noStrike" dirty="0">
                        <a:solidFill>
                          <a:srgbClr val="C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C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258</a:t>
                      </a:r>
                      <a:endParaRPr lang="en-US" sz="1600" b="0" i="0" u="none" strike="noStrike">
                        <a:solidFill>
                          <a:srgbClr val="C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2000</a:t>
                      </a:r>
                      <a:endParaRPr lang="en-US" sz="1600" b="0" i="0" u="none" strike="noStrike" dirty="0">
                        <a:solidFill>
                          <a:srgbClr val="C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85730714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792D9389-BFBC-493E-8281-F5F9982FBA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8596" y="0"/>
            <a:ext cx="4855404" cy="5336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250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5436A03-BDEA-4486-8D29-C9F41C22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4571999" cy="417186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2DC29D5-D921-4AB2-AD27-4D9722F4E390}"/>
              </a:ext>
            </a:extLst>
          </p:cNvPr>
          <p:cNvSpPr txBox="1"/>
          <p:nvPr/>
        </p:nvSpPr>
        <p:spPr>
          <a:xfrm>
            <a:off x="0" y="4067930"/>
            <a:ext cx="16375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Run0307</a:t>
            </a:r>
          </a:p>
          <a:p>
            <a:r>
              <a:rPr lang="en-US" dirty="0"/>
              <a:t>2000-keV </a:t>
            </a:r>
            <a:r>
              <a:rPr lang="en-US" altLang="zh-CN" dirty="0"/>
              <a:t>alpha</a:t>
            </a:r>
            <a:endParaRPr lang="en-US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6509068-B0FA-4E7F-BE57-E8C3A422CBE0}"/>
              </a:ext>
            </a:extLst>
          </p:cNvPr>
          <p:cNvGraphicFramePr>
            <a:graphicFrameLocks noGrp="1"/>
          </p:cNvGraphicFramePr>
          <p:nvPr/>
        </p:nvGraphicFramePr>
        <p:xfrm>
          <a:off x="100886" y="4714260"/>
          <a:ext cx="4089364" cy="62471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535240">
                  <a:extLst>
                    <a:ext uri="{9D8B030D-6E8A-4147-A177-3AD203B41FA5}">
                      <a16:colId xmlns:a16="http://schemas.microsoft.com/office/drawing/2014/main" val="1201304962"/>
                    </a:ext>
                  </a:extLst>
                </a:gridCol>
                <a:gridCol w="652513">
                  <a:extLst>
                    <a:ext uri="{9D8B030D-6E8A-4147-A177-3AD203B41FA5}">
                      <a16:colId xmlns:a16="http://schemas.microsoft.com/office/drawing/2014/main" val="707781622"/>
                    </a:ext>
                  </a:extLst>
                </a:gridCol>
                <a:gridCol w="708443">
                  <a:extLst>
                    <a:ext uri="{9D8B030D-6E8A-4147-A177-3AD203B41FA5}">
                      <a16:colId xmlns:a16="http://schemas.microsoft.com/office/drawing/2014/main" val="3239344393"/>
                    </a:ext>
                  </a:extLst>
                </a:gridCol>
                <a:gridCol w="596584">
                  <a:extLst>
                    <a:ext uri="{9D8B030D-6E8A-4147-A177-3AD203B41FA5}">
                      <a16:colId xmlns:a16="http://schemas.microsoft.com/office/drawing/2014/main" val="446814427"/>
                    </a:ext>
                  </a:extLst>
                </a:gridCol>
                <a:gridCol w="596584">
                  <a:extLst>
                    <a:ext uri="{9D8B030D-6E8A-4147-A177-3AD203B41FA5}">
                      <a16:colId xmlns:a16="http://schemas.microsoft.com/office/drawing/2014/main" val="378701969"/>
                    </a:ext>
                  </a:extLst>
                </a:gridCol>
              </a:tblGrid>
              <a:tr h="3123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Below Threshold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Vetoed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Missing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Good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21571320"/>
                  </a:ext>
                </a:extLst>
              </a:tr>
              <a:tr h="3123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1941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85730714"/>
                  </a:ext>
                </a:extLst>
              </a:tr>
            </a:tbl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0846F1E8-85F1-43D4-A8E6-F97853B255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0" y="0"/>
            <a:ext cx="4846320" cy="5338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10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</TotalTime>
  <Words>28</Words>
  <Application>Microsoft Office PowerPoint</Application>
  <PresentationFormat>On-screen Show (4:3)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23Mg 7787 keV state</dc:title>
  <dc:creator>lijie sun</dc:creator>
  <cp:lastModifiedBy>lijie sun</cp:lastModifiedBy>
  <cp:revision>11</cp:revision>
  <dcterms:created xsi:type="dcterms:W3CDTF">2024-12-12T20:21:53Z</dcterms:created>
  <dcterms:modified xsi:type="dcterms:W3CDTF">2025-01-13T18:00:50Z</dcterms:modified>
</cp:coreProperties>
</file>