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A00"/>
    <a:srgbClr val="0033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87" d="100"/>
          <a:sy n="87" d="100"/>
        </p:scale>
        <p:origin x="113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BEADB-A7F1-4E52-A014-58CC130A21CC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0F4F-ED5C-4107-9316-3621C7F56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BEADB-A7F1-4E52-A014-58CC130A21CC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0F4F-ED5C-4107-9316-3621C7F56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993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BEADB-A7F1-4E52-A014-58CC130A21CC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0F4F-ED5C-4107-9316-3621C7F56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773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BEADB-A7F1-4E52-A014-58CC130A21CC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0F4F-ED5C-4107-9316-3621C7F56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129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BEADB-A7F1-4E52-A014-58CC130A21CC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0F4F-ED5C-4107-9316-3621C7F56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825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BEADB-A7F1-4E52-A014-58CC130A21CC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0F4F-ED5C-4107-9316-3621C7F56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883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BEADB-A7F1-4E52-A014-58CC130A21CC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0F4F-ED5C-4107-9316-3621C7F56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711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BEADB-A7F1-4E52-A014-58CC130A21CC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0F4F-ED5C-4107-9316-3621C7F56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091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BEADB-A7F1-4E52-A014-58CC130A21CC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0F4F-ED5C-4107-9316-3621C7F56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23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BEADB-A7F1-4E52-A014-58CC130A21CC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0F4F-ED5C-4107-9316-3621C7F56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661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BEADB-A7F1-4E52-A014-58CC130A21CC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0F4F-ED5C-4107-9316-3621C7F56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128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BEADB-A7F1-4E52-A014-58CC130A21CC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50F4F-ED5C-4107-9316-3621C7F56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194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1219873-B551-41D6-9CE8-8AE8C186D8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036790" cy="3429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AEA0DCB-2C7D-4BC0-933B-E10D2A3741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29000"/>
            <a:ext cx="9053809" cy="3429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028B1C-C293-41C3-A9F3-AF9582D804A2}"/>
              </a:ext>
            </a:extLst>
          </p:cNvPr>
          <p:cNvSpPr txBox="1"/>
          <p:nvPr/>
        </p:nvSpPr>
        <p:spPr>
          <a:xfrm>
            <a:off x="958361" y="2048608"/>
            <a:ext cx="43502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Red: Run332-340, 24 hours (</a:t>
            </a:r>
            <a:r>
              <a:rPr lang="en-US" altLang="zh-CN" baseline="30000" dirty="0">
                <a:solidFill>
                  <a:srgbClr val="FF0000"/>
                </a:solidFill>
              </a:rPr>
              <a:t>228</a:t>
            </a:r>
            <a:r>
              <a:rPr lang="en-US" altLang="zh-CN" dirty="0">
                <a:solidFill>
                  <a:srgbClr val="FF0000"/>
                </a:solidFill>
              </a:rPr>
              <a:t>Th installed)</a:t>
            </a:r>
          </a:p>
          <a:p>
            <a:r>
              <a:rPr lang="en-US" dirty="0">
                <a:solidFill>
                  <a:srgbClr val="0033FF"/>
                </a:solidFill>
              </a:rPr>
              <a:t>Blue: Run807, 24 hours (</a:t>
            </a:r>
            <a:r>
              <a:rPr lang="en-US" baseline="30000" dirty="0">
                <a:solidFill>
                  <a:srgbClr val="0033FF"/>
                </a:solidFill>
              </a:rPr>
              <a:t>228</a:t>
            </a:r>
            <a:r>
              <a:rPr lang="en-US" dirty="0">
                <a:solidFill>
                  <a:srgbClr val="0033FF"/>
                </a:solidFill>
              </a:rPr>
              <a:t>Th removed)</a:t>
            </a:r>
          </a:p>
        </p:txBody>
      </p:sp>
    </p:spTree>
    <p:extLst>
      <p:ext uri="{BB962C8B-B14F-4D97-AF65-F5344CB8AC3E}">
        <p14:creationId xmlns:p14="http://schemas.microsoft.com/office/powerpoint/2010/main" val="2553420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222E04C-A653-497B-AAEB-085873FB30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031601" cy="3429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48A7170-6567-4336-8A6C-D5AE487341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29000"/>
            <a:ext cx="9095214" cy="3429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A04A7FD-BF49-4DB0-8F20-CA3F94AAEACA}"/>
              </a:ext>
            </a:extLst>
          </p:cNvPr>
          <p:cNvSpPr txBox="1"/>
          <p:nvPr/>
        </p:nvSpPr>
        <p:spPr>
          <a:xfrm>
            <a:off x="4518394" y="202224"/>
            <a:ext cx="423487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Red: Run332-340, 24 hours (</a:t>
            </a:r>
            <a:r>
              <a:rPr lang="en-US" altLang="zh-CN" baseline="30000" dirty="0">
                <a:solidFill>
                  <a:srgbClr val="FF0000"/>
                </a:solidFill>
              </a:rPr>
              <a:t>228</a:t>
            </a:r>
            <a:r>
              <a:rPr lang="en-US" altLang="zh-CN" dirty="0">
                <a:solidFill>
                  <a:srgbClr val="FF0000"/>
                </a:solidFill>
              </a:rPr>
              <a:t>Th installed)</a:t>
            </a:r>
          </a:p>
          <a:p>
            <a:r>
              <a:rPr lang="en-US" dirty="0">
                <a:solidFill>
                  <a:srgbClr val="0033FF"/>
                </a:solidFill>
              </a:rPr>
              <a:t>Blue: Run807, 24 hours (</a:t>
            </a:r>
            <a:r>
              <a:rPr lang="en-US" baseline="30000" dirty="0">
                <a:solidFill>
                  <a:srgbClr val="0033FF"/>
                </a:solidFill>
              </a:rPr>
              <a:t>228</a:t>
            </a:r>
            <a:r>
              <a:rPr lang="en-US" dirty="0">
                <a:solidFill>
                  <a:srgbClr val="0033FF"/>
                </a:solidFill>
              </a:rPr>
              <a:t>Th removed)</a:t>
            </a:r>
          </a:p>
          <a:p>
            <a:r>
              <a:rPr lang="en-US" dirty="0">
                <a:solidFill>
                  <a:srgbClr val="009A00"/>
                </a:solidFill>
              </a:rPr>
              <a:t>Green: Red – Blue</a:t>
            </a:r>
          </a:p>
        </p:txBody>
      </p:sp>
    </p:spTree>
    <p:extLst>
      <p:ext uri="{BB962C8B-B14F-4D97-AF65-F5344CB8AC3E}">
        <p14:creationId xmlns:p14="http://schemas.microsoft.com/office/powerpoint/2010/main" val="1646893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F83EC06-7B68-4776-B135-DC8F1E02B1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052352" cy="3429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CC51F1F-BD39-4B69-8E43-0B9C5009A0BE}"/>
              </a:ext>
            </a:extLst>
          </p:cNvPr>
          <p:cNvSpPr txBox="1"/>
          <p:nvPr/>
        </p:nvSpPr>
        <p:spPr>
          <a:xfrm>
            <a:off x="4518394" y="202224"/>
            <a:ext cx="423487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Red: Run332-340, 24 hours (</a:t>
            </a:r>
            <a:r>
              <a:rPr lang="en-US" altLang="zh-CN" baseline="30000" dirty="0">
                <a:solidFill>
                  <a:srgbClr val="FF0000"/>
                </a:solidFill>
              </a:rPr>
              <a:t>228</a:t>
            </a:r>
            <a:r>
              <a:rPr lang="en-US" altLang="zh-CN" dirty="0">
                <a:solidFill>
                  <a:srgbClr val="FF0000"/>
                </a:solidFill>
              </a:rPr>
              <a:t>Th installed)</a:t>
            </a:r>
          </a:p>
          <a:p>
            <a:r>
              <a:rPr lang="en-US" dirty="0">
                <a:solidFill>
                  <a:srgbClr val="0033FF"/>
                </a:solidFill>
              </a:rPr>
              <a:t>Blue: Run807, 24 hours (</a:t>
            </a:r>
            <a:r>
              <a:rPr lang="en-US" baseline="30000" dirty="0">
                <a:solidFill>
                  <a:srgbClr val="0033FF"/>
                </a:solidFill>
              </a:rPr>
              <a:t>228</a:t>
            </a:r>
            <a:r>
              <a:rPr lang="en-US" dirty="0">
                <a:solidFill>
                  <a:srgbClr val="0033FF"/>
                </a:solidFill>
              </a:rPr>
              <a:t>Th removed)</a:t>
            </a:r>
          </a:p>
          <a:p>
            <a:r>
              <a:rPr lang="en-US" dirty="0">
                <a:solidFill>
                  <a:srgbClr val="009A00"/>
                </a:solidFill>
              </a:rPr>
              <a:t>Green: Red – Blue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C898C56-6861-4B92-B915-11C472481F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29000"/>
            <a:ext cx="8997239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030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55FAF87-FD03-400C-B658-4AC23B5F12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343948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E98A649-837C-48EB-878D-0C55D20CAF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29000"/>
            <a:ext cx="9017959" cy="3429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9B13303-5090-4EFA-AC77-E32E85884811}"/>
              </a:ext>
            </a:extLst>
          </p:cNvPr>
          <p:cNvSpPr txBox="1"/>
          <p:nvPr/>
        </p:nvSpPr>
        <p:spPr>
          <a:xfrm>
            <a:off x="4518394" y="202224"/>
            <a:ext cx="423487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Red: Run332-340, 24 hours (</a:t>
            </a:r>
            <a:r>
              <a:rPr lang="en-US" altLang="zh-CN" baseline="30000" dirty="0">
                <a:solidFill>
                  <a:srgbClr val="FF0000"/>
                </a:solidFill>
              </a:rPr>
              <a:t>228</a:t>
            </a:r>
            <a:r>
              <a:rPr lang="en-US" altLang="zh-CN" dirty="0">
                <a:solidFill>
                  <a:srgbClr val="FF0000"/>
                </a:solidFill>
              </a:rPr>
              <a:t>Th installed)</a:t>
            </a:r>
          </a:p>
          <a:p>
            <a:r>
              <a:rPr lang="en-US" dirty="0">
                <a:solidFill>
                  <a:srgbClr val="0033FF"/>
                </a:solidFill>
              </a:rPr>
              <a:t>Blue: Run807, 24 hours (</a:t>
            </a:r>
            <a:r>
              <a:rPr lang="en-US" baseline="30000" dirty="0">
                <a:solidFill>
                  <a:srgbClr val="0033FF"/>
                </a:solidFill>
              </a:rPr>
              <a:t>228</a:t>
            </a:r>
            <a:r>
              <a:rPr lang="en-US" dirty="0">
                <a:solidFill>
                  <a:srgbClr val="0033FF"/>
                </a:solidFill>
              </a:rPr>
              <a:t>Th removed)</a:t>
            </a:r>
          </a:p>
          <a:p>
            <a:r>
              <a:rPr lang="en-US" dirty="0">
                <a:solidFill>
                  <a:srgbClr val="009A00"/>
                </a:solidFill>
              </a:rPr>
              <a:t>Green: Red – Blue</a:t>
            </a:r>
          </a:p>
        </p:txBody>
      </p:sp>
    </p:spTree>
    <p:extLst>
      <p:ext uri="{BB962C8B-B14F-4D97-AF65-F5344CB8AC3E}">
        <p14:creationId xmlns:p14="http://schemas.microsoft.com/office/powerpoint/2010/main" val="1317187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95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lijie sun</dc:creator>
  <cp:lastModifiedBy>lijie sun</cp:lastModifiedBy>
  <cp:revision>2</cp:revision>
  <dcterms:created xsi:type="dcterms:W3CDTF">2024-09-25T18:09:18Z</dcterms:created>
  <dcterms:modified xsi:type="dcterms:W3CDTF">2024-09-25T18:30:58Z</dcterms:modified>
</cp:coreProperties>
</file>