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75" r:id="rId2"/>
    <p:sldId id="3573" r:id="rId3"/>
    <p:sldId id="3574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6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80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1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92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0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1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458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9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9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93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84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E08BE-36F8-4F71-A208-8355FF30EB7F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232F-3D37-4E25-A62B-6B20C7EF3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7DCFB5-226D-4D39-8759-400038F28E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124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5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1DD7733-B384-469F-AAE5-95C6BB130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048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7E8FAF5-ACAB-4395-994A-8235AE917C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36855"/>
            <a:ext cx="9144000" cy="37211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BA5626-9CDC-4A6C-B49D-D2275B305DF6}"/>
              </a:ext>
            </a:extLst>
          </p:cNvPr>
          <p:cNvSpPr txBox="1"/>
          <p:nvPr/>
        </p:nvSpPr>
        <p:spPr>
          <a:xfrm>
            <a:off x="4115746" y="1842900"/>
            <a:ext cx="19802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7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Delay 0.200 </a:t>
            </a:r>
            <a:r>
              <a:rPr lang="en-US" altLang="zh-CN" sz="17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altLang="zh-CN" sz="17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17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Scale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403D06-C3F9-4A89-812B-35C3EB11F78B}"/>
              </a:ext>
            </a:extLst>
          </p:cNvPr>
          <p:cNvSpPr txBox="1"/>
          <p:nvPr/>
        </p:nvSpPr>
        <p:spPr>
          <a:xfrm>
            <a:off x="4010971" y="4989280"/>
            <a:ext cx="19802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7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Delay 0.200 </a:t>
            </a:r>
            <a:r>
              <a:rPr lang="en-US" altLang="zh-CN" sz="17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altLang="zh-CN" sz="17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17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Scale 4</a:t>
            </a:r>
          </a:p>
        </p:txBody>
      </p:sp>
    </p:spTree>
    <p:extLst>
      <p:ext uri="{BB962C8B-B14F-4D97-AF65-F5344CB8AC3E}">
        <p14:creationId xmlns:p14="http://schemas.microsoft.com/office/powerpoint/2010/main" val="160605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577FA7-BEEE-4506-9206-B9DD6C8DE0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900" y="2825443"/>
            <a:ext cx="6896100" cy="40325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A547ADE-11DE-4326-91E4-4476BB38EC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038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25E9813-080A-432C-B6CF-B2C939E748CE}"/>
              </a:ext>
            </a:extLst>
          </p:cNvPr>
          <p:cNvSpPr txBox="1"/>
          <p:nvPr/>
        </p:nvSpPr>
        <p:spPr>
          <a:xfrm>
            <a:off x="4318946" y="1830200"/>
            <a:ext cx="19802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7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Delay 0.200 </a:t>
            </a:r>
            <a:r>
              <a:rPr lang="en-US" altLang="zh-CN" sz="17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altLang="zh-CN" sz="17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17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Scale 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F294FD-A0F6-4421-B1C3-575DA75061EB}"/>
              </a:ext>
            </a:extLst>
          </p:cNvPr>
          <p:cNvSpPr txBox="1"/>
          <p:nvPr/>
        </p:nvSpPr>
        <p:spPr>
          <a:xfrm>
            <a:off x="4115746" y="4989191"/>
            <a:ext cx="19802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7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Delay 0.120 </a:t>
            </a:r>
            <a:r>
              <a:rPr lang="en-US" altLang="zh-CN" sz="17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altLang="zh-CN" sz="17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17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Scale 7</a:t>
            </a:r>
          </a:p>
        </p:txBody>
      </p:sp>
    </p:spTree>
    <p:extLst>
      <p:ext uri="{BB962C8B-B14F-4D97-AF65-F5344CB8AC3E}">
        <p14:creationId xmlns:p14="http://schemas.microsoft.com/office/powerpoint/2010/main" val="207679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2024-04-26T14:50:49Z</dcterms:created>
  <dcterms:modified xsi:type="dcterms:W3CDTF">2024-04-26T14:51:17Z</dcterms:modified>
</cp:coreProperties>
</file>