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48" r:id="rId2"/>
    <p:sldId id="451" r:id="rId3"/>
    <p:sldId id="452" r:id="rId4"/>
    <p:sldId id="453" r:id="rId5"/>
    <p:sldId id="4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7F79F-D828-6283-35C1-1D24D649E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291595-8391-E616-8825-1CF094140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8CD21-437F-51E3-040C-C4A15ACA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E104-4C3A-50C6-96CD-437666B1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BE124-6F97-CA29-0ADB-55BB7A57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72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FCD2-8A55-80F8-E108-C1A624C0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3FE0DB-6379-02FC-DE68-7C82C8F59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6A527-C5A2-C8C8-BEB8-897296A9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BCD3-3FF5-DA41-D10E-3D476E9E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45774-E90E-0CE3-9D12-B8AC8565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23DD7-44D1-16C8-1B98-CB9A618EB5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DCB0DB-5B2F-3323-33DA-C88CF1E87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DD919-914E-F90A-4FCF-4C7347E69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8AF19-564D-3203-4A2A-EB593FD2B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82177-084E-C1DE-FFF1-8F770F708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3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C91C8-B5FE-4E7A-1BE7-AB98D4D9D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E8DB2-CBA9-ABFF-5E81-27BC78077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EDAEF-4875-97FA-784C-B86C573B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80CEF-FB60-43EF-A37B-8AB7591C6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83FDF-91BC-2C5B-19C0-C4AB4E5DA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49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DA580-B085-88B1-354D-CC9C58FC2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035AF-AE34-80D7-254B-CE8720F6B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F694C-8D72-308D-E17C-F91A5977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D73BA-3081-D20F-3D90-3A093302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8CE7A-E73C-4AFF-9E67-E318F1CB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3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1A016-2525-3053-2972-6802FDE38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4085C-4BDC-3823-CC46-0588CA9D3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59CB7-8ED1-BDCE-1798-20F126383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5A3278-5D86-0409-F9FF-BC346A4B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F92CC-9496-3428-0464-F52213DF2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3EF6F-36A8-FA94-21BC-88AB5310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0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A7266-A940-C077-9B64-F3BE56B5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3BC06-AE50-6232-58B7-CD199F60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A92877-D38D-5E66-3CA8-4BA06FB49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C58B42-E46A-7C9E-46E5-E94AC0670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80383-F50B-324C-F7F9-72888CE51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7287F-9417-5AB1-2004-BE4CD297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CC4112-4ED6-9921-8DED-271B17FE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CA1ECB-664F-60C3-BA42-FDA7883F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3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D998-C51F-93EC-C2A7-35BF667C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BFC4C-D10C-8874-D18A-1A6FF179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881A5-0CA4-1F5C-A187-1089D02D8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8DDE2-B5C8-5C69-D58E-45D3F146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6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88728-2E39-820D-A501-3C183B824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8C1C8A-F5FE-EB5D-01D1-DA5BD882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2F1ED-D67A-4F97-7EE8-11FDF032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51C7-7F6B-AA73-B081-EF8C7AA1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0A30A-C62A-9619-7656-C6E971BF3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0853C-6D42-DC3F-8E7F-DE6712B17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388C-60E6-16F8-135F-6D139CA3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3E866-B56F-F12A-FA52-2D2B4004B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C81E1-0F20-483E-1840-92079A8ED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74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FB8EA-ABB4-FCB5-4131-25CCC9C7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B85A6-CEAB-6684-2380-4937D66BD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A8E5E-9233-4BD5-189D-52A4D3CB4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36A46-8C8B-CF33-6814-AAD587C0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A5278-0FC0-9AFB-46D2-EEEAF1702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DE220-8C38-7A55-39F3-62416B6B5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1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9E1409-DDC3-ABAC-AA54-B0A3C29C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3D3CF4-46DD-1A4B-293B-7076EF97D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59C62-5237-EF39-567B-DF4F091FE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4236-BDF9-4641-910D-054814F4FEDF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E4758-99F3-9604-C68B-52C7EC19A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C3362-F643-347E-DED7-01216DCB0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CDE9-6323-4DC9-8237-7936F0CDC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4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EF19-2381-3DDE-07DB-4A3D9492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Ge-Mesh Signal Timing Histogram (only events where the mesh triggered)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66DC-D9B5-2693-D260-20DD26C6F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358" y="2619578"/>
            <a:ext cx="4783442" cy="3439819"/>
          </a:xfrm>
        </p:spPr>
        <p:txBody>
          <a:bodyPr/>
          <a:lstStyle/>
          <a:p>
            <a:r>
              <a:rPr lang="en-US" dirty="0"/>
              <a:t>Runs 451-555 gated on mesh logic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33BE6-8754-41DF-B561-69BEFFB36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087" y="3429000"/>
            <a:ext cx="6261227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D1F17-CAE1-AA87-D73C-8152A0C98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5958"/>
            <a:ext cx="6326072" cy="34620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13C822-983A-E840-C3B6-9BB2A8872517}"/>
              </a:ext>
            </a:extLst>
          </p:cNvPr>
          <p:cNvSpPr txBox="1">
            <a:spLocks/>
          </p:cNvSpPr>
          <p:nvPr/>
        </p:nvSpPr>
        <p:spPr>
          <a:xfrm>
            <a:off x="606323" y="2619577"/>
            <a:ext cx="4783442" cy="3439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Runs 101-149 gated on mesh logic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0D409AA-ACDA-6B3E-C00A-DDFF0A4F9246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At run 162 we delayed the Ge signal by 4 us to see the full drift time of the TPC, for some reason both end at +6 us </a:t>
            </a:r>
          </a:p>
        </p:txBody>
      </p:sp>
    </p:spTree>
    <p:extLst>
      <p:ext uri="{BB962C8B-B14F-4D97-AF65-F5344CB8AC3E}">
        <p14:creationId xmlns:p14="http://schemas.microsoft.com/office/powerpoint/2010/main" val="19252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6C0758-C444-2907-0738-2AB378CE9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19489"/>
            <a:ext cx="6096000" cy="33385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814FF4-E7E2-F96D-B9A4-5C5C9B78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gain drift in south germanium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FEE00-E175-B3C6-B13D-6DD2D48F7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order of 0.4% across the runs throughout the experiment</a:t>
            </a:r>
          </a:p>
          <a:p>
            <a:pPr lvl="1"/>
            <a:r>
              <a:rPr lang="en-US" dirty="0"/>
              <a:t>For gammas at 511 keV this is a 2 keV effect</a:t>
            </a:r>
          </a:p>
          <a:p>
            <a:pPr lvl="1"/>
            <a:r>
              <a:rPr lang="en-US" dirty="0"/>
              <a:t>For gammas at 1461 keV this is a ~6 keV effect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F2FC0-E865-30AC-B51A-62A7323C2529}"/>
              </a:ext>
            </a:extLst>
          </p:cNvPr>
          <p:cNvSpPr txBox="1"/>
          <p:nvPr/>
        </p:nvSpPr>
        <p:spPr>
          <a:xfrm>
            <a:off x="5441768" y="313739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Runs 150-555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D20731-E616-E727-7C19-7D705FB6F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5942"/>
            <a:ext cx="6096000" cy="33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0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5BFBA60-B0A3-C91F-8886-757449C0C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557" y="3532252"/>
            <a:ext cx="6113443" cy="3338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F44D39-C952-F49F-10A2-4759F88CE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55849"/>
            <a:ext cx="6095999" cy="33313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814FF4-E7E2-F96D-B9A4-5C5C9B78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gain drift in south germanium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FEE00-E175-B3C6-B13D-6DD2D48F7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order of 0.4% across the runs throughout the experiment</a:t>
            </a:r>
          </a:p>
          <a:p>
            <a:pPr lvl="1"/>
            <a:r>
              <a:rPr lang="en-US" dirty="0"/>
              <a:t>For gammas at 511 keV this is a 2 keV effect</a:t>
            </a:r>
          </a:p>
          <a:p>
            <a:pPr lvl="1"/>
            <a:r>
              <a:rPr lang="en-US" dirty="0"/>
              <a:t>For gammas at 1461 keV this is a ~6 keV effect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AF2FC0-E865-30AC-B51A-62A7323C2529}"/>
              </a:ext>
            </a:extLst>
          </p:cNvPr>
          <p:cNvSpPr txBox="1"/>
          <p:nvPr/>
        </p:nvSpPr>
        <p:spPr>
          <a:xfrm>
            <a:off x="5441768" y="313739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Runs 150-555</a:t>
            </a:r>
          </a:p>
        </p:txBody>
      </p:sp>
    </p:spTree>
    <p:extLst>
      <p:ext uri="{BB962C8B-B14F-4D97-AF65-F5344CB8AC3E}">
        <p14:creationId xmlns:p14="http://schemas.microsoft.com/office/powerpoint/2010/main" val="2412499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ABED-CB18-4569-17BD-50905A91E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Compton 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E36EC-5BBE-1550-DA46-D5B9D42661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Compton edge of 1461 keV gamma begins at ~1244 keV</a:t>
                </a:r>
              </a:p>
              <a:p>
                <a:r>
                  <a:rPr lang="en-US" dirty="0"/>
                  <a:t>Max E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frac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1E36EC-5BBE-1550-DA46-D5B9D42661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0090056-3665-2DE3-A230-289410245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140" y="2960627"/>
            <a:ext cx="7131719" cy="389737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ADE1FC-E8E6-AC1E-5162-424D332F3E3E}"/>
              </a:ext>
            </a:extLst>
          </p:cNvPr>
          <p:cNvCxnSpPr/>
          <p:nvPr/>
        </p:nvCxnSpPr>
        <p:spPr>
          <a:xfrm>
            <a:off x="6148602" y="4788169"/>
            <a:ext cx="0" cy="12801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759ACA-43DB-7368-F418-2E9DD6C13DC5}"/>
              </a:ext>
            </a:extLst>
          </p:cNvPr>
          <p:cNvCxnSpPr/>
          <p:nvPr/>
        </p:nvCxnSpPr>
        <p:spPr>
          <a:xfrm>
            <a:off x="6560573" y="2344853"/>
            <a:ext cx="0" cy="12801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293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9B63-9DA3-ED63-B0BA-585E2F99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Alpha-550 keV gamma gated North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F02F-0DCF-E5A6-8941-E53F4BFAA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8299B-438B-A2A1-80F9-F4FF0F5A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73" y="1550048"/>
            <a:ext cx="9719854" cy="53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7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Ge-Mesh Signal Timing Histogram (only events where the mesh triggered)</vt:lpstr>
      <vt:lpstr>Some gain drift in south germanium</vt:lpstr>
      <vt:lpstr>Some gain drift in south germanium</vt:lpstr>
      <vt:lpstr>Compton Edge</vt:lpstr>
      <vt:lpstr>Alpha-550 keV gamma gated North spectrum</vt:lpstr>
    </vt:vector>
  </TitlesOfParts>
  <Company>MSU NSCL/FRIB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Ge-Mesh Signal Timing Histogram (only events where the mesh triggered)</dc:title>
  <dc:creator>Dopfer, Joseph</dc:creator>
  <cp:lastModifiedBy>Dopfer, Joseph</cp:lastModifiedBy>
  <cp:revision>1</cp:revision>
  <dcterms:created xsi:type="dcterms:W3CDTF">2024-12-06T13:55:05Z</dcterms:created>
  <dcterms:modified xsi:type="dcterms:W3CDTF">2024-12-06T13:55:45Z</dcterms:modified>
</cp:coreProperties>
</file>