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20" r:id="rId4"/>
    <p:sldId id="321" r:id="rId5"/>
    <p:sldId id="259" r:id="rId6"/>
    <p:sldId id="261" r:id="rId7"/>
    <p:sldId id="262" r:id="rId8"/>
    <p:sldId id="263" r:id="rId9"/>
    <p:sldId id="324" r:id="rId10"/>
    <p:sldId id="325" r:id="rId11"/>
    <p:sldId id="323" r:id="rId12"/>
    <p:sldId id="260" r:id="rId13"/>
    <p:sldId id="326" r:id="rId14"/>
    <p:sldId id="327" r:id="rId15"/>
    <p:sldId id="328" r:id="rId16"/>
    <p:sldId id="329" r:id="rId17"/>
    <p:sldId id="33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76063-E5AB-2D3D-49CD-F2207E9881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5C398-22CB-7F49-519A-CF9F64ADB8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A4A81-BA22-4189-1065-DB2954AE5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CE71-AFFC-4D57-9B27-283F5E9F2C03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61E62E-1EDE-1419-3CC0-F4E2FF254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2E9C9-53E2-1582-7505-3FD6110A9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E826C-A18C-4992-BAFC-F05C3C59F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044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F3C37-E177-3062-1411-11FAE1889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A2FFB0-3088-460D-7342-2C8CC298CB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2E9F4-0848-0BE0-8B23-C2A59D1C4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CE71-AFFC-4D57-9B27-283F5E9F2C03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9D591-1F44-65B4-09EE-C0119738F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465C4-0C53-D2D0-FDEB-28F5037A2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E826C-A18C-4992-BAFC-F05C3C59F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43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F5F5DB-7343-B084-8EFB-645DE1A5C4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F0C3F-05ED-CAD4-B17F-E3C52F8B18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85726-149C-F7BE-9769-90560F01B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CE71-AFFC-4D57-9B27-283F5E9F2C03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E0C88-AE89-4B10-3126-2CB4AE0B2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ED755-EBEC-F466-9DAD-789B3FC59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E826C-A18C-4992-BAFC-F05C3C59F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911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FAD55-86D7-604D-E17F-07A28C00D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A410E-C24F-2E5A-85F4-CBB7170FD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4E20EC-6C96-3912-6A43-D45AAFDD7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CE71-AFFC-4D57-9B27-283F5E9F2C03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DC1CB8-A413-59DF-3F83-95584460B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83CDE-0541-7CD7-4F67-98A21338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E826C-A18C-4992-BAFC-F05C3C59F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527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71476-1DFF-5B13-03BE-D7DC7BF11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2E69CF-0780-6940-5FF8-5D6AAD243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17E7A-8CC2-398E-6B5E-43F4AE20C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CE71-AFFC-4D57-9B27-283F5E9F2C03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EE0B5B-73D0-2AE6-CF03-92BBE6A74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26540-74D3-9370-6E9B-227D77584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E826C-A18C-4992-BAFC-F05C3C59F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12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C20CD-D69E-6AA1-2ADE-8DF13B931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4E5CC-E87C-8E20-1C36-AD5556BBA0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F7AFD2-18C7-6FFC-332F-1AA9DD697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C6D48D-2474-02DF-4AFC-6F23BB44E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CE71-AFFC-4D57-9B27-283F5E9F2C03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690A02-3245-9F48-6C58-17D79571E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C1EE57-E195-3085-7E51-1131A174B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E826C-A18C-4992-BAFC-F05C3C59F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19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B3B13-B66E-B551-CBD1-111EAE967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317D17-CA65-C079-7EFF-E8A7FC891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55DA05-6022-FF8D-321D-43F3F5C371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4D3B3D-AD09-2036-689F-34C9826CE5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1819D4-10B7-2F48-B975-5A98789049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71AE29-A754-C7B4-3612-DEFE038DD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CE71-AFFC-4D57-9B27-283F5E9F2C03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A1B229-2C00-A96E-B897-8FF29AD63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31D5EA-A4B0-D611-566D-3A440B782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E826C-A18C-4992-BAFC-F05C3C59F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49F93-548A-BD59-BE37-E1BEAA05E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ECA720-74AD-5C49-A7A4-5DF9C66B4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CE71-AFFC-4D57-9B27-283F5E9F2C03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2932F6-CC77-E057-A0B3-219E4984A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86A03F-3E94-3DAA-FCB5-54F1C225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E826C-A18C-4992-BAFC-F05C3C59F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52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90FDF2-4E55-2C02-2D25-B734D341D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CE71-AFFC-4D57-9B27-283F5E9F2C03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0FB095-5FE9-B1A3-1AC4-64C6C6D5C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681924-6C41-E2A5-C8F7-79D03FC8B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E826C-A18C-4992-BAFC-F05C3C59F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30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DB58F-C1CB-A945-D91F-D6D4E52FB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08928-21D8-F5A3-E3B3-904FA93E4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ACFB9F-D744-F89B-89DD-7FE8F8FA9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428F6A-F147-C7B1-AE42-B7077C817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CE71-AFFC-4D57-9B27-283F5E9F2C03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FC8BF2-CF7F-A9AB-6FBA-835F04FB4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DDA9F6-2007-0636-E355-0175D989D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E826C-A18C-4992-BAFC-F05C3C59F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826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6390C-9D13-14A8-93C2-584AAF1F9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9DB0F6-4740-1486-76DF-C895981EF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4F95D7-CD7B-334D-E07A-AC36164C0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C7787D-F56B-381C-D7A7-DF664F30D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CE71-AFFC-4D57-9B27-283F5E9F2C03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AF3A5C-8B6E-FCAF-13F7-05BFC6B63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E70C6B-8A57-3123-A804-AA62A7709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E826C-A18C-4992-BAFC-F05C3C59F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4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5E9DC5-ABC2-62C9-11E8-35177AA77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F22CC1-7282-24A8-0F92-1F3635123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AFA7E-E8FF-9569-F0CE-9DBA818C36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85CE71-AFFC-4D57-9B27-283F5E9F2C03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72B36-398C-2C10-F10C-505D2AE06C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62310-389A-872B-AE5C-75AE7235A1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0E826C-A18C-4992-BAFC-F05C3C59F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73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5DDFE-49A4-6103-486C-F03DFA9316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6CA8FB-0365-31DC-CDE4-590A2E0328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53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30AA6-A8E5-AD44-ED83-E756CA5FD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31BDF-6781-1BE5-54A4-B9DFD2601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DC054F-68B0-9A5E-A68B-EFF220C78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3913"/>
            <a:ext cx="12192000" cy="615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157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DA5D3-CA71-38D0-098C-6DF07AC18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2C748-41F2-FB32-61FD-986899848E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9CDCC0-13AD-02B7-3B8B-40D911E0C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0727"/>
            <a:ext cx="12192000" cy="615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278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A2448-2718-45EF-CE40-CAAAD473C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Redoing scale using integrated entries over bins in gate for </a:t>
            </a:r>
            <a:r>
              <a:rPr lang="en-US" dirty="0" err="1"/>
              <a:t>bg</a:t>
            </a:r>
            <a:r>
              <a:rPr lang="en-US" dirty="0"/>
              <a:t> subtraction (not done yet)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D5614-952D-1C53-0C77-2365264D3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85F461-91CB-C0E3-F737-EEC176AE3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837" y="1628045"/>
            <a:ext cx="6630325" cy="522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05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EB970-0EF3-E70A-77F2-52491FC5E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Fits that ended without success: event 34001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87BDC-43FB-E65F-4E1C-5444B0867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CE0DDE-8672-7259-6123-7EF534C96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3731"/>
            <a:ext cx="12192000" cy="508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255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9C22D-796C-BBBB-85E5-91CF6CF92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DE7DF-A010-F419-16D6-747DD674B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Fits that ended without success: event 13268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977A5-5F3D-A164-4761-158A03A03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C5A90F-36D3-0C7C-4FE5-C4015AFEF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4516"/>
            <a:ext cx="12192000" cy="506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38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AF835C-C448-AAF7-4337-61D4959D1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E9803-9905-57EE-83D1-97EE989F8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Fits that ended without success: event 6048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9DC78-2014-B76E-FD16-376B0D90A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230078-F8AD-27E7-0A12-3A705C352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6182"/>
            <a:ext cx="12192000" cy="554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436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03CE90-F855-B5A7-8312-ED59B8E497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323E1-2A55-D6C5-4875-D2018C8F6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Fits that ended without success: event 6898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E6256-A581-B7EE-5453-DD956EFA9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BB61AA-C4CC-5891-E4D0-9E6F853C3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4477"/>
            <a:ext cx="12192000" cy="565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019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982B3B-6789-9633-CE06-14FA3C83E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512C9-FBFE-CFA5-DD03-C328B72C2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Fits that ended without success: event 1694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AB611-8DF0-A68D-1C41-4ADB81B0D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Lowest value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EBD26F-9995-54E6-CB6B-103CAC7871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193"/>
          <a:stretch>
            <a:fillRect/>
          </a:stretch>
        </p:blipFill>
        <p:spPr>
          <a:xfrm>
            <a:off x="4424218" y="3318363"/>
            <a:ext cx="7767782" cy="353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812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812F7-1742-147D-66B3-C073C8590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0DC3D-9A9D-4543-B2A8-E704BE134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363EA3-CC2D-9754-75F4-6388402A0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0790"/>
            <a:ext cx="12192000" cy="61564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333556-E843-7968-54B2-39DA8D2C2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1146" y="380116"/>
            <a:ext cx="1848108" cy="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98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FCB04-D08A-43E5-E953-E1E50C7F0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characterize_systematics</a:t>
            </a:r>
            <a:r>
              <a:rPr lang="en-US" dirty="0"/>
              <a:t> (from last week)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8BF8E-29D9-2403-AFB5-894B0D156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Plots saved on </a:t>
            </a:r>
            <a:r>
              <a:rPr lang="en-US" dirty="0" err="1"/>
              <a:t>tpcgpu</a:t>
            </a:r>
            <a:r>
              <a:rPr lang="en-US" dirty="0"/>
              <a:t> home directory</a:t>
            </a:r>
          </a:p>
          <a:p>
            <a:r>
              <a:rPr lang="en-US" dirty="0"/>
              <a:t>FWHM: 0.64588485714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B3BF1F-3B60-C138-3B5A-E76BA5500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72719"/>
            <a:ext cx="12194846" cy="271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87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3F6640-C9E8-BED1-305A-99512BC26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0170" y="0"/>
            <a:ext cx="4711830" cy="35190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3BDB8F-D818-472B-22EF-B49118671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Include PGM distribution here!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42782-678C-6A8E-0809-A61FC8ACA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11109" cy="4351338"/>
          </a:xfrm>
          <a:noFill/>
        </p:spPr>
        <p:txBody>
          <a:bodyPr>
            <a:normAutofit lnSpcReduction="10000"/>
          </a:bodyPr>
          <a:lstStyle/>
          <a:p>
            <a:r>
              <a:rPr lang="en-US" dirty="0"/>
              <a:t>I removed the outliers (veto pads and pad gains at the bounds of the fit</a:t>
            </a:r>
          </a:p>
          <a:p>
            <a:r>
              <a:rPr lang="en-US" dirty="0"/>
              <a:t>&gt;&gt;&gt; </a:t>
            </a:r>
            <a:r>
              <a:rPr lang="en-US" dirty="0" err="1"/>
              <a:t>np.mean</a:t>
            </a:r>
            <a:r>
              <a:rPr lang="en-US" dirty="0"/>
              <a:t>(</a:t>
            </a:r>
            <a:r>
              <a:rPr lang="en-US" dirty="0" err="1"/>
              <a:t>padgain</a:t>
            </a:r>
            <a:r>
              <a:rPr lang="en-US" dirty="0"/>
              <a:t>[mask])</a:t>
            </a:r>
          </a:p>
          <a:p>
            <a:r>
              <a:rPr lang="en-US" dirty="0"/>
              <a:t>1.375834551566244e-05</a:t>
            </a:r>
          </a:p>
          <a:p>
            <a:r>
              <a:rPr lang="en-US" dirty="0"/>
              <a:t>&gt;&gt;&gt; </a:t>
            </a:r>
            <a:r>
              <a:rPr lang="en-US" dirty="0" err="1"/>
              <a:t>np.std</a:t>
            </a:r>
            <a:r>
              <a:rPr lang="en-US" dirty="0"/>
              <a:t>(</a:t>
            </a:r>
            <a:r>
              <a:rPr lang="en-US" dirty="0" err="1"/>
              <a:t>padgain</a:t>
            </a:r>
            <a:r>
              <a:rPr lang="en-US" dirty="0"/>
              <a:t>[mask])</a:t>
            </a:r>
          </a:p>
          <a:p>
            <a:r>
              <a:rPr lang="en-US" dirty="0"/>
              <a:t>2.1857414662587495e-06</a:t>
            </a:r>
          </a:p>
          <a:p>
            <a:r>
              <a:rPr lang="en-US" dirty="0"/>
              <a:t>&gt;&gt;&gt; </a:t>
            </a:r>
            <a:r>
              <a:rPr lang="en-US" dirty="0" err="1"/>
              <a:t>np.std</a:t>
            </a:r>
            <a:r>
              <a:rPr lang="en-US" dirty="0"/>
              <a:t>(</a:t>
            </a:r>
            <a:r>
              <a:rPr lang="en-US" dirty="0" err="1"/>
              <a:t>padgain</a:t>
            </a:r>
            <a:r>
              <a:rPr lang="en-US" dirty="0"/>
              <a:t>[mask])/</a:t>
            </a:r>
            <a:r>
              <a:rPr lang="en-US" dirty="0" err="1"/>
              <a:t>np.mean</a:t>
            </a:r>
            <a:r>
              <a:rPr lang="en-US" dirty="0"/>
              <a:t>(</a:t>
            </a:r>
            <a:r>
              <a:rPr lang="en-US" dirty="0" err="1"/>
              <a:t>padgain</a:t>
            </a:r>
            <a:r>
              <a:rPr lang="en-US" dirty="0"/>
              <a:t>[mask]) * 2.355</a:t>
            </a:r>
          </a:p>
          <a:p>
            <a:r>
              <a:rPr lang="en-US" dirty="0"/>
              <a:t>0.3741308246096563</a:t>
            </a:r>
          </a:p>
        </p:txBody>
      </p:sp>
    </p:spTree>
    <p:extLst>
      <p:ext uri="{BB962C8B-B14F-4D97-AF65-F5344CB8AC3E}">
        <p14:creationId xmlns:p14="http://schemas.microsoft.com/office/powerpoint/2010/main" val="3485851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FE1F421-A963-2862-F2BE-DF8C7297C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2335"/>
            <a:ext cx="12192000" cy="615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389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86003C-4097-C8F4-EEF5-2432E8506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071" y="0"/>
            <a:ext cx="73478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02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B47437-EDBF-F706-155B-87DE0650D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879" y="0"/>
            <a:ext cx="67522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591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F90423-7918-2681-EFE6-A45F61690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973" y="0"/>
            <a:ext cx="83740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575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2F20B9-3CD9-8F45-739B-7E3914C22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188" y="0"/>
            <a:ext cx="84956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353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14301</TotalTime>
  <Words>137</Words>
  <Application>Microsoft Office PowerPoint</Application>
  <PresentationFormat>Widescreen</PresentationFormat>
  <Paragraphs>18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characterize_systematics (from last week)</vt:lpstr>
      <vt:lpstr>Include PGM distribution here!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Redoing scale using integrated entries over bins in gate for bg subtraction (not done yet)</vt:lpstr>
      <vt:lpstr>Fits that ended without success: event 34001</vt:lpstr>
      <vt:lpstr>Fits that ended without success: event 13268</vt:lpstr>
      <vt:lpstr>Fits that ended without success: event 6048 </vt:lpstr>
      <vt:lpstr>Fits that ended without success: event 6898 </vt:lpstr>
      <vt:lpstr>Fits that ended without success: event 1694 </vt:lpstr>
    </vt:vector>
  </TitlesOfParts>
  <Company>MSU - FRIB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Dopfer, Joseph</dc:creator>
  <cp:lastModifiedBy>Dopfer, Joseph</cp:lastModifiedBy>
  <cp:revision>14</cp:revision>
  <dcterms:created xsi:type="dcterms:W3CDTF">2025-10-21T17:35:10Z</dcterms:created>
  <dcterms:modified xsi:type="dcterms:W3CDTF">2025-10-31T15:56:41Z</dcterms:modified>
</cp:coreProperties>
</file>