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441" r:id="rId2"/>
    <p:sldId id="3452" r:id="rId3"/>
    <p:sldId id="3424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615" autoAdjust="0"/>
  </p:normalViewPr>
  <p:slideViewPr>
    <p:cSldViewPr snapToGrid="0">
      <p:cViewPr varScale="1">
        <p:scale>
          <a:sx n="64" d="100"/>
          <a:sy n="64" d="100"/>
        </p:scale>
        <p:origin x="67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025F6-E218-4566-B792-39C7B218F15E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C6EB9-90E4-4F46-966F-7AD41C5E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68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3302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2386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4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55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2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7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93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6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8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39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9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6D455-BE1D-49B1-8A94-9C373A843AA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8C52-0B2D-4EFA-B22C-B7378A863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1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78D0431-5363-4BE0-931F-B2B66835B8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052560" cy="34225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82633EC-F39C-443D-81C8-A770F14D31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613081"/>
            <a:ext cx="9052560" cy="34337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87F6D90-E3E4-4960-8E5C-C68361A50513}"/>
              </a:ext>
            </a:extLst>
          </p:cNvPr>
          <p:cNvSpPr txBox="1"/>
          <p:nvPr/>
        </p:nvSpPr>
        <p:spPr>
          <a:xfrm>
            <a:off x="1648327" y="4831644"/>
            <a:ext cx="3177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LEGe 152Eu in chamber</a:t>
            </a:r>
          </a:p>
          <a:p>
            <a:r>
              <a:rPr lang="en-US" sz="2000" dirty="0"/>
              <a:t>LEGe Room background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525CB9-100F-4D2B-83BA-394E0CA7D61A}"/>
              </a:ext>
            </a:extLst>
          </p:cNvPr>
          <p:cNvSpPr txBox="1"/>
          <p:nvPr/>
        </p:nvSpPr>
        <p:spPr>
          <a:xfrm>
            <a:off x="1676400" y="1222588"/>
            <a:ext cx="3177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LEGe 152Eu in chamber</a:t>
            </a:r>
          </a:p>
          <a:p>
            <a:r>
              <a:rPr lang="en-US" sz="2000" dirty="0"/>
              <a:t>LEGe Room background</a:t>
            </a:r>
          </a:p>
        </p:txBody>
      </p:sp>
    </p:spTree>
    <p:extLst>
      <p:ext uri="{BB962C8B-B14F-4D97-AF65-F5344CB8AC3E}">
        <p14:creationId xmlns:p14="http://schemas.microsoft.com/office/powerpoint/2010/main" val="3784414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8C7624-E0D6-402F-8626-1E2A62FCC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47618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DBA9E72-0AFA-4E18-8D3A-17C4189B893A}"/>
              </a:ext>
            </a:extLst>
          </p:cNvPr>
          <p:cNvSpPr txBox="1"/>
          <p:nvPr/>
        </p:nvSpPr>
        <p:spPr>
          <a:xfrm>
            <a:off x="5749756" y="814762"/>
            <a:ext cx="2684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 X rays: 5.1-8.2 </a:t>
            </a:r>
            <a:r>
              <a:rPr lang="en-US" altLang="zh-CN" dirty="0">
                <a:solidFill>
                  <a:srgbClr val="FF0000"/>
                </a:solidFill>
              </a:rPr>
              <a:t>keV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LEGe 152Eu</a:t>
            </a:r>
          </a:p>
          <a:p>
            <a:r>
              <a:rPr lang="en-US" dirty="0"/>
              <a:t>LEGe Room background</a:t>
            </a:r>
          </a:p>
        </p:txBody>
      </p:sp>
    </p:spTree>
    <p:extLst>
      <p:ext uri="{BB962C8B-B14F-4D97-AF65-F5344CB8AC3E}">
        <p14:creationId xmlns:p14="http://schemas.microsoft.com/office/powerpoint/2010/main" val="634523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D87731-B77C-4668-95F3-2B6650BCE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5148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06AA67-F54B-49F1-A958-19ADAF8B98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234281"/>
            <a:ext cx="9144000" cy="35148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FE871DB-ACA5-47FE-B5B1-BBF4F6791F6F}"/>
              </a:ext>
            </a:extLst>
          </p:cNvPr>
          <p:cNvSpPr txBox="1"/>
          <p:nvPr/>
        </p:nvSpPr>
        <p:spPr>
          <a:xfrm>
            <a:off x="1382486" y="3562339"/>
            <a:ext cx="334129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152Eu source in chamber</a:t>
            </a:r>
          </a:p>
          <a:p>
            <a:r>
              <a:rPr lang="en-US" sz="2400" dirty="0">
                <a:solidFill>
                  <a:srgbClr val="00CC00"/>
                </a:solidFill>
              </a:rPr>
              <a:t>LEGe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North</a:t>
            </a:r>
          </a:p>
          <a:p>
            <a:r>
              <a:rPr lang="en-US" sz="2400" dirty="0">
                <a:solidFill>
                  <a:srgbClr val="0033FF"/>
                </a:solidFill>
              </a:rPr>
              <a:t>South</a:t>
            </a:r>
          </a:p>
          <a:p>
            <a:r>
              <a:rPr lang="en-US" sz="2400" dirty="0">
                <a:solidFill>
                  <a:srgbClr val="A347FF"/>
                </a:solidFill>
              </a:rPr>
              <a:t>MSD26</a:t>
            </a:r>
          </a:p>
        </p:txBody>
      </p:sp>
    </p:spTree>
    <p:extLst>
      <p:ext uri="{BB962C8B-B14F-4D97-AF65-F5344CB8AC3E}">
        <p14:creationId xmlns:p14="http://schemas.microsoft.com/office/powerpoint/2010/main" val="2119292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35</Words>
  <Application>Microsoft Office PowerPoint</Application>
  <PresentationFormat>On-screen Show (4:3)</PresentationFormat>
  <Paragraphs>14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2024-04-05T20:53:54Z</dcterms:created>
  <dcterms:modified xsi:type="dcterms:W3CDTF">2024-04-05T21:02:39Z</dcterms:modified>
</cp:coreProperties>
</file>