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682" r:id="rId2"/>
    <p:sldId id="3681" r:id="rId3"/>
    <p:sldId id="3680" r:id="rId4"/>
    <p:sldId id="367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67" y="5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F5E8B-4EEA-4D97-AD66-BA8F9DAC2735}" type="datetimeFigureOut">
              <a:rPr lang="en-US" smtClean="0"/>
              <a:t>5/30/2024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01182-B944-4F71-8727-FDEBD986A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133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F5E8B-4EEA-4D97-AD66-BA8F9DAC2735}" type="datetimeFigureOut">
              <a:rPr lang="en-US" smtClean="0"/>
              <a:t>5/30/2024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01182-B944-4F71-8727-FDEBD986A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408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F5E8B-4EEA-4D97-AD66-BA8F9DAC2735}" type="datetimeFigureOut">
              <a:rPr lang="en-US" smtClean="0"/>
              <a:t>5/30/2024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01182-B944-4F71-8727-FDEBD986A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508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F5E8B-4EEA-4D97-AD66-BA8F9DAC2735}" type="datetimeFigureOut">
              <a:rPr lang="en-US" smtClean="0"/>
              <a:t>5/30/2024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01182-B944-4F71-8727-FDEBD986A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317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F5E8B-4EEA-4D97-AD66-BA8F9DAC2735}" type="datetimeFigureOut">
              <a:rPr lang="en-US" smtClean="0"/>
              <a:t>5/30/2024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01182-B944-4F71-8727-FDEBD986A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692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F5E8B-4EEA-4D97-AD66-BA8F9DAC2735}" type="datetimeFigureOut">
              <a:rPr lang="en-US" smtClean="0"/>
              <a:t>5/30/2024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01182-B944-4F71-8727-FDEBD986A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275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F5E8B-4EEA-4D97-AD66-BA8F9DAC2735}" type="datetimeFigureOut">
              <a:rPr lang="en-US" smtClean="0"/>
              <a:t>5/30/2024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01182-B944-4F71-8727-FDEBD986A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073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F5E8B-4EEA-4D97-AD66-BA8F9DAC2735}" type="datetimeFigureOut">
              <a:rPr lang="en-US" smtClean="0"/>
              <a:t>5/30/2024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01182-B944-4F71-8727-FDEBD986A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234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F5E8B-4EEA-4D97-AD66-BA8F9DAC2735}" type="datetimeFigureOut">
              <a:rPr lang="en-US" smtClean="0"/>
              <a:t>5/30/2024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01182-B944-4F71-8727-FDEBD986A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123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F5E8B-4EEA-4D97-AD66-BA8F9DAC2735}" type="datetimeFigureOut">
              <a:rPr lang="en-US" smtClean="0"/>
              <a:t>5/30/2024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01182-B944-4F71-8727-FDEBD986A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381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F5E8B-4EEA-4D97-AD66-BA8F9DAC2735}" type="datetimeFigureOut">
              <a:rPr lang="en-US" smtClean="0"/>
              <a:t>5/30/2024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01182-B944-4F71-8727-FDEBD986A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804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2F5E8B-4EEA-4D97-AD66-BA8F9DAC2735}" type="datetimeFigureOut">
              <a:rPr lang="en-US" smtClean="0"/>
              <a:t>5/30/2024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101182-B944-4F71-8727-FDEBD986A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714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8FA5DDC-0F3B-4C78-870E-EECFF1EFE1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506935"/>
            <a:ext cx="9144000" cy="250693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1A0096C-7BFF-49A9-8E74-0DCE9CAF8B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250693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1711F7A-2CE7-4C26-BD42-6CA2CB600F2C}"/>
              </a:ext>
            </a:extLst>
          </p:cNvPr>
          <p:cNvSpPr txBox="1"/>
          <p:nvPr/>
        </p:nvSpPr>
        <p:spPr>
          <a:xfrm>
            <a:off x="0" y="5013870"/>
            <a:ext cx="872193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Record a short run with Mesh input to both GET and XIA.</a:t>
            </a:r>
          </a:p>
          <a:p>
            <a:r>
              <a:rPr lang="en-US" dirty="0"/>
              <a:t>Print Mesh GET timestamps event by event.</a:t>
            </a:r>
          </a:p>
          <a:p>
            <a:r>
              <a:rPr lang="en-US" dirty="0"/>
              <a:t>Print Mesh XIA timestamps event by event.</a:t>
            </a:r>
          </a:p>
          <a:p>
            <a:r>
              <a:rPr lang="en-US" dirty="0"/>
              <a:t>They don't seem to be aligned </a:t>
            </a:r>
            <a:r>
              <a:rPr lang="en-US" altLang="zh-CN" dirty="0"/>
              <a:t>because event 1 is not event 1 in the other system obviously.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940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3920960-ACF9-4D72-B967-E73EEF3076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506935"/>
            <a:ext cx="9144000" cy="250693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51D4C7D-ACC8-46ED-B24B-3025625959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250693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41AC19B-AA53-451F-98A2-AEC02E0D7D06}"/>
              </a:ext>
            </a:extLst>
          </p:cNvPr>
          <p:cNvSpPr txBox="1"/>
          <p:nvPr/>
        </p:nvSpPr>
        <p:spPr>
          <a:xfrm>
            <a:off x="0" y="5013870"/>
            <a:ext cx="46769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Let's shift XIA data by 1 event.</a:t>
            </a:r>
          </a:p>
          <a:p>
            <a:r>
              <a:rPr lang="en-US" altLang="zh-CN" dirty="0"/>
              <a:t>Event 1 is not event 2 in the other system either.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707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1B545D5-88F8-433B-B27C-8D208A5AAA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506935"/>
            <a:ext cx="9144000" cy="250693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E1A8ACF-17F0-4DDB-8119-78B9F53FCE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25069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69A1D35-4153-490F-8ABC-B42B9923A3AF}"/>
              </a:ext>
            </a:extLst>
          </p:cNvPr>
          <p:cNvSpPr txBox="1"/>
          <p:nvPr/>
        </p:nvSpPr>
        <p:spPr>
          <a:xfrm>
            <a:off x="0" y="5013870"/>
            <a:ext cx="46769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Let's shift XIA data by 2 events.</a:t>
            </a:r>
          </a:p>
          <a:p>
            <a:r>
              <a:rPr lang="en-US" altLang="zh-CN" dirty="0"/>
              <a:t>Event 1 is not event 3 in the other system either.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5530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D5FD62C-A990-48D9-AE84-39682FFAB8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506935"/>
            <a:ext cx="9144000" cy="250693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D023483-2C50-42C0-BCC0-8A4E20356B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250693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FA77704-9403-4B05-90EC-4B256FEA6F17}"/>
              </a:ext>
            </a:extLst>
          </p:cNvPr>
          <p:cNvSpPr txBox="1"/>
          <p:nvPr/>
        </p:nvSpPr>
        <p:spPr>
          <a:xfrm>
            <a:off x="0" y="5013870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Let's shift XIA data by 3 events.</a:t>
            </a:r>
          </a:p>
          <a:p>
            <a:r>
              <a:rPr lang="en-US" altLang="zh-CN" dirty="0"/>
              <a:t>Now we have it! Event 1 corresponds to event 4 in the other system.</a:t>
            </a:r>
          </a:p>
          <a:p>
            <a:r>
              <a:rPr lang="en-US" altLang="zh-CN" dirty="0"/>
              <a:t>In practice, we may need to shift by hundreds of events until you find the spot, b</a:t>
            </a:r>
            <a:r>
              <a:rPr lang="en-US" altLang="zh-CN" b="0" i="0" dirty="0">
                <a:solidFill>
                  <a:srgbClr val="1C1C1C"/>
                </a:solidFill>
                <a:effectLst/>
                <a:latin typeface="Inter"/>
              </a:rPr>
              <a:t>ut a</a:t>
            </a:r>
            <a:r>
              <a:rPr lang="en-US" b="0" i="0" dirty="0">
                <a:solidFill>
                  <a:srgbClr val="1C1C1C"/>
                </a:solidFill>
                <a:effectLst/>
                <a:latin typeface="Inter"/>
              </a:rPr>
              <a:t> simple script should be abl</a:t>
            </a:r>
            <a:r>
              <a:rPr lang="en-US" dirty="0">
                <a:solidFill>
                  <a:srgbClr val="1C1C1C"/>
                </a:solidFill>
                <a:latin typeface="Inter"/>
              </a:rPr>
              <a:t>e to handle</a:t>
            </a:r>
            <a:r>
              <a:rPr lang="en-US" b="0" i="0" dirty="0">
                <a:solidFill>
                  <a:srgbClr val="1C1C1C"/>
                </a:solidFill>
                <a:effectLst/>
                <a:latin typeface="Inter"/>
              </a:rPr>
              <a:t> the task.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4071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142</Words>
  <Application>Microsoft Office PowerPoint</Application>
  <PresentationFormat>On-screen Show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Inter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lijie sun</dc:creator>
  <cp:lastModifiedBy>lijie sun</cp:lastModifiedBy>
  <cp:revision>1</cp:revision>
  <dcterms:created xsi:type="dcterms:W3CDTF">2024-05-30T22:29:29Z</dcterms:created>
  <dcterms:modified xsi:type="dcterms:W3CDTF">2024-05-30T22:30:07Z</dcterms:modified>
</cp:coreProperties>
</file>