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" y="6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5C382-987B-48D2-8760-15186469149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238FB-29CE-46D2-8D94-75A2BED74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7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3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1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5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3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4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11E5-AABB-4A16-8F80-3095C75ED7E6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B382-BA7B-4F51-A054-559C824F1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CDE12-74BC-4CC5-AE04-3752D6B77D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Refined_PNGs_Weighting_3Class.ipynb</a:t>
            </a:r>
          </a:p>
        </p:txBody>
      </p:sp>
    </p:spTree>
    <p:extLst>
      <p:ext uri="{BB962C8B-B14F-4D97-AF65-F5344CB8AC3E}">
        <p14:creationId xmlns:p14="http://schemas.microsoft.com/office/powerpoint/2010/main" val="16953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CB7CE-589F-4BD5-8DBB-EBDC09825499}"/>
              </a:ext>
            </a:extLst>
          </p:cNvPr>
          <p:cNvSpPr txBox="1"/>
          <p:nvPr/>
        </p:nvSpPr>
        <p:spPr>
          <a:xfrm>
            <a:off x="0" y="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GPU is available</a:t>
            </a:r>
          </a:p>
          <a:p>
            <a:r>
              <a:rPr lang="en-US" dirty="0"/>
              <a:t>Current device: 0</a:t>
            </a:r>
          </a:p>
          <a:p>
            <a:r>
              <a:rPr lang="en-US" dirty="0"/>
              <a:t>GPU: NVIDIA RTX A2000 8GB Laptop GPU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8F3FB-DD24-4112-ACEF-59F7F972D409}"/>
              </a:ext>
            </a:extLst>
          </p:cNvPr>
          <p:cNvSpPr txBox="1"/>
          <p:nvPr/>
        </p:nvSpPr>
        <p:spPr>
          <a:xfrm>
            <a:off x="0" y="923330"/>
            <a:ext cx="91440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Class counts: {'</a:t>
            </a:r>
            <a:r>
              <a:rPr lang="en-US" dirty="0" err="1"/>
              <a:t>Anomalous_Events</a:t>
            </a:r>
            <a:r>
              <a:rPr lang="en-US" dirty="0"/>
              <a:t>': 4975, '</a:t>
            </a:r>
            <a:r>
              <a:rPr lang="en-US" dirty="0" err="1"/>
              <a:t>Individual_Events</a:t>
            </a:r>
            <a:r>
              <a:rPr lang="en-US" dirty="0"/>
              <a:t>': 16422, '</a:t>
            </a:r>
            <a:r>
              <a:rPr lang="en-US" dirty="0" err="1"/>
              <a:t>Two_Particle_Events</a:t>
            </a:r>
            <a:r>
              <a:rPr lang="en-US" dirty="0"/>
              <a:t>': 6217}</a:t>
            </a:r>
          </a:p>
          <a:p>
            <a:r>
              <a:rPr lang="en-US" dirty="0"/>
              <a:t>Target samples per class: 4975</a:t>
            </a:r>
          </a:p>
          <a:p>
            <a:r>
              <a:rPr lang="en-US" dirty="0"/>
              <a:t>c:\Users\sun\AppData\Local\Programs\Python\Python311\Lib\site-packages\torchvision\models\_utils.py:208: </a:t>
            </a:r>
            <a:r>
              <a:rPr lang="en-US" dirty="0" err="1"/>
              <a:t>UserWarning</a:t>
            </a:r>
            <a:r>
              <a:rPr lang="en-US" dirty="0"/>
              <a:t>: The parameter 'pretrained' is deprecated since 0.13 and may be removed in the future, please use 'weights' instead.</a:t>
            </a:r>
          </a:p>
          <a:p>
            <a:r>
              <a:rPr lang="en-US" dirty="0"/>
              <a:t>  </a:t>
            </a:r>
            <a:r>
              <a:rPr lang="en-US" dirty="0" err="1"/>
              <a:t>warnings.warn</a:t>
            </a:r>
            <a:r>
              <a:rPr lang="en-US" dirty="0"/>
              <a:t>(</a:t>
            </a:r>
          </a:p>
          <a:p>
            <a:r>
              <a:rPr lang="en-US" dirty="0"/>
              <a:t>c:\Users\sun\AppData\Local\Programs\Python\Python311\Lib\site-packages\torchvision\models\_utils.py:223: </a:t>
            </a:r>
            <a:r>
              <a:rPr lang="en-US" dirty="0" err="1"/>
              <a:t>UserWarning</a:t>
            </a:r>
            <a:r>
              <a:rPr lang="en-US" dirty="0"/>
              <a:t>: Arguments other than a weight </a:t>
            </a:r>
            <a:r>
              <a:rPr lang="en-US" dirty="0" err="1"/>
              <a:t>enum</a:t>
            </a:r>
            <a:r>
              <a:rPr lang="en-US" dirty="0"/>
              <a:t> or `None` for 'weights' are deprecated since 0.13 and may be removed in the future. The current behavior is equivalent to passing `weights=VGG16_Weights.IMAGENET1K_V1`. You can also use `weights=VGG16_Weights.DEFAULT` to get the most up-to-date weights.</a:t>
            </a:r>
          </a:p>
          <a:p>
            <a:r>
              <a:rPr lang="en-US" dirty="0"/>
              <a:t>  </a:t>
            </a:r>
            <a:r>
              <a:rPr lang="en-US" dirty="0" err="1"/>
              <a:t>warnings.warn</a:t>
            </a:r>
            <a:r>
              <a:rPr lang="en-US" dirty="0"/>
              <a:t>(msg)</a:t>
            </a:r>
          </a:p>
          <a:p>
            <a:r>
              <a:rPr lang="en-US" dirty="0"/>
              <a:t>Epoch 1/50</a:t>
            </a:r>
          </a:p>
          <a:p>
            <a:r>
              <a:rPr lang="en-US" dirty="0"/>
              <a:t>100%|██████████| 3359/3359 [04:34&lt;00:00, 12.24it/s]</a:t>
            </a:r>
          </a:p>
          <a:p>
            <a:r>
              <a:rPr lang="en-US" dirty="0"/>
              <a:t>train Loss: 0.6136 Acc: 0.6029</a:t>
            </a:r>
          </a:p>
          <a:p>
            <a:r>
              <a:rPr lang="en-US" dirty="0"/>
              <a:t>100%|██████████| 373/373 [00:17&lt;00:00, 21.00it/s]</a:t>
            </a:r>
          </a:p>
          <a:p>
            <a:r>
              <a:rPr lang="en-US" dirty="0" err="1"/>
              <a:t>val</a:t>
            </a:r>
            <a:r>
              <a:rPr lang="en-US" dirty="0"/>
              <a:t> Loss: 0.4850 Acc: 0.6729</a:t>
            </a:r>
          </a:p>
          <a:p>
            <a:r>
              <a:rPr lang="en-US" dirty="0"/>
              <a:t>Validation loss decreased (0.484994 --&gt; 0.484994). Saving model...</a:t>
            </a:r>
          </a:p>
        </p:txBody>
      </p:sp>
    </p:spTree>
    <p:extLst>
      <p:ext uri="{BB962C8B-B14F-4D97-AF65-F5344CB8AC3E}">
        <p14:creationId xmlns:p14="http://schemas.microsoft.com/office/powerpoint/2010/main" val="192589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51DB19-4EB3-4AE2-8B93-4CB163BFDBD1}"/>
              </a:ext>
            </a:extLst>
          </p:cNvPr>
          <p:cNvSpPr txBox="1"/>
          <p:nvPr/>
        </p:nvSpPr>
        <p:spPr>
          <a:xfrm>
            <a:off x="0" y="0"/>
            <a:ext cx="9144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Epoch 2/50</a:t>
            </a:r>
          </a:p>
          <a:p>
            <a:r>
              <a:rPr lang="en-US" sz="1700" dirty="0"/>
              <a:t>100%|██████████| 3359/3359 [03:34&lt;00:00, 15.62it/s]</a:t>
            </a:r>
          </a:p>
          <a:p>
            <a:r>
              <a:rPr lang="en-US" sz="1700" dirty="0"/>
              <a:t>train Loss: 0.4927 Acc: 0.6982</a:t>
            </a:r>
          </a:p>
          <a:p>
            <a:r>
              <a:rPr lang="en-US" sz="1700" dirty="0"/>
              <a:t>100%|██████████| 373/373 [00:12&lt;00:00, 29.09it/s]</a:t>
            </a:r>
          </a:p>
          <a:p>
            <a:r>
              <a:rPr lang="en-US" sz="1700" dirty="0" err="1"/>
              <a:t>val</a:t>
            </a:r>
            <a:r>
              <a:rPr lang="en-US" sz="1700" dirty="0"/>
              <a:t> Loss: 0.4013 Acc: 0.7225</a:t>
            </a:r>
          </a:p>
          <a:p>
            <a:r>
              <a:rPr lang="en-US" sz="1700" dirty="0"/>
              <a:t>Validation loss decreased (0.401283 --&gt; 0.401283). Saving model...</a:t>
            </a:r>
          </a:p>
          <a:p>
            <a:endParaRPr lang="en-US" sz="1700" dirty="0"/>
          </a:p>
          <a:p>
            <a:r>
              <a:rPr lang="en-US" sz="1700" dirty="0"/>
              <a:t>Epoch 3/50</a:t>
            </a:r>
          </a:p>
          <a:p>
            <a:r>
              <a:rPr lang="en-US" sz="1700" dirty="0"/>
              <a:t>100%|██████████| 3359/3359 [03:34&lt;00:00, 15.64it/s]</a:t>
            </a:r>
          </a:p>
          <a:p>
            <a:r>
              <a:rPr lang="en-US" sz="1700" dirty="0"/>
              <a:t>train Loss: 0.4623 Acc: 0.7260</a:t>
            </a:r>
          </a:p>
          <a:p>
            <a:r>
              <a:rPr lang="en-US" sz="1700" dirty="0"/>
              <a:t>100%|██████████| 373/373 [00:12&lt;00:00, 29.03it/s]</a:t>
            </a:r>
          </a:p>
          <a:p>
            <a:r>
              <a:rPr lang="en-US" sz="1700" dirty="0" err="1"/>
              <a:t>val</a:t>
            </a:r>
            <a:r>
              <a:rPr lang="en-US" sz="1700" dirty="0"/>
              <a:t> Loss: 0.4702 Acc: 0.7969</a:t>
            </a:r>
          </a:p>
          <a:p>
            <a:endParaRPr lang="en-US" sz="1700" dirty="0"/>
          </a:p>
          <a:p>
            <a:r>
              <a:rPr lang="en-US" sz="1700" dirty="0"/>
              <a:t>Epoch 49/50</a:t>
            </a:r>
          </a:p>
          <a:p>
            <a:r>
              <a:rPr lang="en-US" sz="1700" dirty="0"/>
              <a:t>100%|██████████| 3359/3359 [03:32&lt;00:00, 15.77it/s]</a:t>
            </a:r>
          </a:p>
          <a:p>
            <a:r>
              <a:rPr lang="en-US" sz="1700" dirty="0"/>
              <a:t>train Loss: 0.1989 Acc: 0.8935</a:t>
            </a:r>
          </a:p>
          <a:p>
            <a:r>
              <a:rPr lang="en-US" sz="1700" dirty="0"/>
              <a:t>100%|██████████| 373/373 [00:12&lt;00:00, 29.25it/s]</a:t>
            </a:r>
          </a:p>
          <a:p>
            <a:r>
              <a:rPr lang="en-US" sz="1700" dirty="0" err="1"/>
              <a:t>val</a:t>
            </a:r>
            <a:r>
              <a:rPr lang="en-US" sz="1700" dirty="0"/>
              <a:t> Loss: 0.2331 Acc: 0.8800</a:t>
            </a:r>
          </a:p>
          <a:p>
            <a:endParaRPr lang="en-US" sz="1700" dirty="0"/>
          </a:p>
          <a:p>
            <a:r>
              <a:rPr lang="en-US" sz="1700" dirty="0"/>
              <a:t>Epoch 50/50</a:t>
            </a:r>
          </a:p>
          <a:p>
            <a:r>
              <a:rPr lang="en-US" sz="1700" dirty="0"/>
              <a:t>100%|██████████| 3359/3359 [03:33&lt;00:00, 15.76it/s]</a:t>
            </a:r>
          </a:p>
          <a:p>
            <a:r>
              <a:rPr lang="en-US" sz="1700" dirty="0"/>
              <a:t>train Loss: 0.1974 Acc: 0.8935</a:t>
            </a:r>
          </a:p>
          <a:p>
            <a:r>
              <a:rPr lang="en-US" sz="1700" dirty="0"/>
              <a:t>100%|██████████| 373/373 [00:12&lt;00:00, 29.43it/s]</a:t>
            </a:r>
          </a:p>
          <a:p>
            <a:r>
              <a:rPr lang="en-US" sz="1700" dirty="0" err="1"/>
              <a:t>val</a:t>
            </a:r>
            <a:r>
              <a:rPr lang="en-US" sz="1700" dirty="0"/>
              <a:t> Loss: 0.2353 Acc: 0.8794</a:t>
            </a:r>
          </a:p>
          <a:p>
            <a:endParaRPr lang="en-US" sz="1700" dirty="0"/>
          </a:p>
          <a:p>
            <a:r>
              <a:rPr lang="en-US" sz="1700" dirty="0"/>
              <a:t>Test Acc: 0.8467</a:t>
            </a:r>
          </a:p>
        </p:txBody>
      </p:sp>
    </p:spTree>
    <p:extLst>
      <p:ext uri="{BB962C8B-B14F-4D97-AF65-F5344CB8AC3E}">
        <p14:creationId xmlns:p14="http://schemas.microsoft.com/office/powerpoint/2010/main" val="361591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61141-0D59-4613-A831-45FD6A941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722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61C697-5320-4A82-AFF7-A92F2327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644"/>
            <a:ext cx="4267200" cy="3431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15167-5D36-4BC9-B988-5CA4A40A3A34}"/>
              </a:ext>
            </a:extLst>
          </p:cNvPr>
          <p:cNvSpPr txBox="1"/>
          <p:nvPr/>
        </p:nvSpPr>
        <p:spPr>
          <a:xfrm>
            <a:off x="7920588" y="645789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20240617</a:t>
            </a:r>
          </a:p>
        </p:txBody>
      </p:sp>
    </p:spTree>
    <p:extLst>
      <p:ext uri="{BB962C8B-B14F-4D97-AF65-F5344CB8AC3E}">
        <p14:creationId xmlns:p14="http://schemas.microsoft.com/office/powerpoint/2010/main" val="375846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C634E8-086D-4BD8-BCA5-163771FC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630" y="0"/>
            <a:ext cx="6650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3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5E4C9-DDFD-4DB6-B5FA-947752A5B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752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7BC86-45DA-40D6-A7AF-0D1BD505AC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7093280" y="0"/>
            <a:ext cx="205072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FEED79-C706-476C-A4F0-B9E0FC614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5042560" y="0"/>
            <a:ext cx="205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3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442</Words>
  <Application>Microsoft Office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Refined_PNGs_Weighting_3Class.ipynb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lijie sun</dc:creator>
  <cp:lastModifiedBy>lijie sun</cp:lastModifiedBy>
  <cp:revision>2</cp:revision>
  <dcterms:created xsi:type="dcterms:W3CDTF">2024-06-12T01:02:12Z</dcterms:created>
  <dcterms:modified xsi:type="dcterms:W3CDTF">2024-06-27T05:05:23Z</dcterms:modified>
</cp:coreProperties>
</file>