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89" r:id="rId2"/>
    <p:sldId id="3792" r:id="rId3"/>
    <p:sldId id="3793" r:id="rId4"/>
    <p:sldId id="3797" r:id="rId5"/>
    <p:sldId id="3798" r:id="rId6"/>
    <p:sldId id="3799" r:id="rId7"/>
    <p:sldId id="3800" r:id="rId8"/>
    <p:sldId id="3794" r:id="rId9"/>
    <p:sldId id="3795" r:id="rId10"/>
    <p:sldId id="3802" r:id="rId11"/>
    <p:sldId id="3801" r:id="rId12"/>
    <p:sldId id="3803" r:id="rId13"/>
    <p:sldId id="3804" r:id="rId14"/>
    <p:sldId id="38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5F64F-486A-4C14-A4D4-28D4D36F1D1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BCDC-902D-4FDC-BBE9-3471E1DE9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figure</a:t>
            </a:r>
            <a:br>
              <a:rPr lang="en-US" dirty="0"/>
            </a:br>
            <a:r>
              <a:rPr lang="en-US" dirty="0"/>
              <a:t>Output reference running /mnt/analysis/e17023/lijie/gadget_analysis/main_gui.py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B252B-7F21-423D-A65D-1A67374A6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figure</a:t>
            </a:r>
            <a:br>
              <a:rPr lang="en-US" dirty="0"/>
            </a:br>
            <a:r>
              <a:rPr lang="en-US" dirty="0"/>
              <a:t>Output reference running /mnt/analysis/e17023/lijie/gadget_analysis/main_gui.py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B252B-7F21-423D-A65D-1A67374A6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7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log.log</a:t>
            </a:r>
          </a:p>
          <a:p>
            <a:r>
              <a:rPr lang="en-US" dirty="0"/>
              <a:t>************************************************************</a:t>
            </a:r>
          </a:p>
          <a:p>
            <a:r>
              <a:rPr lang="en-US" dirty="0"/>
              <a:t>[simGADGET.sh] Automation Directory: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</a:t>
            </a:r>
          </a:p>
          <a:p>
            <a:r>
              <a:rPr lang="en-US" dirty="0"/>
              <a:t>[simGADGET.sh] ATTPCROOT Directory: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</a:t>
            </a:r>
          </a:p>
          <a:p>
            <a:r>
              <a:rPr lang="en-US" dirty="0"/>
              <a:t>1735951786.8003197.h5</a:t>
            </a:r>
          </a:p>
          <a:p>
            <a:r>
              <a:rPr lang="en-US" dirty="0"/>
              <a:t>make: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-- </a:t>
            </a:r>
            <a:r>
              <a:rPr lang="en-US" dirty="0" err="1"/>
              <a:t>fairsoft</a:t>
            </a:r>
            <a:r>
              <a:rPr lang="en-US" dirty="0"/>
              <a:t>-config found</a:t>
            </a:r>
          </a:p>
          <a:p>
            <a:r>
              <a:rPr lang="en-US" dirty="0"/>
              <a:t>--- Found a Linux system</a:t>
            </a:r>
          </a:p>
          <a:p>
            <a:r>
              <a:rPr lang="en-US" dirty="0"/>
              <a:t>--- Found GNU compiler collection</a:t>
            </a:r>
          </a:p>
          <a:p>
            <a:r>
              <a:rPr lang="en-US" dirty="0"/>
              <a:t>-- Using </a:t>
            </a:r>
            <a:r>
              <a:rPr lang="en-US" dirty="0" err="1"/>
              <a:t>eviroment</a:t>
            </a:r>
            <a:r>
              <a:rPr lang="en-US" dirty="0"/>
              <a:t> FAIRROOTPATH variable to find </a:t>
            </a:r>
            <a:r>
              <a:rPr lang="en-US" dirty="0" err="1"/>
              <a:t>FairRoot</a:t>
            </a:r>
            <a:endParaRPr lang="en-US" dirty="0"/>
          </a:p>
          <a:p>
            <a:r>
              <a:rPr lang="en-US" dirty="0"/>
              <a:t>-- Setting </a:t>
            </a:r>
            <a:r>
              <a:rPr lang="en-US" dirty="0" err="1"/>
              <a:t>FairRoot</a:t>
            </a:r>
            <a:r>
              <a:rPr lang="en-US" dirty="0"/>
              <a:t> environment:</a:t>
            </a:r>
          </a:p>
          <a:p>
            <a:r>
              <a:rPr lang="en-US" dirty="0"/>
              <a:t>--   </a:t>
            </a:r>
            <a:r>
              <a:rPr lang="en-US" dirty="0" err="1"/>
              <a:t>FairRoot</a:t>
            </a:r>
            <a:r>
              <a:rPr lang="en-US" dirty="0"/>
              <a:t> prefix            :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fairroot</a:t>
            </a:r>
            <a:r>
              <a:rPr lang="en-US" dirty="0"/>
              <a:t>:/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endParaRPr lang="en-US" dirty="0"/>
          </a:p>
          <a:p>
            <a:r>
              <a:rPr lang="en-US" dirty="0"/>
              <a:t>--   </a:t>
            </a:r>
            <a:r>
              <a:rPr lang="en-US" dirty="0" err="1"/>
              <a:t>FairRoot</a:t>
            </a:r>
            <a:r>
              <a:rPr lang="en-US" dirty="0"/>
              <a:t> Library directory 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r>
              <a:rPr lang="en-US" dirty="0"/>
              <a:t>/lib</a:t>
            </a:r>
          </a:p>
          <a:p>
            <a:r>
              <a:rPr lang="en-US" dirty="0"/>
              <a:t>--   </a:t>
            </a:r>
            <a:r>
              <a:rPr lang="en-US" dirty="0" err="1"/>
              <a:t>FairRoot</a:t>
            </a:r>
            <a:r>
              <a:rPr lang="en-US" dirty="0"/>
              <a:t> Include path      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r>
              <a:rPr lang="en-US" dirty="0"/>
              <a:t>/include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::Base (/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r>
              <a:rPr lang="en-US" dirty="0"/>
              <a:t>/lib/libBase.so) target added by hand.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::Base requires ROOT::VMC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</a:t>
            </a:r>
            <a:r>
              <a:rPr lang="en-US" dirty="0" err="1"/>
              <a:t>FairTools</a:t>
            </a:r>
            <a:r>
              <a:rPr lang="en-US" dirty="0"/>
              <a:t> (/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r>
              <a:rPr lang="en-US" dirty="0"/>
              <a:t>/lib/libFairTools.so) target added by hand.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</a:t>
            </a:r>
            <a:r>
              <a:rPr lang="en-US" dirty="0" err="1"/>
              <a:t>FairTools</a:t>
            </a:r>
            <a:r>
              <a:rPr lang="en-US" dirty="0"/>
              <a:t> requires 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::Alignment (/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r>
              <a:rPr lang="en-US" dirty="0"/>
              <a:t>/lib/libAlignment.so) target added by hand.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::Alignment requires 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::GeoBase (/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r>
              <a:rPr lang="en-US" dirty="0"/>
              <a:t>/lib/libGeoBase.so) target added by hand.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::GeoBase requires 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</a:t>
            </a:r>
            <a:r>
              <a:rPr lang="en-US" dirty="0" err="1"/>
              <a:t>ParBase</a:t>
            </a:r>
            <a:r>
              <a:rPr lang="en-US" dirty="0"/>
              <a:t> (/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r>
              <a:rPr lang="en-US" dirty="0"/>
              <a:t>/lib/libParBase.so) target added by hand.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</a:t>
            </a:r>
            <a:r>
              <a:rPr lang="en-US" dirty="0" err="1"/>
              <a:t>ParBase</a:t>
            </a:r>
            <a:r>
              <a:rPr lang="en-US" dirty="0"/>
              <a:t> requires 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::Gen (/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r>
              <a:rPr lang="en-US" dirty="0"/>
              <a:t>/lib/libGen.so) target added by hand.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::Gen requires 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</a:t>
            </a:r>
            <a:r>
              <a:rPr lang="en-US" dirty="0" err="1"/>
              <a:t>EventDisplay</a:t>
            </a:r>
            <a:r>
              <a:rPr lang="en-US" dirty="0"/>
              <a:t> (/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r>
              <a:rPr lang="en-US" dirty="0"/>
              <a:t>/lib/libEventDisplay.so) target added by hand.</a:t>
            </a:r>
          </a:p>
          <a:p>
            <a:r>
              <a:rPr lang="en-US" dirty="0"/>
              <a:t>-- </a:t>
            </a:r>
            <a:r>
              <a:rPr lang="en-US" dirty="0" err="1"/>
              <a:t>FairRoot</a:t>
            </a:r>
            <a:r>
              <a:rPr lang="en-US" dirty="0"/>
              <a:t>::</a:t>
            </a:r>
            <a:r>
              <a:rPr lang="en-US" dirty="0" err="1"/>
              <a:t>EventDisplay</a:t>
            </a:r>
            <a:r>
              <a:rPr lang="en-US" dirty="0"/>
              <a:t> requires </a:t>
            </a:r>
          </a:p>
          <a:p>
            <a:r>
              <a:rPr lang="en-US" dirty="0"/>
              <a:t>-- Looking for ROOT using config</a:t>
            </a:r>
          </a:p>
          <a:p>
            <a:r>
              <a:rPr lang="en-US" dirty="0"/>
              <a:t>-- Found ROOT version 6.22.08</a:t>
            </a:r>
          </a:p>
          <a:p>
            <a:r>
              <a:rPr lang="en-US" dirty="0"/>
              <a:t>NO VMC target in ROOT install, looking for </a:t>
            </a:r>
            <a:r>
              <a:rPr lang="en-US" dirty="0" err="1"/>
              <a:t>seperate</a:t>
            </a:r>
            <a:r>
              <a:rPr lang="en-US" dirty="0"/>
              <a:t> package</a:t>
            </a:r>
          </a:p>
          <a:p>
            <a:r>
              <a:rPr lang="en-US" dirty="0"/>
              <a:t>Loaded </a:t>
            </a:r>
            <a:r>
              <a:rPr lang="en-US" dirty="0" err="1"/>
              <a:t>fmt</a:t>
            </a:r>
            <a:endParaRPr lang="en-US" dirty="0"/>
          </a:p>
          <a:p>
            <a:r>
              <a:rPr lang="en-US" dirty="0"/>
              <a:t>-- Looking for </a:t>
            </a:r>
            <a:r>
              <a:rPr lang="en-US" dirty="0" err="1"/>
              <a:t>HepMC</a:t>
            </a:r>
            <a:r>
              <a:rPr lang="en-US" dirty="0"/>
              <a:t>... - found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/lib</a:t>
            </a:r>
          </a:p>
          <a:p>
            <a:r>
              <a:rPr lang="en-US" dirty="0"/>
              <a:t>-- Using </a:t>
            </a:r>
            <a:r>
              <a:rPr lang="en-US" dirty="0" err="1"/>
              <a:t>enviroment</a:t>
            </a:r>
            <a:r>
              <a:rPr lang="en-US" dirty="0"/>
              <a:t> variable GENFIT to search</a:t>
            </a:r>
          </a:p>
          <a:p>
            <a:r>
              <a:rPr lang="en-US" dirty="0"/>
              <a:t>-- Looking for GENFIT2... - found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genfit</a:t>
            </a:r>
            <a:r>
              <a:rPr lang="en-US" dirty="0"/>
              <a:t>:/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GenFit</a:t>
            </a:r>
            <a:r>
              <a:rPr lang="en-US" dirty="0"/>
              <a:t>/lib</a:t>
            </a:r>
          </a:p>
          <a:p>
            <a:r>
              <a:rPr lang="en-US" dirty="0"/>
              <a:t>--   </a:t>
            </a:r>
          </a:p>
          <a:p>
            <a:r>
              <a:rPr lang="en-US" dirty="0"/>
              <a:t>--   [36mCompiling ATTPCROOT Version 0.3.0[m</a:t>
            </a:r>
          </a:p>
          <a:p>
            <a:r>
              <a:rPr lang="en-US" dirty="0"/>
              <a:t>--   </a:t>
            </a:r>
          </a:p>
          <a:p>
            <a:r>
              <a:rPr lang="en-US" dirty="0"/>
              <a:t>--   [36mGLOBAL CXX STANDARD  [1;32mc++14[m</a:t>
            </a:r>
          </a:p>
          <a:p>
            <a:r>
              <a:rPr lang="en-US" dirty="0"/>
              <a:t>--   </a:t>
            </a:r>
          </a:p>
          <a:p>
            <a:r>
              <a:rPr lang="en-US" dirty="0"/>
              <a:t>--   [36mBUILD TYPE         CXX FLAGS$[m</a:t>
            </a:r>
          </a:p>
          <a:p>
            <a:r>
              <a:rPr lang="en-US" dirty="0"/>
              <a:t>-- [1;32m* RELWITHDEBINFO     -O2 -g -</a:t>
            </a:r>
            <a:r>
              <a:rPr lang="en-US" dirty="0" err="1"/>
              <a:t>Wshadow</a:t>
            </a:r>
            <a:r>
              <a:rPr lang="en-US" dirty="0"/>
              <a:t>[m</a:t>
            </a:r>
          </a:p>
          <a:p>
            <a:r>
              <a:rPr lang="en-US" dirty="0"/>
              <a:t>--   [1;37mNIGHTLY            [m-O0 -g -</a:t>
            </a:r>
            <a:r>
              <a:rPr lang="en-US" dirty="0" err="1"/>
              <a:t>Wshadow</a:t>
            </a:r>
            <a:endParaRPr lang="en-US" dirty="0"/>
          </a:p>
          <a:p>
            <a:r>
              <a:rPr lang="en-US" dirty="0"/>
              <a:t>--   [1;37mTEST               [m-O2 -g -</a:t>
            </a:r>
            <a:r>
              <a:rPr lang="en-US" dirty="0" err="1"/>
              <a:t>Wshadow</a:t>
            </a:r>
            <a:endParaRPr lang="en-US" dirty="0"/>
          </a:p>
          <a:p>
            <a:r>
              <a:rPr lang="en-US" dirty="0"/>
              <a:t>--   [1;37mRELEASE            [m-O2 -</a:t>
            </a:r>
            <a:r>
              <a:rPr lang="en-US" dirty="0" err="1"/>
              <a:t>Wshadow</a:t>
            </a:r>
            <a:r>
              <a:rPr lang="en-US" dirty="0"/>
              <a:t> </a:t>
            </a:r>
          </a:p>
          <a:p>
            <a:r>
              <a:rPr lang="en-US" dirty="0"/>
              <a:t>--   [1;37mDEBUG              [m-g -</a:t>
            </a:r>
            <a:r>
              <a:rPr lang="en-US" dirty="0" err="1"/>
              <a:t>Wshadow</a:t>
            </a:r>
            <a:r>
              <a:rPr lang="en-US" dirty="0"/>
              <a:t> </a:t>
            </a:r>
          </a:p>
          <a:p>
            <a:r>
              <a:rPr lang="en-US" dirty="0"/>
              <a:t>--   [1;37mDEBUGFULL          [m-g3 -</a:t>
            </a:r>
            <a:r>
              <a:rPr lang="en-US" dirty="0" err="1"/>
              <a:t>fno</a:t>
            </a:r>
            <a:r>
              <a:rPr lang="en-US" dirty="0"/>
              <a:t>-inline -</a:t>
            </a:r>
            <a:r>
              <a:rPr lang="en-US" dirty="0" err="1"/>
              <a:t>Wnon</a:t>
            </a:r>
            <a:r>
              <a:rPr lang="en-US" dirty="0"/>
              <a:t>-virtual-</a:t>
            </a:r>
            <a:r>
              <a:rPr lang="en-US" dirty="0" err="1"/>
              <a:t>dtor</a:t>
            </a:r>
            <a:r>
              <a:rPr lang="en-US" dirty="0"/>
              <a:t> -</a:t>
            </a:r>
            <a:r>
              <a:rPr lang="en-US" dirty="0" err="1"/>
              <a:t>Wno</a:t>
            </a:r>
            <a:r>
              <a:rPr lang="en-US" dirty="0"/>
              <a:t>-long-long -</a:t>
            </a:r>
            <a:r>
              <a:rPr lang="en-US" dirty="0" err="1"/>
              <a:t>ansi</a:t>
            </a:r>
            <a:r>
              <a:rPr lang="en-US" dirty="0"/>
              <a:t> -</a:t>
            </a:r>
            <a:r>
              <a:rPr lang="en-US" dirty="0" err="1"/>
              <a:t>Wundef</a:t>
            </a:r>
            <a:r>
              <a:rPr lang="en-US" dirty="0"/>
              <a:t> -</a:t>
            </a:r>
            <a:r>
              <a:rPr lang="en-US" dirty="0" err="1"/>
              <a:t>Wcast</a:t>
            </a:r>
            <a:r>
              <a:rPr lang="en-US" dirty="0"/>
              <a:t>-align -</a:t>
            </a:r>
            <a:r>
              <a:rPr lang="en-US" dirty="0" err="1"/>
              <a:t>Wchar</a:t>
            </a:r>
            <a:r>
              <a:rPr lang="en-US" dirty="0"/>
              <a:t>-subscripts -Wall -W -</a:t>
            </a:r>
            <a:r>
              <a:rPr lang="en-US" dirty="0" err="1"/>
              <a:t>Wpointer-arith</a:t>
            </a:r>
            <a:r>
              <a:rPr lang="en-US" dirty="0"/>
              <a:t> -</a:t>
            </a:r>
            <a:r>
              <a:rPr lang="en-US" dirty="0" err="1"/>
              <a:t>Wformat</a:t>
            </a:r>
            <a:r>
              <a:rPr lang="en-US" dirty="0"/>
              <a:t>-security -</a:t>
            </a:r>
            <a:r>
              <a:rPr lang="en-US" dirty="0" err="1"/>
              <a:t>fno</a:t>
            </a:r>
            <a:r>
              <a:rPr lang="en-US" dirty="0"/>
              <a:t>-exceptions -</a:t>
            </a:r>
            <a:r>
              <a:rPr lang="en-US" dirty="0" err="1"/>
              <a:t>fno</a:t>
            </a:r>
            <a:r>
              <a:rPr lang="en-US" dirty="0"/>
              <a:t>-check-new -</a:t>
            </a:r>
            <a:r>
              <a:rPr lang="en-US" dirty="0" err="1"/>
              <a:t>fno</a:t>
            </a:r>
            <a:r>
              <a:rPr lang="en-US" dirty="0"/>
              <a:t>-common -</a:t>
            </a:r>
            <a:r>
              <a:rPr lang="en-US" dirty="0" err="1"/>
              <a:t>fexceptions</a:t>
            </a:r>
            <a:endParaRPr lang="en-US" dirty="0"/>
          </a:p>
          <a:p>
            <a:r>
              <a:rPr lang="en-US" dirty="0"/>
              <a:t>--   [1;37mPROFILE            [m-g3 -</a:t>
            </a:r>
            <a:r>
              <a:rPr lang="en-US" dirty="0" err="1"/>
              <a:t>fno</a:t>
            </a:r>
            <a:r>
              <a:rPr lang="en-US" dirty="0"/>
              <a:t>-inline -</a:t>
            </a:r>
            <a:r>
              <a:rPr lang="en-US" dirty="0" err="1"/>
              <a:t>ftest</a:t>
            </a:r>
            <a:r>
              <a:rPr lang="en-US" dirty="0"/>
              <a:t>-coverage -</a:t>
            </a:r>
            <a:r>
              <a:rPr lang="en-US" dirty="0" err="1"/>
              <a:t>fprofile</a:t>
            </a:r>
            <a:r>
              <a:rPr lang="en-US" dirty="0"/>
              <a:t>-arcs -</a:t>
            </a:r>
            <a:r>
              <a:rPr lang="en-US" dirty="0" err="1"/>
              <a:t>Wshadow</a:t>
            </a:r>
            <a:r>
              <a:rPr lang="en-US" dirty="0"/>
              <a:t> -Wall -</a:t>
            </a:r>
            <a:r>
              <a:rPr lang="en-US" dirty="0" err="1"/>
              <a:t>Wextra</a:t>
            </a:r>
            <a:r>
              <a:rPr lang="en-US" dirty="0"/>
              <a:t> -</a:t>
            </a:r>
            <a:r>
              <a:rPr lang="en-US" dirty="0" err="1"/>
              <a:t>Wunused</a:t>
            </a:r>
            <a:r>
              <a:rPr lang="en-US" dirty="0"/>
              <a:t>-variable</a:t>
            </a:r>
          </a:p>
          <a:p>
            <a:r>
              <a:rPr lang="en-US" dirty="0"/>
              <a:t>--   [1;37mARRAY_CHECK        [m-g3 -</a:t>
            </a:r>
            <a:r>
              <a:rPr lang="en-US" dirty="0" err="1"/>
              <a:t>fno</a:t>
            </a:r>
            <a:r>
              <a:rPr lang="en-US" dirty="0"/>
              <a:t>-inline -</a:t>
            </a:r>
            <a:r>
              <a:rPr lang="en-US" dirty="0" err="1"/>
              <a:t>ftest</a:t>
            </a:r>
            <a:r>
              <a:rPr lang="en-US" dirty="0"/>
              <a:t>-coverage -</a:t>
            </a:r>
            <a:r>
              <a:rPr lang="en-US" dirty="0" err="1"/>
              <a:t>fprofile</a:t>
            </a:r>
            <a:r>
              <a:rPr lang="en-US" dirty="0"/>
              <a:t>-arcs -</a:t>
            </a:r>
            <a:r>
              <a:rPr lang="en-US" dirty="0" err="1"/>
              <a:t>fstack</a:t>
            </a:r>
            <a:r>
              <a:rPr lang="en-US" dirty="0"/>
              <a:t>-protector</a:t>
            </a:r>
          </a:p>
          <a:p>
            <a:r>
              <a:rPr lang="en-US" dirty="0"/>
              <a:t>--   </a:t>
            </a:r>
          </a:p>
          <a:p>
            <a:r>
              <a:rPr lang="en-US" dirty="0"/>
              <a:t>--   (Change the build type with [1;35m-DCMAKE_BUILD_TYPE=...[m)</a:t>
            </a:r>
          </a:p>
          <a:p>
            <a:r>
              <a:rPr lang="en-US" dirty="0"/>
              <a:t>--   </a:t>
            </a:r>
          </a:p>
          <a:p>
            <a:r>
              <a:rPr lang="en-US" dirty="0"/>
              <a:t>--   [36mDEPENDENCY FOUND     VERSION                   PREFIX[m</a:t>
            </a:r>
          </a:p>
          <a:p>
            <a:r>
              <a:rPr lang="en-US" dirty="0"/>
              <a:t>--   [1;37mFairRoot             [m[1;33munknown[m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FairRoot</a:t>
            </a:r>
            <a:endParaRPr lang="en-US" dirty="0"/>
          </a:p>
          <a:p>
            <a:r>
              <a:rPr lang="en-US" dirty="0"/>
              <a:t>--   [1;37mROOT                 [m[1;32m6.22.08[m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/include/root</a:t>
            </a:r>
          </a:p>
          <a:p>
            <a:r>
              <a:rPr lang="en-US" dirty="0"/>
              <a:t>--   [1;37mVMC                  [m[1;32m1.0.3[m  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/include/</a:t>
            </a:r>
            <a:r>
              <a:rPr lang="en-US" dirty="0" err="1"/>
              <a:t>vmc</a:t>
            </a:r>
            <a:endParaRPr lang="en-US" dirty="0"/>
          </a:p>
          <a:p>
            <a:r>
              <a:rPr lang="en-US" dirty="0"/>
              <a:t>--   [1;37mFairLogger           [m[1;32m1.9.2[m (&gt;= 1.2.0)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[1;37mfmt                  [m[1;32m6.1.2[m (&gt;= 5.3.0)          </a:t>
            </a:r>
          </a:p>
          <a:p>
            <a:r>
              <a:rPr lang="en-US" dirty="0"/>
              <a:t>--   [1;37mPythia6              [m[1;33munknown[m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[1;37mPythia8              [m[1;32m8.303[m  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[1;37mGeant3               [m[1;32m3.9.0[m  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                                        G3SYS: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/share/Geant3-3.9.0</a:t>
            </a:r>
          </a:p>
          <a:p>
            <a:r>
              <a:rPr lang="en-US" dirty="0"/>
              <a:t>--   [1;37mGeant4               [m[1;32m10.7.1[m 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                              G4NEUTRONHPDATA: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/share/Geant4-10.7.1/data/G4NDL4.6</a:t>
            </a:r>
          </a:p>
          <a:p>
            <a:r>
              <a:rPr lang="en-US" dirty="0"/>
              <a:t>--                                        G4LEDATA: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/share/Geant4-10.7.1/data/G4EMLOW7.13</a:t>
            </a:r>
          </a:p>
          <a:p>
            <a:r>
              <a:rPr lang="en-US" dirty="0"/>
              <a:t>--                                G4LEVELGAMMADATA: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/share/Geant4-10.7.1/data/PhotonEvaporation5.7</a:t>
            </a:r>
          </a:p>
          <a:p>
            <a:r>
              <a:rPr lang="en-US" dirty="0"/>
              <a:t>--                               G4RADIOACTIVEDATA: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/share/Geant4-10.7.1/data/RadioactiveDecay5.6</a:t>
            </a:r>
          </a:p>
          <a:p>
            <a:r>
              <a:rPr lang="en-US" dirty="0"/>
              <a:t>--                                G4PARTICLEXSDATA: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/share/Geant4-10.7.1/data/G4PARTICLEXS3.1.1</a:t>
            </a:r>
          </a:p>
          <a:p>
            <a:r>
              <a:rPr lang="en-US" dirty="0"/>
              <a:t>--                                       G4PIIDATA: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/share/Geant4-10.7.1/data/G4PII1.3</a:t>
            </a:r>
          </a:p>
          <a:p>
            <a:r>
              <a:rPr lang="en-US" dirty="0"/>
              <a:t>--                               G4REALSURFACEDATA: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/share/Geant4-10.7.1/data/RealSurface2.2</a:t>
            </a:r>
          </a:p>
          <a:p>
            <a:r>
              <a:rPr lang="en-US" dirty="0"/>
              <a:t>--                                    G4SAIDXSDATA: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/share/Geant4-10.7.1/data/G4SAIDDATA2.0</a:t>
            </a:r>
          </a:p>
          <a:p>
            <a:r>
              <a:rPr lang="en-US" dirty="0"/>
              <a:t>--                                      G4ABLADATA: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/share/Geant4-10.7.1/data/G4ABLA3.1</a:t>
            </a:r>
          </a:p>
          <a:p>
            <a:r>
              <a:rPr lang="en-US" dirty="0"/>
              <a:t>--                                      G4INCLDATA: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/share/Geant4-10.7.1/data/G4INCL1.0</a:t>
            </a:r>
          </a:p>
          <a:p>
            <a:r>
              <a:rPr lang="en-US" dirty="0"/>
              <a:t>--                                G4ENSDFSTATEDATA: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/share/Geant4-10.7.1/data/G4ENSDFSTATE2.3</a:t>
            </a:r>
          </a:p>
          <a:p>
            <a:r>
              <a:rPr lang="en-US" dirty="0"/>
              <a:t>--   [1;37mVGM                  [m[1;32m4.8.0[m  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[1;37mGeant4VMC            [m[1;32m5.3.0[m  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r>
              <a:rPr lang="en-US" dirty="0"/>
              <a:t>/include/geant4vmc/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[1;37mCLHEP                [m[1;32m2.4.4.0[m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[1;37mHEPMC                [m[1;33munknown[m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[1;37mBoost                [m[1;32m1.75[m   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  [1;37mHDF5                 [m[1;32m1.10.4[m 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/fair_install_18.6/hdf5</a:t>
            </a:r>
          </a:p>
          <a:p>
            <a:r>
              <a:rPr lang="en-US" dirty="0"/>
              <a:t>--   [1;37mHiRAEVT              [m[1;32m2.0.0[m  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HiRAEVT</a:t>
            </a:r>
            <a:endParaRPr lang="en-US" dirty="0"/>
          </a:p>
          <a:p>
            <a:r>
              <a:rPr lang="en-US" dirty="0"/>
              <a:t>--   [1;37mGENFIT2              [m[1;33munknown[m                  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GenFit</a:t>
            </a:r>
            <a:endParaRPr lang="en-US" dirty="0"/>
          </a:p>
          <a:p>
            <a:r>
              <a:rPr lang="en-US" dirty="0"/>
              <a:t>--   </a:t>
            </a:r>
          </a:p>
          <a:p>
            <a:r>
              <a:rPr lang="en-US" dirty="0"/>
              <a:t>--   [31mOPTIONAL DEPENDENCY NOT FOUND[m</a:t>
            </a:r>
          </a:p>
          <a:p>
            <a:r>
              <a:rPr lang="en-US" dirty="0"/>
              <a:t>--   [1;37mCUDA[m</a:t>
            </a:r>
          </a:p>
          <a:p>
            <a:r>
              <a:rPr lang="en-US" dirty="0"/>
              <a:t>--   </a:t>
            </a:r>
          </a:p>
          <a:p>
            <a:r>
              <a:rPr lang="en-US" dirty="0"/>
              <a:t>--   [36mRUN STATIC ANALYSIS OFF [m</a:t>
            </a:r>
          </a:p>
          <a:p>
            <a:r>
              <a:rPr lang="en-US" dirty="0"/>
              <a:t>--   (Enable with [1;35m-DRUN_STATIC_ANALYSIS=ON[m)</a:t>
            </a:r>
          </a:p>
          <a:p>
            <a:r>
              <a:rPr lang="en-US" dirty="0"/>
              <a:t>-- </a:t>
            </a:r>
          </a:p>
          <a:p>
            <a:r>
              <a:rPr lang="en-US" dirty="0"/>
              <a:t>-- Searched for </a:t>
            </a:r>
            <a:r>
              <a:rPr lang="en-US" dirty="0" err="1"/>
              <a:t>cmake</a:t>
            </a:r>
            <a:r>
              <a:rPr lang="en-US" dirty="0"/>
              <a:t> config files in : 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/fair_install_18.6/;/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:/</a:t>
            </a:r>
            <a:r>
              <a:rPr lang="en-US" dirty="0" err="1"/>
              <a:t>mnt</a:t>
            </a:r>
            <a:r>
              <a:rPr lang="en-US" dirty="0"/>
              <a:t>/simulations/</a:t>
            </a:r>
            <a:r>
              <a:rPr lang="en-US" dirty="0" err="1"/>
              <a:t>attpcroot</a:t>
            </a:r>
            <a:r>
              <a:rPr lang="en-US" dirty="0"/>
              <a:t>/fair_install_18.6/</a:t>
            </a:r>
            <a:r>
              <a:rPr lang="en-US" dirty="0" err="1"/>
              <a:t>FairSoft</a:t>
            </a:r>
            <a:endParaRPr lang="en-US" dirty="0"/>
          </a:p>
          <a:p>
            <a:r>
              <a:rPr lang="en-US" dirty="0"/>
              <a:t>-- Searched for </a:t>
            </a:r>
            <a:r>
              <a:rPr lang="en-US" dirty="0" err="1"/>
              <a:t>cmake</a:t>
            </a:r>
            <a:r>
              <a:rPr lang="en-US" dirty="0"/>
              <a:t> module files in :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</a:t>
            </a:r>
            <a:r>
              <a:rPr lang="en-US" dirty="0" err="1"/>
              <a:t>cmake</a:t>
            </a:r>
            <a:r>
              <a:rPr lang="en-US" dirty="0"/>
              <a:t>/modules</a:t>
            </a:r>
          </a:p>
          <a:p>
            <a:endParaRPr lang="en-US" dirty="0"/>
          </a:p>
          <a:p>
            <a:r>
              <a:rPr lang="en-US" dirty="0"/>
              <a:t>-- Configuring done</a:t>
            </a:r>
          </a:p>
          <a:p>
            <a:r>
              <a:rPr lang="en-US" dirty="0"/>
              <a:t>-- Generating done</a:t>
            </a:r>
          </a:p>
          <a:p>
            <a:r>
              <a:rPr lang="en-US" dirty="0"/>
              <a:t>-- Build files have been written to: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</a:t>
            </a:r>
          </a:p>
          <a:p>
            <a:r>
              <a:rPr lang="en-US" dirty="0"/>
              <a:t>make[1]: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 0%] Built target </a:t>
            </a:r>
            <a:r>
              <a:rPr lang="en-US" dirty="0" err="1"/>
              <a:t>update_root_include_path_build_interface</a:t>
            </a:r>
            <a:endParaRPr lang="en-US" dirty="0"/>
          </a:p>
          <a:p>
            <a:r>
              <a:rPr lang="en-US" dirty="0"/>
              <a:t>[  0%] Built target </a:t>
            </a:r>
            <a:r>
              <a:rPr lang="en-US" dirty="0" err="1"/>
              <a:t>update_root_include_path_install_interface</a:t>
            </a:r>
            <a:endParaRPr lang="en-US" dirty="0"/>
          </a:p>
          <a:p>
            <a:r>
              <a:rPr lang="en-US" dirty="0"/>
              <a:t>[  4%] Built target </a:t>
            </a:r>
            <a:r>
              <a:rPr lang="en-US" dirty="0" err="1"/>
              <a:t>AtParameter</a:t>
            </a:r>
            <a:endParaRPr lang="en-US" dirty="0"/>
          </a:p>
          <a:p>
            <a:r>
              <a:rPr lang="en-US" dirty="0"/>
              <a:t>[  7%] Built target </a:t>
            </a:r>
            <a:r>
              <a:rPr lang="en-US" dirty="0" err="1"/>
              <a:t>AtField</a:t>
            </a:r>
            <a:endParaRPr lang="en-US" dirty="0"/>
          </a:p>
          <a:p>
            <a:r>
              <a:rPr lang="en-US" dirty="0"/>
              <a:t>[  7%] Built target </a:t>
            </a:r>
            <a:r>
              <a:rPr lang="en-US" dirty="0" err="1"/>
              <a:t>AtPassive</a:t>
            </a:r>
            <a:endParaRPr lang="en-US" dirty="0"/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 9%] Built target </a:t>
            </a:r>
            <a:r>
              <a:rPr lang="en-US" dirty="0" err="1"/>
              <a:t>AtSimulationData</a:t>
            </a:r>
            <a:endParaRPr lang="en-US" dirty="0"/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[ 21%] Built target </a:t>
            </a:r>
            <a:r>
              <a:rPr lang="en-US" dirty="0" err="1"/>
              <a:t>AtData</a:t>
            </a:r>
            <a:endParaRPr lang="en-US" dirty="0"/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[ 25%] Built target </a:t>
            </a:r>
            <a:r>
              <a:rPr lang="en-US" dirty="0" err="1"/>
              <a:t>AtTpc</a:t>
            </a:r>
            <a:endParaRPr lang="en-US" dirty="0"/>
          </a:p>
          <a:p>
            <a:r>
              <a:rPr lang="en-US" dirty="0"/>
              <a:t>[ 28%] Built target </a:t>
            </a:r>
            <a:r>
              <a:rPr lang="en-US" dirty="0" err="1"/>
              <a:t>AtSiArray</a:t>
            </a:r>
            <a:endParaRPr lang="en-US" dirty="0"/>
          </a:p>
          <a:p>
            <a:r>
              <a:rPr lang="en-US" dirty="0"/>
              <a:t>[ 30%] Built target </a:t>
            </a:r>
            <a:r>
              <a:rPr lang="en-US" dirty="0" err="1"/>
              <a:t>AtSeGA</a:t>
            </a:r>
            <a:endParaRPr lang="en-US" dirty="0"/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[ 36%] Built target AtS800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[ 37%] Built target </a:t>
            </a:r>
            <a:r>
              <a:rPr lang="en-US" dirty="0" err="1"/>
              <a:t>AtApollo</a:t>
            </a:r>
            <a:endParaRPr lang="en-US" dirty="0"/>
          </a:p>
          <a:p>
            <a:r>
              <a:rPr lang="en-US" dirty="0"/>
              <a:t>[ 48%] Built target </a:t>
            </a:r>
            <a:r>
              <a:rPr lang="en-US" dirty="0" err="1"/>
              <a:t>AtTools</a:t>
            </a:r>
            <a:endParaRPr lang="en-US" dirty="0"/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Scanning dependencies of target </a:t>
            </a:r>
            <a:r>
              <a:rPr lang="en-US" dirty="0" err="1"/>
              <a:t>AtGenerators</a:t>
            </a:r>
            <a:endParaRPr lang="en-US" dirty="0"/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[ 50%] Built target </a:t>
            </a:r>
            <a:r>
              <a:rPr lang="en-US" dirty="0" err="1"/>
              <a:t>AtMap</a:t>
            </a:r>
            <a:endParaRPr lang="en-US" dirty="0"/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[ 50%] Building CXX object </a:t>
            </a:r>
            <a:r>
              <a:rPr lang="en-US" dirty="0" err="1"/>
              <a:t>AtGenerators</a:t>
            </a:r>
            <a:r>
              <a:rPr lang="en-US" dirty="0"/>
              <a:t>/</a:t>
            </a:r>
            <a:r>
              <a:rPr lang="en-US" dirty="0" err="1"/>
              <a:t>CMakeFiles</a:t>
            </a:r>
            <a:r>
              <a:rPr lang="en-US" dirty="0"/>
              <a:t>/</a:t>
            </a:r>
            <a:r>
              <a:rPr lang="en-US" dirty="0" err="1"/>
              <a:t>AtGenerators.dir</a:t>
            </a:r>
            <a:r>
              <a:rPr lang="en-US" dirty="0"/>
              <a:t>/AtTPC20MgDecay_pag.cxx.o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[ 51%] Built target </a:t>
            </a:r>
            <a:r>
              <a:rPr lang="en-US" dirty="0" err="1"/>
              <a:t>AtAnalysis</a:t>
            </a:r>
            <a:endParaRPr lang="en-US" dirty="0"/>
          </a:p>
          <a:p>
            <a:r>
              <a:rPr lang="en-US" dirty="0"/>
              <a:t>[ 51%] Generating G__AtDigitization.cxx, ../lib/G__</a:t>
            </a:r>
            <a:r>
              <a:rPr lang="en-US" dirty="0" err="1"/>
              <a:t>AtDigitization_rdict.pcm</a:t>
            </a:r>
            <a:r>
              <a:rPr lang="en-US" dirty="0"/>
              <a:t>, ../lib/</a:t>
            </a:r>
            <a:r>
              <a:rPr lang="en-US" dirty="0" err="1"/>
              <a:t>libAtDigitization.rootmap</a:t>
            </a:r>
            <a:endParaRPr lang="en-US" dirty="0"/>
          </a:p>
          <a:p>
            <a:r>
              <a:rPr lang="en-US" dirty="0"/>
              <a:t>[ 58%] Built target </a:t>
            </a:r>
            <a:r>
              <a:rPr lang="en-US" dirty="0" err="1"/>
              <a:t>AtUnpack</a:t>
            </a:r>
            <a:endParaRPr lang="en-US" dirty="0"/>
          </a:p>
          <a:p>
            <a:r>
              <a:rPr lang="en-US" dirty="0"/>
              <a:t>[ 58%] Linking CXX shared library ../lib/libAtGenerators.so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[ 64%] Built target </a:t>
            </a:r>
            <a:r>
              <a:rPr lang="en-US" dirty="0" err="1"/>
              <a:t>AtGenerators</a:t>
            </a:r>
            <a:endParaRPr lang="en-US" dirty="0"/>
          </a:p>
          <a:p>
            <a:r>
              <a:rPr lang="en-US" dirty="0"/>
              <a:t>Warning: Unused class rule: </a:t>
            </a:r>
            <a:r>
              <a:rPr lang="en-US" dirty="0" err="1"/>
              <a:t>AtPulseLineTask</a:t>
            </a:r>
            <a:endParaRPr lang="en-US" dirty="0"/>
          </a:p>
          <a:p>
            <a:r>
              <a:rPr lang="en-US" dirty="0"/>
              <a:t>Warning: Unused class rule: </a:t>
            </a:r>
            <a:r>
              <a:rPr lang="en-US" dirty="0" err="1"/>
              <a:t>AtPulseTaskGADGET</a:t>
            </a:r>
            <a:endParaRPr lang="en-US" dirty="0"/>
          </a:p>
          <a:p>
            <a:r>
              <a:rPr lang="en-US" dirty="0"/>
              <a:t>Scanning dependencies of target </a:t>
            </a:r>
            <a:r>
              <a:rPr lang="en-US" dirty="0" err="1"/>
              <a:t>AtDigitization</a:t>
            </a:r>
            <a:endParaRPr lang="en-US" dirty="0"/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[ 65%] Building CXX object </a:t>
            </a:r>
            <a:r>
              <a:rPr lang="en-US" dirty="0" err="1"/>
              <a:t>AtDigitization</a:t>
            </a:r>
            <a:r>
              <a:rPr lang="en-US" dirty="0"/>
              <a:t>/</a:t>
            </a:r>
            <a:r>
              <a:rPr lang="en-US" dirty="0" err="1"/>
              <a:t>CMakeFiles</a:t>
            </a:r>
            <a:r>
              <a:rPr lang="en-US" dirty="0"/>
              <a:t>/</a:t>
            </a:r>
            <a:r>
              <a:rPr lang="en-US" dirty="0" err="1"/>
              <a:t>AtDigitization.dir</a:t>
            </a:r>
            <a:r>
              <a:rPr lang="en-US" dirty="0"/>
              <a:t>/</a:t>
            </a:r>
            <a:r>
              <a:rPr lang="en-US" dirty="0" err="1"/>
              <a:t>AtPulseGADGET.cxx.o</a:t>
            </a:r>
            <a:endParaRPr lang="en-US" dirty="0"/>
          </a:p>
          <a:p>
            <a:r>
              <a:rPr lang="en-US" dirty="0"/>
              <a:t>[ 65%] Building CXX object </a:t>
            </a:r>
            <a:r>
              <a:rPr lang="en-US" dirty="0" err="1"/>
              <a:t>AtDigitization</a:t>
            </a:r>
            <a:r>
              <a:rPr lang="en-US" dirty="0"/>
              <a:t>/</a:t>
            </a:r>
            <a:r>
              <a:rPr lang="en-US" dirty="0" err="1"/>
              <a:t>CMakeFiles</a:t>
            </a:r>
            <a:r>
              <a:rPr lang="en-US" dirty="0"/>
              <a:t>/</a:t>
            </a:r>
            <a:r>
              <a:rPr lang="en-US" dirty="0" err="1"/>
              <a:t>AtDigitization.dir</a:t>
            </a:r>
            <a:r>
              <a:rPr lang="en-US" dirty="0"/>
              <a:t>/G__</a:t>
            </a:r>
            <a:r>
              <a:rPr lang="en-US" dirty="0" err="1"/>
              <a:t>AtDigitization.cxx.o</a:t>
            </a:r>
            <a:endParaRPr lang="en-US" dirty="0"/>
          </a:p>
          <a:p>
            <a:r>
              <a:rPr lang="en-US" dirty="0"/>
              <a:t>[ 65%] Linking CXX shared library ../lib/libAtDigitization.so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[ 69%] Built target </a:t>
            </a:r>
            <a:r>
              <a:rPr lang="en-US" dirty="0" err="1"/>
              <a:t>AtDigitization</a:t>
            </a:r>
            <a:endParaRPr lang="en-US" dirty="0"/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[ 69%] Linking CXX shared library ../lib/libAtReconstruction.so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[ 90%] Built target </a:t>
            </a:r>
            <a:r>
              <a:rPr lang="en-US" dirty="0" err="1"/>
              <a:t>AtReconstruction</a:t>
            </a:r>
            <a:endParaRPr lang="en-US" dirty="0"/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make[2]: Entering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[ 91%] Linking CXX shared library ../lib/libAtEventDisplay.so</a:t>
            </a:r>
          </a:p>
          <a:p>
            <a:r>
              <a:rPr lang="en-US" dirty="0"/>
              <a:t>make[2]: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[100%] Built target </a:t>
            </a:r>
            <a:r>
              <a:rPr lang="en-US" dirty="0" err="1"/>
              <a:t>AtEventDisplay</a:t>
            </a:r>
            <a:endParaRPr lang="en-US" dirty="0"/>
          </a:p>
          <a:p>
            <a:r>
              <a:rPr lang="en-US" dirty="0"/>
              <a:t>make[1]: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r>
              <a:rPr lang="en-US" dirty="0"/>
              <a:t>make: Leaving directory '/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/Simulations/sims/0/ATTPCROOTv2/build'</a:t>
            </a:r>
          </a:p>
          <a:p>
            <a:endParaRPr lang="en-US" dirty="0"/>
          </a:p>
          <a:p>
            <a:r>
              <a:rPr lang="en-US" dirty="0"/>
              <a:t>Processing GADGET_II.C...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TGeoManager</a:t>
            </a:r>
            <a:r>
              <a:rPr lang="en-US" dirty="0"/>
              <a:t>&gt;: Geometry ATTPC, ATTPC created</a:t>
            </a:r>
          </a:p>
          <a:p>
            <a:r>
              <a:rPr lang="en-US" dirty="0"/>
              <a:t>Warning in &lt;</a:t>
            </a:r>
            <a:r>
              <a:rPr lang="en-US" dirty="0" err="1"/>
              <a:t>TGeoManager</a:t>
            </a:r>
            <a:r>
              <a:rPr lang="en-US" dirty="0"/>
              <a:t>::Init&gt;: Deleting previous geometry: ATTPC/ATTPC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TGeoManager</a:t>
            </a:r>
            <a:r>
              <a:rPr lang="en-US" dirty="0"/>
              <a:t>&gt;: Geometry </a:t>
            </a:r>
            <a:r>
              <a:rPr lang="en-US" dirty="0" err="1"/>
              <a:t>FAIRGeom</a:t>
            </a:r>
            <a:r>
              <a:rPr lang="en-US" dirty="0"/>
              <a:t>, FAIR geometry created</a:t>
            </a:r>
          </a:p>
          <a:p>
            <a:r>
              <a:rPr lang="en-US" dirty="0"/>
              <a:t>[INFO] </a:t>
            </a:r>
            <a:r>
              <a:rPr lang="en-US" dirty="0" err="1"/>
              <a:t>FairGeoMedia</a:t>
            </a:r>
            <a:r>
              <a:rPr lang="en-US" dirty="0"/>
              <a:t>: Read media 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SetVisLevel</a:t>
            </a:r>
            <a:r>
              <a:rPr lang="en-US" dirty="0"/>
              <a:t>&gt;: Automatic visible depth disabled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SetTopVolume</a:t>
            </a:r>
            <a:r>
              <a:rPr lang="en-US" dirty="0"/>
              <a:t>&gt;: Top volume is TOP. Master volume is TOP</a:t>
            </a:r>
          </a:p>
          <a:p>
            <a:r>
              <a:rPr lang="en-US" dirty="0"/>
              <a:t>Info in &lt;</a:t>
            </a:r>
            <a:r>
              <a:rPr lang="en-US" dirty="0" err="1"/>
              <a:t>TGeoNavigator</a:t>
            </a:r>
            <a:r>
              <a:rPr lang="en-US" dirty="0"/>
              <a:t>::</a:t>
            </a:r>
            <a:r>
              <a:rPr lang="en-US" dirty="0" err="1"/>
              <a:t>BuildCache</a:t>
            </a:r>
            <a:r>
              <a:rPr lang="en-US" dirty="0"/>
              <a:t>&gt;: --- Maximum geometry depth set to 100</a:t>
            </a:r>
          </a:p>
          <a:p>
            <a:r>
              <a:rPr lang="en-US" dirty="0" err="1"/>
              <a:t>Voxelizing</a:t>
            </a:r>
            <a:r>
              <a:rPr lang="en-US" dirty="0"/>
              <a:t>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CheckGeometry</a:t>
            </a:r>
            <a:r>
              <a:rPr lang="en-US" dirty="0"/>
              <a:t>&gt;: Fixing runtime shapes...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CheckGeometry</a:t>
            </a:r>
            <a:r>
              <a:rPr lang="en-US" dirty="0"/>
              <a:t>&gt;: ...Nothing to fix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CloseGeometry</a:t>
            </a:r>
            <a:r>
              <a:rPr lang="en-US" dirty="0"/>
              <a:t>&gt;: Counting nodes...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Voxelize</a:t>
            </a:r>
            <a:r>
              <a:rPr lang="en-US" dirty="0"/>
              <a:t>&gt;: </a:t>
            </a:r>
            <a:r>
              <a:rPr lang="en-US" dirty="0" err="1"/>
              <a:t>Voxelizing</a:t>
            </a:r>
            <a:r>
              <a:rPr lang="en-US" dirty="0"/>
              <a:t>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CloseGeometry</a:t>
            </a:r>
            <a:r>
              <a:rPr lang="en-US" dirty="0"/>
              <a:t>&gt;: Building cache...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CountLevels</a:t>
            </a:r>
            <a:r>
              <a:rPr lang="en-US" dirty="0"/>
              <a:t>&gt;: max level = 2, max placements = 12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CloseGeometry</a:t>
            </a:r>
            <a:r>
              <a:rPr lang="en-US" dirty="0"/>
              <a:t>&gt;: 14 nodes/ 14 volume UID's in FAIR geometry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CloseGeometry</a:t>
            </a:r>
            <a:r>
              <a:rPr lang="en-US" dirty="0"/>
              <a:t>&gt;: ----------------modeler ready----------------</a:t>
            </a:r>
          </a:p>
          <a:p>
            <a:r>
              <a:rPr lang="en-US" dirty="0"/>
              <a:t>Info in &lt;</a:t>
            </a:r>
            <a:r>
              <a:rPr lang="en-US" dirty="0" err="1"/>
              <a:t>TGeoNodeMatrix</a:t>
            </a:r>
            <a:r>
              <a:rPr lang="en-US" dirty="0"/>
              <a:t>::</a:t>
            </a:r>
            <a:r>
              <a:rPr lang="en-US" dirty="0" err="1"/>
              <a:t>CheckOverlaps</a:t>
            </a:r>
            <a:r>
              <a:rPr lang="en-US" dirty="0"/>
              <a:t>&gt;: Checking overlaps for TOP and daughters within 0.001</a:t>
            </a:r>
          </a:p>
          <a:p>
            <a:r>
              <a:rPr lang="en-US" dirty="0"/>
              <a:t>TOP                  [=         ]    0 [  0.00 %]   TIME 00:00:00           </a:t>
            </a:r>
          </a:p>
          <a:p>
            <a:r>
              <a:rPr lang="en-US" dirty="0"/>
              <a:t>Check overlaps:      [==========]   14 [100.00 %]           </a:t>
            </a:r>
          </a:p>
          <a:p>
            <a:r>
              <a:rPr lang="en-US" dirty="0"/>
              <a:t>Info in &lt;</a:t>
            </a:r>
            <a:r>
              <a:rPr lang="en-US" dirty="0" err="1"/>
              <a:t>TGeoNodeMatrix</a:t>
            </a:r>
            <a:r>
              <a:rPr lang="en-US" dirty="0"/>
              <a:t>::</a:t>
            </a:r>
            <a:r>
              <a:rPr lang="en-US" dirty="0" err="1"/>
              <a:t>CheckOverlaps</a:t>
            </a:r>
            <a:r>
              <a:rPr lang="en-US" dirty="0"/>
              <a:t>&gt;: Number of illegal overlaps/extrusions : 3</a:t>
            </a:r>
          </a:p>
          <a:p>
            <a:endParaRPr lang="en-US" dirty="0"/>
          </a:p>
          <a:p>
            <a:r>
              <a:rPr lang="en-US" dirty="0"/>
              <a:t>=== Overlaps for </a:t>
            </a:r>
            <a:r>
              <a:rPr lang="en-US" dirty="0" err="1"/>
              <a:t>FAIRGeom</a:t>
            </a:r>
            <a:r>
              <a:rPr lang="en-US" dirty="0"/>
              <a:t> ===</a:t>
            </a:r>
          </a:p>
          <a:p>
            <a:r>
              <a:rPr lang="en-US" dirty="0"/>
              <a:t> = Overlap ov00000: GADGET_II/drift_volume_1 overlapping GADGET_II/cathode_1 </a:t>
            </a:r>
            <a:r>
              <a:rPr lang="en-US" dirty="0" err="1"/>
              <a:t>ovlp</a:t>
            </a:r>
            <a:r>
              <a:rPr lang="en-US" dirty="0"/>
              <a:t>=1.1016</a:t>
            </a:r>
          </a:p>
          <a:p>
            <a:r>
              <a:rPr lang="en-US" dirty="0"/>
              <a:t> = Overlap ov00001: GADGET_II/drift_volume_1 overlapping GADGET_II/cathode_mount_1 </a:t>
            </a:r>
            <a:r>
              <a:rPr lang="en-US" dirty="0" err="1"/>
              <a:t>ovlp</a:t>
            </a:r>
            <a:r>
              <a:rPr lang="en-US" dirty="0"/>
              <a:t>=0.9525</a:t>
            </a:r>
          </a:p>
          <a:p>
            <a:r>
              <a:rPr lang="en-US" dirty="0"/>
              <a:t> = Overlap ov00002: GADGET_II/cathode_1 overlapping GADGET_II/cathode_mount_1 </a:t>
            </a:r>
            <a:r>
              <a:rPr lang="en-US" dirty="0" err="1"/>
              <a:t>ovlp</a:t>
            </a:r>
            <a:r>
              <a:rPr lang="en-US" dirty="0"/>
              <a:t>=0.472114</a:t>
            </a:r>
          </a:p>
          <a:p>
            <a:r>
              <a:rPr lang="en-US" dirty="0"/>
              <a:t>Random box : 11.430000, 11.430000, 25.626100</a:t>
            </a:r>
          </a:p>
          <a:p>
            <a:r>
              <a:rPr lang="en-US" dirty="0"/>
              <a:t>Generation time :</a:t>
            </a:r>
          </a:p>
          <a:p>
            <a:r>
              <a:rPr lang="en-US" dirty="0"/>
              <a:t>Real time 0:00:00, CP time 0.030, 2 slices</a:t>
            </a:r>
          </a:p>
          <a:p>
            <a:r>
              <a:rPr lang="en-US" dirty="0"/>
              <a:t>Start... 1000000 points</a:t>
            </a:r>
          </a:p>
          <a:p>
            <a:r>
              <a:rPr lang="en-US" dirty="0"/>
              <a:t>Real time 0:00:00, CP time 0.250, 3 slices</a:t>
            </a:r>
          </a:p>
          <a:p>
            <a:r>
              <a:rPr lang="en-US" dirty="0"/>
              <a:t>Info in &lt;</a:t>
            </a:r>
            <a:r>
              <a:rPr lang="en-US" dirty="0" err="1"/>
              <a:t>TCanvas</a:t>
            </a:r>
            <a:r>
              <a:rPr lang="en-US" dirty="0"/>
              <a:t>::</a:t>
            </a:r>
            <a:r>
              <a:rPr lang="en-US" dirty="0" err="1"/>
              <a:t>MakeDefCanvas</a:t>
            </a:r>
            <a:r>
              <a:rPr lang="en-US" dirty="0"/>
              <a:t>&gt;:  created default </a:t>
            </a:r>
            <a:r>
              <a:rPr lang="en-US" dirty="0" err="1"/>
              <a:t>TCanvas</a:t>
            </a:r>
            <a:r>
              <a:rPr lang="en-US" dirty="0"/>
              <a:t> with name c1</a:t>
            </a:r>
          </a:p>
          <a:p>
            <a:endParaRPr lang="en-US" dirty="0"/>
          </a:p>
          <a:p>
            <a:r>
              <a:rPr lang="en-US" dirty="0"/>
              <a:t> *** Break *** segmentation violation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===========================================================</a:t>
            </a:r>
          </a:p>
          <a:p>
            <a:r>
              <a:rPr lang="en-US" dirty="0"/>
              <a:t>There was a crash.</a:t>
            </a:r>
          </a:p>
          <a:p>
            <a:r>
              <a:rPr lang="en-US" dirty="0"/>
              <a:t>This is the entire stack trace of all threads:</a:t>
            </a:r>
          </a:p>
          <a:p>
            <a:r>
              <a:rPr lang="en-US" dirty="0"/>
              <a:t>===========================================================</a:t>
            </a:r>
          </a:p>
          <a:p>
            <a:r>
              <a:rPr lang="en-US" dirty="0"/>
              <a:t>#0  0x00007ff3ce8e72d7 in __GI___</a:t>
            </a:r>
            <a:r>
              <a:rPr lang="en-US" dirty="0" err="1"/>
              <a:t>waitpid</a:t>
            </a:r>
            <a:r>
              <a:rPr lang="en-US" dirty="0"/>
              <a:t> (</a:t>
            </a:r>
            <a:r>
              <a:rPr lang="en-US" dirty="0" err="1"/>
              <a:t>pid</a:t>
            </a:r>
            <a:r>
              <a:rPr lang="en-US" dirty="0"/>
              <a:t>=347, </a:t>
            </a:r>
            <a:r>
              <a:rPr lang="en-US" dirty="0" err="1"/>
              <a:t>stat_loc</a:t>
            </a:r>
            <a:r>
              <a:rPr lang="en-US" dirty="0"/>
              <a:t>=</a:t>
            </a:r>
            <a:r>
              <a:rPr lang="en-US" dirty="0" err="1"/>
              <a:t>stat_loc</a:t>
            </a:r>
            <a:endParaRPr lang="en-US" dirty="0"/>
          </a:p>
          <a:p>
            <a:r>
              <a:rPr lang="en-US" dirty="0"/>
              <a:t>entry=0x7fffa24eed88, options=options</a:t>
            </a:r>
          </a:p>
          <a:p>
            <a:r>
              <a:rPr lang="en-US" dirty="0"/>
              <a:t>entry=0) at ../</a:t>
            </a:r>
            <a:r>
              <a:rPr lang="en-US" dirty="0" err="1"/>
              <a:t>sysdeps</a:t>
            </a:r>
            <a:r>
              <a:rPr lang="en-US" dirty="0"/>
              <a:t>/</a:t>
            </a:r>
            <a:r>
              <a:rPr lang="en-US" dirty="0" err="1"/>
              <a:t>unix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/</a:t>
            </a:r>
            <a:r>
              <a:rPr lang="en-US" dirty="0" err="1"/>
              <a:t>linux</a:t>
            </a:r>
            <a:r>
              <a:rPr lang="en-US" dirty="0"/>
              <a:t>/waitpid.c:30</a:t>
            </a:r>
          </a:p>
          <a:p>
            <a:r>
              <a:rPr lang="en-US" dirty="0"/>
              <a:t>#1  0x00007ff3ce86570f in </a:t>
            </a:r>
            <a:r>
              <a:rPr lang="en-US" dirty="0" err="1"/>
              <a:t>do_system</a:t>
            </a:r>
            <a:r>
              <a:rPr lang="en-US" dirty="0"/>
              <a:t> (line=&lt;optimized out&gt;) at ../</a:t>
            </a:r>
            <a:r>
              <a:rPr lang="en-US" dirty="0" err="1"/>
              <a:t>sysdeps</a:t>
            </a:r>
            <a:r>
              <a:rPr lang="en-US" dirty="0"/>
              <a:t>/</a:t>
            </a:r>
            <a:r>
              <a:rPr lang="en-US" dirty="0" err="1"/>
              <a:t>posix</a:t>
            </a:r>
            <a:r>
              <a:rPr lang="en-US" dirty="0"/>
              <a:t>/system.c:149</a:t>
            </a:r>
          </a:p>
          <a:p>
            <a:r>
              <a:rPr lang="en-US" dirty="0"/>
              <a:t>#2  0x00007ff3cf081eb3 in </a:t>
            </a:r>
            <a:r>
              <a:rPr lang="en-US" dirty="0" err="1"/>
              <a:t>TUnixSystem</a:t>
            </a:r>
            <a:r>
              <a:rPr lang="en-US" dirty="0"/>
              <a:t>::Exec (</a:t>
            </a:r>
            <a:r>
              <a:rPr lang="en-US" dirty="0" err="1"/>
              <a:t>shellcmd</a:t>
            </a:r>
            <a:r>
              <a:rPr lang="en-US" dirty="0"/>
              <a:t>=&lt;optimized out&gt;, this=0x55d07e05c7c0)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</a:t>
            </a:r>
            <a:r>
              <a:rPr lang="en-US" dirty="0" err="1"/>
              <a:t>unix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/TUnixSystem.cxx:2117</a:t>
            </a:r>
          </a:p>
          <a:p>
            <a:r>
              <a:rPr lang="en-US" dirty="0"/>
              <a:t>#3  </a:t>
            </a:r>
            <a:r>
              <a:rPr lang="en-US" dirty="0" err="1"/>
              <a:t>TUnixSystem</a:t>
            </a:r>
            <a:r>
              <a:rPr lang="en-US" dirty="0"/>
              <a:t>::</a:t>
            </a:r>
            <a:r>
              <a:rPr lang="en-US" dirty="0" err="1"/>
              <a:t>StackTrace</a:t>
            </a:r>
            <a:r>
              <a:rPr lang="en-US" dirty="0"/>
              <a:t> (this=0x55d07e05c7c0)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</a:t>
            </a:r>
            <a:r>
              <a:rPr lang="en-US" dirty="0" err="1"/>
              <a:t>unix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/TUnixSystem.cxx:2408</a:t>
            </a:r>
          </a:p>
          <a:p>
            <a:r>
              <a:rPr lang="en-US" dirty="0"/>
              <a:t>#4  0x00007ff3cf084085 in </a:t>
            </a:r>
            <a:r>
              <a:rPr lang="en-US" dirty="0" err="1"/>
              <a:t>TUnixSystem</a:t>
            </a:r>
            <a:r>
              <a:rPr lang="en-US" dirty="0"/>
              <a:t>::</a:t>
            </a:r>
            <a:r>
              <a:rPr lang="en-US" dirty="0" err="1"/>
              <a:t>DispatchSignals</a:t>
            </a:r>
            <a:r>
              <a:rPr lang="en-US" dirty="0"/>
              <a:t> (this=0x55d07e05c7c0, sig=</a:t>
            </a:r>
            <a:r>
              <a:rPr lang="en-US" dirty="0" err="1"/>
              <a:t>kSigSegmentationViolation</a:t>
            </a:r>
            <a:r>
              <a:rPr lang="en-US" dirty="0"/>
              <a:t>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</a:t>
            </a:r>
            <a:r>
              <a:rPr lang="en-US" dirty="0" err="1"/>
              <a:t>unix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/TUnixSystem.cxx:3646</a:t>
            </a:r>
          </a:p>
          <a:p>
            <a:r>
              <a:rPr lang="en-US" dirty="0"/>
              <a:t>#5  &lt;signal handler called&gt;</a:t>
            </a:r>
          </a:p>
          <a:p>
            <a:r>
              <a:rPr lang="en-US" dirty="0"/>
              <a:t>#6  0x00007ff3b774ce83 in </a:t>
            </a:r>
            <a:r>
              <a:rPr lang="en-US" dirty="0" err="1"/>
              <a:t>asim_parse_argb_color</a:t>
            </a:r>
            <a:r>
              <a:rPr lang="en-US" dirty="0"/>
              <a:t> () from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/lib/libASImage.so.6.22.08</a:t>
            </a:r>
          </a:p>
          <a:p>
            <a:r>
              <a:rPr lang="en-US" dirty="0"/>
              <a:t>#7  0x00007ff3b77a42cd in </a:t>
            </a:r>
            <a:r>
              <a:rPr lang="en-US" dirty="0" err="1"/>
              <a:t>build_xpm_colormap</a:t>
            </a:r>
            <a:r>
              <a:rPr lang="en-US" dirty="0"/>
              <a:t> () from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/lib/libASImage.so.6.22.08</a:t>
            </a:r>
          </a:p>
          <a:p>
            <a:r>
              <a:rPr lang="en-US" dirty="0"/>
              <a:t>#8  0x00007ff3b77831d6 in xpm2ASImage () from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/lib/libASImage.so.6.22.08</a:t>
            </a:r>
          </a:p>
          <a:p>
            <a:r>
              <a:rPr lang="en-US" dirty="0"/>
              <a:t>#9  0x00007ff3b77842cc in file2ASImage_extra () from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/lib/libASImage.so.6.22.08</a:t>
            </a:r>
          </a:p>
          <a:p>
            <a:r>
              <a:rPr lang="en-US" dirty="0"/>
              <a:t>#10 0x00007ff3b774283b in </a:t>
            </a:r>
            <a:r>
              <a:rPr lang="en-US" dirty="0" err="1"/>
              <a:t>TASImage</a:t>
            </a:r>
            <a:r>
              <a:rPr lang="en-US" dirty="0"/>
              <a:t>::</a:t>
            </a:r>
            <a:r>
              <a:rPr lang="en-US" dirty="0" err="1"/>
              <a:t>ReadImage</a:t>
            </a:r>
            <a:r>
              <a:rPr lang="en-US" dirty="0"/>
              <a:t> (this=0x55d0813fde60, filename=&lt;optimized out&gt;)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/build/Source/root/core/base/</a:t>
            </a:r>
            <a:r>
              <a:rPr lang="en-US" dirty="0" err="1"/>
              <a:t>inc</a:t>
            </a:r>
            <a:r>
              <a:rPr lang="en-US" dirty="0"/>
              <a:t>/TString.h:239</a:t>
            </a:r>
          </a:p>
          <a:p>
            <a:r>
              <a:rPr lang="en-US" dirty="0"/>
              <a:t>#11 0x00007ff3ba1a4a40 in </a:t>
            </a:r>
            <a:r>
              <a:rPr lang="en-US" dirty="0" err="1"/>
              <a:t>TImage</a:t>
            </a:r>
            <a:r>
              <a:rPr lang="en-US" dirty="0"/>
              <a:t>::Open (file=file</a:t>
            </a:r>
          </a:p>
          <a:p>
            <a:r>
              <a:rPr lang="en-US" dirty="0"/>
              <a:t>entry=0x55d081480f90 "/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/share/root/icons/</a:t>
            </a:r>
            <a:r>
              <a:rPr lang="en-US" dirty="0" err="1"/>
              <a:t>arrow_left.xpm</a:t>
            </a:r>
            <a:r>
              <a:rPr lang="en-US" dirty="0"/>
              <a:t>", type=type</a:t>
            </a:r>
          </a:p>
          <a:p>
            <a:r>
              <a:rPr lang="en-US" dirty="0"/>
              <a:t>entry=</a:t>
            </a:r>
            <a:r>
              <a:rPr lang="en-US" dirty="0" err="1"/>
              <a:t>TImage</a:t>
            </a:r>
            <a:r>
              <a:rPr lang="en-US" dirty="0"/>
              <a:t>::</a:t>
            </a:r>
            <a:r>
              <a:rPr lang="en-US" dirty="0" err="1"/>
              <a:t>kUnknown</a:t>
            </a:r>
            <a:r>
              <a:rPr lang="en-US" dirty="0"/>
              <a:t>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/build/Source/root/graf2d/</a:t>
            </a:r>
            <a:r>
              <a:rPr lang="en-US" dirty="0" err="1"/>
              <a:t>graf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/TImage.cxx:129</a:t>
            </a:r>
          </a:p>
          <a:p>
            <a:r>
              <a:rPr lang="en-US" dirty="0"/>
              <a:t>#12 0x00007ff3b81b3e74 in </a:t>
            </a:r>
            <a:r>
              <a:rPr lang="en-US" dirty="0" err="1"/>
              <a:t>TGPicturePool</a:t>
            </a:r>
            <a:r>
              <a:rPr lang="en-US" dirty="0"/>
              <a:t>::</a:t>
            </a:r>
            <a:r>
              <a:rPr lang="en-US" dirty="0" err="1"/>
              <a:t>GetPicture</a:t>
            </a:r>
            <a:r>
              <a:rPr lang="en-US" dirty="0"/>
              <a:t> (this=0x55d08114d6f0, name=name</a:t>
            </a:r>
          </a:p>
          <a:p>
            <a:r>
              <a:rPr lang="en-US" dirty="0"/>
              <a:t>entry=0x7ff3b82910f7 "</a:t>
            </a:r>
            <a:r>
              <a:rPr lang="en-US" dirty="0" err="1"/>
              <a:t>arrow_left.xpm</a:t>
            </a:r>
            <a:r>
              <a:rPr lang="en-US" dirty="0"/>
              <a:t>")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/TGPicture.cxx:113</a:t>
            </a:r>
          </a:p>
          <a:p>
            <a:r>
              <a:rPr lang="en-US" dirty="0"/>
              <a:t>#13 0x00007ff3b8113bcc in </a:t>
            </a:r>
            <a:r>
              <a:rPr lang="en-US" dirty="0" err="1"/>
              <a:t>TGClient</a:t>
            </a:r>
            <a:r>
              <a:rPr lang="en-US" dirty="0"/>
              <a:t>::</a:t>
            </a:r>
            <a:r>
              <a:rPr lang="en-US" dirty="0" err="1"/>
              <a:t>GetPicture</a:t>
            </a:r>
            <a:r>
              <a:rPr lang="en-US" dirty="0"/>
              <a:t> (this=&lt;optimized out&gt;, name=name</a:t>
            </a:r>
          </a:p>
          <a:p>
            <a:r>
              <a:rPr lang="en-US" dirty="0"/>
              <a:t>entry=0x7ff3b82910f7 "</a:t>
            </a:r>
            <a:r>
              <a:rPr lang="en-US" dirty="0" err="1"/>
              <a:t>arrow_left.xpm</a:t>
            </a:r>
            <a:r>
              <a:rPr lang="en-US" dirty="0"/>
              <a:t>")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/TGClient.cxx:291</a:t>
            </a:r>
          </a:p>
          <a:p>
            <a:r>
              <a:rPr lang="en-US" dirty="0"/>
              <a:t>#14 0x00007ff3b81babc2 in </a:t>
            </a:r>
            <a:r>
              <a:rPr lang="en-US" dirty="0" err="1"/>
              <a:t>TGHScrollBar</a:t>
            </a:r>
            <a:r>
              <a:rPr lang="en-US" dirty="0"/>
              <a:t>::</a:t>
            </a:r>
            <a:r>
              <a:rPr lang="en-US" dirty="0" err="1"/>
              <a:t>TGHScrollBar</a:t>
            </a:r>
            <a:r>
              <a:rPr lang="en-US" dirty="0"/>
              <a:t> (this=0x55d081113d00, p=&lt;optimized out&gt;, w=166, h=&lt;optimized out&gt;, options=&lt;optimized out&gt;, back=&lt;optimized out&gt;)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/TGScrollBar.cxx:424</a:t>
            </a:r>
          </a:p>
          <a:p>
            <a:r>
              <a:rPr lang="en-US" dirty="0"/>
              <a:t>#15 0x00007ff3b810dc79 in </a:t>
            </a:r>
            <a:r>
              <a:rPr lang="en-US" dirty="0" err="1"/>
              <a:t>TGCanvas</a:t>
            </a:r>
            <a:r>
              <a:rPr lang="en-US" dirty="0"/>
              <a:t>::</a:t>
            </a:r>
            <a:r>
              <a:rPr lang="en-US" dirty="0" err="1"/>
              <a:t>TGCanvas</a:t>
            </a:r>
            <a:r>
              <a:rPr lang="en-US" dirty="0"/>
              <a:t> (this=0x55d0813f2730, p=&lt;optimized out&gt;, w=170, h=10, options=&lt;optimized out&gt;, back=&lt;optimized out&gt;)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/build/Source/root/core/base/</a:t>
            </a:r>
            <a:r>
              <a:rPr lang="en-US" dirty="0" err="1"/>
              <a:t>inc</a:t>
            </a:r>
            <a:r>
              <a:rPr lang="en-US" dirty="0"/>
              <a:t>/TObject.h:167</a:t>
            </a:r>
          </a:p>
          <a:p>
            <a:r>
              <a:rPr lang="en-US" dirty="0"/>
              <a:t>#16 0x00007ff3b853f522 in </a:t>
            </a:r>
            <a:r>
              <a:rPr lang="en-US" dirty="0" err="1"/>
              <a:t>TGedEditor</a:t>
            </a:r>
            <a:r>
              <a:rPr lang="en-US" dirty="0"/>
              <a:t>::</a:t>
            </a:r>
            <a:r>
              <a:rPr lang="en-US" dirty="0" err="1"/>
              <a:t>TGedEditor</a:t>
            </a:r>
            <a:r>
              <a:rPr lang="en-US" dirty="0"/>
              <a:t> (this=0x55d080afd160, canvas=0x0, width=175, height=20)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/build/Source/root/core/base/</a:t>
            </a:r>
            <a:r>
              <a:rPr lang="en-US" dirty="0" err="1"/>
              <a:t>inc</a:t>
            </a:r>
            <a:r>
              <a:rPr lang="en-US" dirty="0"/>
              <a:t>/TObject.h:167</a:t>
            </a:r>
          </a:p>
          <a:p>
            <a:r>
              <a:rPr lang="en-US" dirty="0"/>
              <a:t>#17 0x00007ff3b8d6cfe1 in </a:t>
            </a:r>
            <a:r>
              <a:rPr lang="en-US" dirty="0" err="1"/>
              <a:t>TGLSAViewer</a:t>
            </a:r>
            <a:r>
              <a:rPr lang="en-US" dirty="0"/>
              <a:t>::</a:t>
            </a:r>
            <a:r>
              <a:rPr lang="en-US" dirty="0" err="1"/>
              <a:t>CreateFrames</a:t>
            </a:r>
            <a:r>
              <a:rPr lang="en-US" dirty="0"/>
              <a:t> (this=0x55d0815e6e40)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/build/Source/root/core/base/</a:t>
            </a:r>
            <a:r>
              <a:rPr lang="en-US" dirty="0" err="1"/>
              <a:t>inc</a:t>
            </a:r>
            <a:r>
              <a:rPr lang="en-US" dirty="0"/>
              <a:t>/TObject.h:167</a:t>
            </a:r>
          </a:p>
          <a:p>
            <a:r>
              <a:rPr lang="en-US" dirty="0"/>
              <a:t>#18 0x00007ff3b8d6d3f9 in </a:t>
            </a:r>
            <a:r>
              <a:rPr lang="en-US" dirty="0" err="1"/>
              <a:t>TGLSAViewer</a:t>
            </a:r>
            <a:r>
              <a:rPr lang="en-US" dirty="0"/>
              <a:t>::</a:t>
            </a:r>
            <a:r>
              <a:rPr lang="en-US" dirty="0" err="1"/>
              <a:t>TGLSAViewer</a:t>
            </a:r>
            <a:r>
              <a:rPr lang="en-US" dirty="0"/>
              <a:t> (this=0x55d0815e6e40, pad=&lt;optimized out&gt;, format=&lt;optimized out&gt;)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/build/Source/root/graf3d/</a:t>
            </a:r>
            <a:r>
              <a:rPr lang="en-US" dirty="0" err="1"/>
              <a:t>gl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/TGLSAViewer.cxx:230</a:t>
            </a:r>
          </a:p>
          <a:p>
            <a:r>
              <a:rPr lang="en-US" dirty="0"/>
              <a:t>#19 0x00007ff3c812406b in ?? ()</a:t>
            </a:r>
          </a:p>
          <a:p>
            <a:r>
              <a:rPr lang="en-US" dirty="0"/>
              <a:t>#20 0x0000000000000000 in ?? ()</a:t>
            </a:r>
          </a:p>
          <a:p>
            <a:r>
              <a:rPr lang="en-US" dirty="0"/>
              <a:t>===========================================================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lines below might hint at the cause of the crash.</a:t>
            </a:r>
          </a:p>
          <a:p>
            <a:r>
              <a:rPr lang="en-US" dirty="0"/>
              <a:t>You may get help by asking at the ROOT forum https://root.cern.ch/forum</a:t>
            </a:r>
          </a:p>
          <a:p>
            <a:r>
              <a:rPr lang="en-US" dirty="0"/>
              <a:t>Only if you are really convinced it is a bug in ROOT then please submit a</a:t>
            </a:r>
          </a:p>
          <a:p>
            <a:r>
              <a:rPr lang="en-US" dirty="0"/>
              <a:t>report at https://root.cern.ch/bugs Please post the ENTIRE stack trace</a:t>
            </a:r>
          </a:p>
          <a:p>
            <a:r>
              <a:rPr lang="en-US" dirty="0"/>
              <a:t>from above as an attachment in addition to anything else</a:t>
            </a:r>
          </a:p>
          <a:p>
            <a:r>
              <a:rPr lang="en-US" dirty="0"/>
              <a:t>that might help us fixing this issue.</a:t>
            </a:r>
          </a:p>
          <a:p>
            <a:r>
              <a:rPr lang="en-US" dirty="0"/>
              <a:t>===========================================================</a:t>
            </a:r>
          </a:p>
          <a:p>
            <a:r>
              <a:rPr lang="en-US" dirty="0"/>
              <a:t>#6  0x00007ff3b774ce83 in </a:t>
            </a:r>
            <a:r>
              <a:rPr lang="en-US" dirty="0" err="1"/>
              <a:t>asim_parse_argb_color</a:t>
            </a:r>
            <a:r>
              <a:rPr lang="en-US" dirty="0"/>
              <a:t> () from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/lib/libASImage.so.6.22.08</a:t>
            </a:r>
          </a:p>
          <a:p>
            <a:r>
              <a:rPr lang="en-US" dirty="0"/>
              <a:t>#7  0x00007ff3b77a42cd in </a:t>
            </a:r>
            <a:r>
              <a:rPr lang="en-US" dirty="0" err="1"/>
              <a:t>build_xpm_colormap</a:t>
            </a:r>
            <a:r>
              <a:rPr lang="en-US" dirty="0"/>
              <a:t> () from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/lib/libASImage.so.6.22.08</a:t>
            </a:r>
          </a:p>
          <a:p>
            <a:r>
              <a:rPr lang="en-US" dirty="0"/>
              <a:t>#8  0x00007ff3b77831d6 in xpm2ASImage () from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/lib/libASImage.so.6.22.08</a:t>
            </a:r>
          </a:p>
          <a:p>
            <a:r>
              <a:rPr lang="en-US" dirty="0"/>
              <a:t>#9  0x00007ff3b77842cc in file2ASImage_extra () from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/lib/libASImage.so.6.22.08</a:t>
            </a:r>
          </a:p>
          <a:p>
            <a:r>
              <a:rPr lang="en-US" dirty="0"/>
              <a:t>#10 0x00007ff3b774283b in </a:t>
            </a:r>
            <a:r>
              <a:rPr lang="en-US" dirty="0" err="1"/>
              <a:t>TASImage</a:t>
            </a:r>
            <a:r>
              <a:rPr lang="en-US" dirty="0"/>
              <a:t>::</a:t>
            </a:r>
            <a:r>
              <a:rPr lang="en-US" dirty="0" err="1"/>
              <a:t>ReadImage</a:t>
            </a:r>
            <a:r>
              <a:rPr lang="en-US" dirty="0"/>
              <a:t> (this=0x55d0813fde60, filename=&lt;optimized out&gt;)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/build/Source/root/core/base/</a:t>
            </a:r>
            <a:r>
              <a:rPr lang="en-US" dirty="0" err="1"/>
              <a:t>inc</a:t>
            </a:r>
            <a:r>
              <a:rPr lang="en-US" dirty="0"/>
              <a:t>/TString.h:239</a:t>
            </a:r>
          </a:p>
          <a:p>
            <a:r>
              <a:rPr lang="en-US" dirty="0"/>
              <a:t>#11 0x00007ff3ba1a4a40 in </a:t>
            </a:r>
            <a:r>
              <a:rPr lang="en-US" dirty="0" err="1"/>
              <a:t>TImage</a:t>
            </a:r>
            <a:r>
              <a:rPr lang="en-US" dirty="0"/>
              <a:t>::Open (file=file</a:t>
            </a:r>
          </a:p>
          <a:p>
            <a:r>
              <a:rPr lang="en-US" dirty="0"/>
              <a:t>entry=0x55d081480f90 "/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sw</a:t>
            </a:r>
            <a:r>
              <a:rPr lang="en-US" dirty="0"/>
              <a:t>/x86_64/Debian/10/</a:t>
            </a:r>
            <a:r>
              <a:rPr lang="en-US" dirty="0" err="1"/>
              <a:t>fairroot</a:t>
            </a:r>
            <a:r>
              <a:rPr lang="en-US" dirty="0"/>
              <a:t>/18.6.3/</a:t>
            </a:r>
            <a:r>
              <a:rPr lang="en-US" dirty="0" err="1"/>
              <a:t>fairsoft</a:t>
            </a:r>
            <a:r>
              <a:rPr lang="en-US" dirty="0"/>
              <a:t>/share/root/icons/</a:t>
            </a:r>
            <a:r>
              <a:rPr lang="en-US" dirty="0" err="1"/>
              <a:t>arrow_left.xpm</a:t>
            </a:r>
            <a:r>
              <a:rPr lang="en-US" dirty="0"/>
              <a:t>", type=type</a:t>
            </a:r>
          </a:p>
          <a:p>
            <a:r>
              <a:rPr lang="en-US" dirty="0"/>
              <a:t>entry=</a:t>
            </a:r>
            <a:r>
              <a:rPr lang="en-US" dirty="0" err="1"/>
              <a:t>TImage</a:t>
            </a:r>
            <a:r>
              <a:rPr lang="en-US" dirty="0"/>
              <a:t>::</a:t>
            </a:r>
            <a:r>
              <a:rPr lang="en-US" dirty="0" err="1"/>
              <a:t>kUnknown</a:t>
            </a:r>
            <a:r>
              <a:rPr lang="en-US" dirty="0"/>
              <a:t>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/build/Source/root/graf2d/</a:t>
            </a:r>
            <a:r>
              <a:rPr lang="en-US" dirty="0" err="1"/>
              <a:t>graf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/TImage.cxx:129</a:t>
            </a:r>
          </a:p>
          <a:p>
            <a:r>
              <a:rPr lang="en-US" dirty="0"/>
              <a:t>#12 0x00007ff3b81b3e74 in </a:t>
            </a:r>
            <a:r>
              <a:rPr lang="en-US" dirty="0" err="1"/>
              <a:t>TGPicturePool</a:t>
            </a:r>
            <a:r>
              <a:rPr lang="en-US" dirty="0"/>
              <a:t>::</a:t>
            </a:r>
            <a:r>
              <a:rPr lang="en-US" dirty="0" err="1"/>
              <a:t>GetPicture</a:t>
            </a:r>
            <a:r>
              <a:rPr lang="en-US" dirty="0"/>
              <a:t> (this=0x55d08114d6f0, name=name</a:t>
            </a:r>
          </a:p>
          <a:p>
            <a:r>
              <a:rPr lang="en-US" dirty="0"/>
              <a:t>entry=0x7ff3b82910f7 "</a:t>
            </a:r>
            <a:r>
              <a:rPr lang="en-US" dirty="0" err="1"/>
              <a:t>arrow_left.xpm</a:t>
            </a:r>
            <a:r>
              <a:rPr lang="en-US" dirty="0"/>
              <a:t>")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/TGPicture.cxx:113</a:t>
            </a:r>
          </a:p>
          <a:p>
            <a:r>
              <a:rPr lang="en-US" dirty="0"/>
              <a:t>#13 0x00007ff3b8113bcc in </a:t>
            </a:r>
            <a:r>
              <a:rPr lang="en-US" dirty="0" err="1"/>
              <a:t>TGClient</a:t>
            </a:r>
            <a:r>
              <a:rPr lang="en-US" dirty="0"/>
              <a:t>::</a:t>
            </a:r>
            <a:r>
              <a:rPr lang="en-US" dirty="0" err="1"/>
              <a:t>GetPicture</a:t>
            </a:r>
            <a:r>
              <a:rPr lang="en-US" dirty="0"/>
              <a:t> (this=&lt;optimized out&gt;, name=name</a:t>
            </a:r>
          </a:p>
          <a:p>
            <a:r>
              <a:rPr lang="en-US" dirty="0"/>
              <a:t>entry=0x7ff3b82910f7 "</a:t>
            </a:r>
            <a:r>
              <a:rPr lang="en-US" dirty="0" err="1"/>
              <a:t>arrow_left.xpm</a:t>
            </a:r>
            <a:r>
              <a:rPr lang="en-US" dirty="0"/>
              <a:t>")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/TGClient.cxx:291</a:t>
            </a:r>
          </a:p>
          <a:p>
            <a:r>
              <a:rPr lang="en-US" dirty="0"/>
              <a:t>#14 0x00007ff3b81babc2 in </a:t>
            </a:r>
            <a:r>
              <a:rPr lang="en-US" dirty="0" err="1"/>
              <a:t>TGHScrollBar</a:t>
            </a:r>
            <a:r>
              <a:rPr lang="en-US" dirty="0"/>
              <a:t>::</a:t>
            </a:r>
            <a:r>
              <a:rPr lang="en-US" dirty="0" err="1"/>
              <a:t>TGHScrollBar</a:t>
            </a:r>
            <a:r>
              <a:rPr lang="en-US" dirty="0"/>
              <a:t> (this=0x55d081113d00, p=&lt;optimized out&gt;, w=166, h=&lt;optimized out&gt;, options=&lt;optimized out&gt;, back=&lt;optimized out&gt;)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gui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/TGScrollBar.cxx:424</a:t>
            </a:r>
          </a:p>
          <a:p>
            <a:r>
              <a:rPr lang="en-US" dirty="0"/>
              <a:t>#15 0x00007ff3b810dc79 in </a:t>
            </a:r>
            <a:r>
              <a:rPr lang="en-US" dirty="0" err="1"/>
              <a:t>TGCanvas</a:t>
            </a:r>
            <a:r>
              <a:rPr lang="en-US" dirty="0"/>
              <a:t>::</a:t>
            </a:r>
            <a:r>
              <a:rPr lang="en-US" dirty="0" err="1"/>
              <a:t>TGCanvas</a:t>
            </a:r>
            <a:r>
              <a:rPr lang="en-US" dirty="0"/>
              <a:t> (this=0x55d0813f2730, p=&lt;optimized out&gt;, w=170, h=10, options=&lt;optimized out&gt;, back=&lt;optimized out&gt;)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/build/Source/root/core/base/</a:t>
            </a:r>
            <a:r>
              <a:rPr lang="en-US" dirty="0" err="1"/>
              <a:t>inc</a:t>
            </a:r>
            <a:r>
              <a:rPr lang="en-US" dirty="0"/>
              <a:t>/TObject.h:167</a:t>
            </a:r>
          </a:p>
          <a:p>
            <a:r>
              <a:rPr lang="en-US" dirty="0"/>
              <a:t>#16 0x00007ff3b853f522 in </a:t>
            </a:r>
            <a:r>
              <a:rPr lang="en-US" dirty="0" err="1"/>
              <a:t>TGedEditor</a:t>
            </a:r>
            <a:r>
              <a:rPr lang="en-US" dirty="0"/>
              <a:t>::</a:t>
            </a:r>
            <a:r>
              <a:rPr lang="en-US" dirty="0" err="1"/>
              <a:t>TGedEditor</a:t>
            </a:r>
            <a:r>
              <a:rPr lang="en-US" dirty="0"/>
              <a:t> (this=0x55d080afd160, canvas=0x0, width=175, height=20)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/build/Source/root/core/base/</a:t>
            </a:r>
            <a:r>
              <a:rPr lang="en-US" dirty="0" err="1"/>
              <a:t>inc</a:t>
            </a:r>
            <a:r>
              <a:rPr lang="en-US" dirty="0"/>
              <a:t>/TObject.h:167</a:t>
            </a:r>
          </a:p>
          <a:p>
            <a:r>
              <a:rPr lang="en-US" dirty="0"/>
              <a:t>#17 0x00007ff3b8d6cfe1 in </a:t>
            </a:r>
            <a:r>
              <a:rPr lang="en-US" dirty="0" err="1"/>
              <a:t>TGLSAViewer</a:t>
            </a:r>
            <a:r>
              <a:rPr lang="en-US" dirty="0"/>
              <a:t>::</a:t>
            </a:r>
            <a:r>
              <a:rPr lang="en-US" dirty="0" err="1"/>
              <a:t>CreateFrames</a:t>
            </a:r>
            <a:r>
              <a:rPr lang="en-US" dirty="0"/>
              <a:t> (this=0x55d0815e6e40)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/build/Source/root/core/base/</a:t>
            </a:r>
            <a:r>
              <a:rPr lang="en-US" dirty="0" err="1"/>
              <a:t>inc</a:t>
            </a:r>
            <a:r>
              <a:rPr lang="en-US" dirty="0"/>
              <a:t>/TObject.h:167</a:t>
            </a:r>
          </a:p>
          <a:p>
            <a:r>
              <a:rPr lang="en-US" dirty="0"/>
              <a:t>#18 0x00007ff3b8d6d3f9 in </a:t>
            </a:r>
            <a:r>
              <a:rPr lang="en-US" dirty="0" err="1"/>
              <a:t>TGLSAViewer</a:t>
            </a:r>
            <a:r>
              <a:rPr lang="en-US" dirty="0"/>
              <a:t>::</a:t>
            </a:r>
            <a:r>
              <a:rPr lang="en-US" dirty="0" err="1"/>
              <a:t>TGLSAViewer</a:t>
            </a:r>
            <a:r>
              <a:rPr lang="en-US" dirty="0"/>
              <a:t> (this=0x55d0815e6e40, pad=&lt;optimized out&gt;, format=&lt;optimized out&gt;) at /</a:t>
            </a:r>
            <a:r>
              <a:rPr lang="en-US" dirty="0" err="1"/>
              <a:t>mnt</a:t>
            </a:r>
            <a:r>
              <a:rPr lang="en-US" dirty="0"/>
              <a:t>/analysis/e12014/</a:t>
            </a:r>
            <a:r>
              <a:rPr lang="en-US" dirty="0" err="1"/>
              <a:t>buildSpace</a:t>
            </a:r>
            <a:r>
              <a:rPr lang="en-US" dirty="0"/>
              <a:t>/</a:t>
            </a:r>
            <a:r>
              <a:rPr lang="en-US" dirty="0" err="1"/>
              <a:t>FairSoft</a:t>
            </a:r>
            <a:r>
              <a:rPr lang="en-US" dirty="0"/>
              <a:t>/build/Source/root/graf3d/</a:t>
            </a:r>
            <a:r>
              <a:rPr lang="en-US" dirty="0" err="1"/>
              <a:t>gl</a:t>
            </a:r>
            <a:r>
              <a:rPr lang="en-US" dirty="0"/>
              <a:t>/</a:t>
            </a:r>
            <a:r>
              <a:rPr lang="en-US" dirty="0" err="1"/>
              <a:t>src</a:t>
            </a:r>
            <a:r>
              <a:rPr lang="en-US" dirty="0"/>
              <a:t>/TGLSAViewer.cxx:230</a:t>
            </a:r>
          </a:p>
          <a:p>
            <a:r>
              <a:rPr lang="en-US" dirty="0"/>
              <a:t>#19 0x00007ff3c812406b in ?? ()</a:t>
            </a:r>
          </a:p>
          <a:p>
            <a:r>
              <a:rPr lang="en-US" dirty="0"/>
              <a:t>#20 0x0000000000000000 in ?? ()</a:t>
            </a:r>
          </a:p>
          <a:p>
            <a:r>
              <a:rPr lang="en-US" dirty="0"/>
              <a:t>===========================================================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Running simulation (Mg20_test_sim_pag.C)</a:t>
            </a:r>
          </a:p>
          <a:p>
            <a:endParaRPr lang="en-US" dirty="0"/>
          </a:p>
          <a:p>
            <a:r>
              <a:rPr lang="en-US" dirty="0"/>
              <a:t>Processing Mg20_test_sim_pag.C...</a:t>
            </a:r>
          </a:p>
          <a:p>
            <a:r>
              <a:rPr lang="en-US" dirty="0"/>
              <a:t>[WARN] </a:t>
            </a:r>
            <a:r>
              <a:rPr lang="en-US" dirty="0" err="1"/>
              <a:t>FairRun</a:t>
            </a:r>
            <a:r>
              <a:rPr lang="en-US" dirty="0"/>
              <a:t>::</a:t>
            </a:r>
            <a:r>
              <a:rPr lang="en-US" dirty="0" err="1"/>
              <a:t>SetOutputFile</a:t>
            </a:r>
            <a:r>
              <a:rPr lang="en-US" dirty="0"/>
              <a:t>() deprecated. Use </a:t>
            </a:r>
            <a:r>
              <a:rPr lang="en-US" dirty="0" err="1"/>
              <a:t>FairRootFileSink</a:t>
            </a:r>
            <a:r>
              <a:rPr lang="en-US" dirty="0"/>
              <a:t>.</a:t>
            </a:r>
          </a:p>
          <a:p>
            <a:r>
              <a:rPr lang="en-US" dirty="0"/>
              <a:t>[INFO] Media file used: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/Simulations/sims/0/ATTPCROOTv2/geometry/</a:t>
            </a:r>
            <a:r>
              <a:rPr lang="en-US" dirty="0" err="1"/>
              <a:t>media.geo</a:t>
            </a:r>
            <a:endParaRPr lang="en-US" dirty="0"/>
          </a:p>
          <a:p>
            <a:r>
              <a:rPr lang="en-US" dirty="0"/>
              <a:t>[INFO] </a:t>
            </a:r>
            <a:r>
              <a:rPr lang="en-US" dirty="0" err="1"/>
              <a:t>FairRootFileSink</a:t>
            </a:r>
            <a:r>
              <a:rPr lang="en-US" dirty="0"/>
              <a:t> initialized.</a:t>
            </a:r>
          </a:p>
          <a:p>
            <a:r>
              <a:rPr lang="en-US" dirty="0"/>
              <a:t>[INFO]  - cbmroot_0</a:t>
            </a:r>
          </a:p>
          <a:p>
            <a:r>
              <a:rPr lang="en-US" dirty="0"/>
              <a:t>[INFO]     - ./data/</a:t>
            </a:r>
            <a:r>
              <a:rPr lang="en-US" dirty="0" err="1"/>
              <a:t>gadgetsim.root</a:t>
            </a:r>
            <a:endParaRPr lang="en-US" dirty="0"/>
          </a:p>
          <a:p>
            <a:r>
              <a:rPr lang="en-US" dirty="0"/>
              <a:t>[INFO] ==============  </a:t>
            </a:r>
            <a:r>
              <a:rPr lang="en-US" dirty="0" err="1"/>
              <a:t>FairRunSim</a:t>
            </a:r>
            <a:r>
              <a:rPr lang="en-US" dirty="0"/>
              <a:t>: </a:t>
            </a:r>
            <a:r>
              <a:rPr lang="en-US" dirty="0" err="1"/>
              <a:t>Initialising</a:t>
            </a:r>
            <a:r>
              <a:rPr lang="en-US" dirty="0"/>
              <a:t> simulation run ==============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TGeoManager</a:t>
            </a:r>
            <a:r>
              <a:rPr lang="en-US" dirty="0"/>
              <a:t>&gt;: Geometry </a:t>
            </a:r>
            <a:r>
              <a:rPr lang="en-US" dirty="0" err="1"/>
              <a:t>FAIRGeom</a:t>
            </a:r>
            <a:r>
              <a:rPr lang="en-US" dirty="0"/>
              <a:t>, FAIR geometry created</a:t>
            </a:r>
          </a:p>
          <a:p>
            <a:r>
              <a:rPr lang="en-US" dirty="0"/>
              <a:t>[INFO] </a:t>
            </a:r>
            <a:r>
              <a:rPr lang="en-US" dirty="0" err="1"/>
              <a:t>FairGeoMedia</a:t>
            </a:r>
            <a:r>
              <a:rPr lang="en-US" dirty="0"/>
              <a:t>: Read media </a:t>
            </a:r>
          </a:p>
          <a:p>
            <a:endParaRPr lang="en-US" dirty="0"/>
          </a:p>
          <a:p>
            <a:r>
              <a:rPr lang="en-US" dirty="0"/>
              <a:t>************************************************************* </a:t>
            </a:r>
          </a:p>
          <a:p>
            <a:r>
              <a:rPr lang="en-US" dirty="0"/>
              <a:t>     </a:t>
            </a:r>
            <a:r>
              <a:rPr lang="en-US" dirty="0" err="1"/>
              <a:t>initialisation</a:t>
            </a:r>
            <a:r>
              <a:rPr lang="en-US" dirty="0"/>
              <a:t> for run id 1735951821</a:t>
            </a:r>
          </a:p>
          <a:p>
            <a:r>
              <a:rPr lang="en-US" dirty="0"/>
              <a:t>************************************************************* </a:t>
            </a:r>
          </a:p>
          <a:p>
            <a:r>
              <a:rPr lang="en-US" dirty="0"/>
              <a:t>[INFO] Create </a:t>
            </a:r>
            <a:r>
              <a:rPr lang="en-US" dirty="0" err="1"/>
              <a:t>visualisation</a:t>
            </a:r>
            <a:r>
              <a:rPr lang="en-US" dirty="0"/>
              <a:t> manager </a:t>
            </a:r>
          </a:p>
          <a:p>
            <a:r>
              <a:rPr lang="en-US" dirty="0"/>
              <a:t>[WARN] </a:t>
            </a:r>
            <a:r>
              <a:rPr lang="en-US" dirty="0" err="1"/>
              <a:t>FairGenericVMCConfig</a:t>
            </a:r>
            <a:r>
              <a:rPr lang="en-US" dirty="0"/>
              <a:t>::Setup() Using </a:t>
            </a:r>
            <a:r>
              <a:rPr lang="en-US" dirty="0" err="1"/>
              <a:t>gConfig.C</a:t>
            </a:r>
            <a:r>
              <a:rPr lang="en-US" dirty="0"/>
              <a:t> macro DEPRACATED.</a:t>
            </a:r>
          </a:p>
          <a:p>
            <a:r>
              <a:rPr lang="en-US" dirty="0"/>
              <a:t>[WARN] Check </a:t>
            </a:r>
            <a:r>
              <a:rPr lang="en-US" dirty="0" err="1"/>
              <a:t>FairRoot</a:t>
            </a:r>
            <a:r>
              <a:rPr lang="en-US" dirty="0"/>
              <a:t>/examples/common/</a:t>
            </a:r>
            <a:r>
              <a:rPr lang="en-US" dirty="0" err="1"/>
              <a:t>gconfig</a:t>
            </a:r>
            <a:r>
              <a:rPr lang="en-US" dirty="0"/>
              <a:t>/ for current YAML implementation.</a:t>
            </a:r>
          </a:p>
          <a:p>
            <a:endParaRPr lang="en-US" dirty="0"/>
          </a:p>
          <a:p>
            <a:r>
              <a:rPr lang="en-US" dirty="0"/>
              <a:t>=============================================================</a:t>
            </a:r>
          </a:p>
          <a:p>
            <a:r>
              <a:rPr lang="en-US" dirty="0"/>
              <a:t> Virtual Monte Carlo Library</a:t>
            </a:r>
          </a:p>
          <a:p>
            <a:r>
              <a:rPr lang="en-US" dirty="0"/>
              <a:t> Version 1.0.p3 ( 21 July 2020 )</a:t>
            </a:r>
          </a:p>
          <a:p>
            <a:r>
              <a:rPr lang="en-US" dirty="0"/>
              <a:t>=============================================================</a:t>
            </a:r>
          </a:p>
          <a:p>
            <a:endParaRPr lang="en-US" dirty="0"/>
          </a:p>
          <a:p>
            <a:r>
              <a:rPr lang="en-US" dirty="0"/>
              <a:t>=============================================================</a:t>
            </a:r>
          </a:p>
          <a:p>
            <a:r>
              <a:rPr lang="en-US" dirty="0"/>
              <a:t> Geant4 Virtual Monte Carlo </a:t>
            </a:r>
          </a:p>
          <a:p>
            <a:r>
              <a:rPr lang="en-US" dirty="0"/>
              <a:t> Version 5.3 ( 11 December 2020 )</a:t>
            </a:r>
          </a:p>
          <a:p>
            <a:r>
              <a:rPr lang="en-US" dirty="0"/>
              <a:t> WWW : http://root.cern.ch/drupal/content/geant4-vmc</a:t>
            </a:r>
          </a:p>
          <a:p>
            <a:r>
              <a:rPr lang="en-US" dirty="0"/>
              <a:t>=============================================================</a:t>
            </a:r>
          </a:p>
          <a:p>
            <a:endParaRPr lang="en-US" dirty="0"/>
          </a:p>
          <a:p>
            <a:r>
              <a:rPr lang="en-US" dirty="0"/>
              <a:t>Running </a:t>
            </a:r>
            <a:r>
              <a:rPr lang="en-US" dirty="0" err="1"/>
              <a:t>TVirtualMCApplication</a:t>
            </a:r>
            <a:r>
              <a:rPr lang="en-US" dirty="0"/>
              <a:t>::</a:t>
            </a:r>
            <a:r>
              <a:rPr lang="en-US" dirty="0" err="1"/>
              <a:t>ConstructGeometry</a:t>
            </a:r>
            <a:endParaRPr lang="en-US" dirty="0"/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SetTopVolume</a:t>
            </a:r>
            <a:r>
              <a:rPr lang="en-US" dirty="0"/>
              <a:t>&gt;: Top volume is cave. Master volume is cave</a:t>
            </a:r>
          </a:p>
          <a:p>
            <a:r>
              <a:rPr lang="en-US" dirty="0"/>
              <a:t>Info in &lt;</a:t>
            </a:r>
            <a:r>
              <a:rPr lang="en-US" dirty="0" err="1"/>
              <a:t>TGeoNavigator</a:t>
            </a:r>
            <a:r>
              <a:rPr lang="en-US" dirty="0"/>
              <a:t>::</a:t>
            </a:r>
            <a:r>
              <a:rPr lang="en-US" dirty="0" err="1"/>
              <a:t>BuildCache</a:t>
            </a:r>
            <a:r>
              <a:rPr lang="en-US" dirty="0"/>
              <a:t>&gt;: --- Maximum geometry depth set to 100</a:t>
            </a:r>
          </a:p>
          <a:p>
            <a:r>
              <a:rPr lang="en-US" dirty="0"/>
              <a:t>[INFO] Constructing </a:t>
            </a:r>
            <a:r>
              <a:rPr lang="en-US" dirty="0" err="1"/>
              <a:t>AtTPC</a:t>
            </a:r>
            <a:r>
              <a:rPr lang="en-US" dirty="0"/>
              <a:t> geometry from ROOT file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/Simulations/sims/0/ATTPCROOTv2/geometry/</a:t>
            </a:r>
            <a:r>
              <a:rPr lang="en-US" dirty="0" err="1"/>
              <a:t>GADGET_II.root</a:t>
            </a:r>
            <a:endParaRPr lang="en-US" dirty="0"/>
          </a:p>
          <a:p>
            <a:r>
              <a:rPr lang="en-US" dirty="0"/>
              <a:t>[INFO]  </a:t>
            </a:r>
            <a:r>
              <a:rPr lang="en-US" dirty="0" err="1"/>
              <a:t>AtTPC</a:t>
            </a:r>
            <a:r>
              <a:rPr lang="en-US" dirty="0"/>
              <a:t> geometry: Sensitive volume found: </a:t>
            </a:r>
            <a:r>
              <a:rPr lang="en-US" dirty="0" err="1"/>
              <a:t>drift_volume</a:t>
            </a:r>
            <a:endParaRPr lang="en-US" dirty="0"/>
          </a:p>
          <a:p>
            <a:r>
              <a:rPr lang="en-US" dirty="0"/>
              <a:t>[INFO]  </a:t>
            </a:r>
            <a:r>
              <a:rPr lang="en-US" dirty="0" err="1"/>
              <a:t>AtTPC</a:t>
            </a:r>
            <a:r>
              <a:rPr lang="en-US" dirty="0"/>
              <a:t> geometry: Sensitive volume found: </a:t>
            </a:r>
            <a:r>
              <a:rPr lang="en-US" dirty="0" err="1"/>
              <a:t>tpc_window</a:t>
            </a:r>
            <a:endParaRPr lang="en-US" dirty="0"/>
          </a:p>
          <a:p>
            <a:r>
              <a:rPr lang="en-US" dirty="0"/>
              <a:t>[INFO]  </a:t>
            </a:r>
            <a:r>
              <a:rPr lang="en-US" dirty="0" err="1"/>
              <a:t>AtTPC</a:t>
            </a:r>
            <a:r>
              <a:rPr lang="en-US" dirty="0"/>
              <a:t> geometry: Sensitive volume found: </a:t>
            </a:r>
            <a:r>
              <a:rPr lang="en-US" dirty="0" err="1"/>
              <a:t>kapton_window</a:t>
            </a:r>
            <a:endParaRPr lang="en-US" dirty="0"/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CheckGeometry</a:t>
            </a:r>
            <a:r>
              <a:rPr lang="en-US" dirty="0"/>
              <a:t>&gt;: Fixing runtime shapes...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CheckGeometry</a:t>
            </a:r>
            <a:r>
              <a:rPr lang="en-US" dirty="0"/>
              <a:t>&gt;: ...Nothing to fix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CloseGeometry</a:t>
            </a:r>
            <a:r>
              <a:rPr lang="en-US" dirty="0"/>
              <a:t>&gt;: Counting nodes...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Voxelize</a:t>
            </a:r>
            <a:r>
              <a:rPr lang="en-US" dirty="0"/>
              <a:t>&gt;: </a:t>
            </a:r>
            <a:r>
              <a:rPr lang="en-US" dirty="0" err="1"/>
              <a:t>Voxelizing</a:t>
            </a:r>
            <a:r>
              <a:rPr lang="en-US" dirty="0"/>
              <a:t>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CloseGeometry</a:t>
            </a:r>
            <a:r>
              <a:rPr lang="en-US" dirty="0"/>
              <a:t>&gt;: Building cache...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CountLevels</a:t>
            </a:r>
            <a:r>
              <a:rPr lang="en-US" dirty="0"/>
              <a:t>&gt;: max level = 2, max placements = 12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CloseGeometry</a:t>
            </a:r>
            <a:r>
              <a:rPr lang="en-US" dirty="0"/>
              <a:t>&gt;: 14 nodes/ 14 volume UID's in FAIR geometry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CloseGeometry</a:t>
            </a:r>
            <a:r>
              <a:rPr lang="en-US" dirty="0"/>
              <a:t>&gt;: ----------------modeler ready----------------</a:t>
            </a:r>
          </a:p>
          <a:p>
            <a:r>
              <a:rPr lang="en-US" dirty="0"/>
              <a:t>[INFO] </a:t>
            </a:r>
            <a:r>
              <a:rPr lang="en-US" dirty="0" err="1"/>
              <a:t>TGeometry</a:t>
            </a:r>
            <a:r>
              <a:rPr lang="en-US" dirty="0"/>
              <a:t> will be imported to VMC</a:t>
            </a:r>
          </a:p>
          <a:p>
            <a:endParaRPr lang="en-US" dirty="0"/>
          </a:p>
          <a:p>
            <a:r>
              <a:rPr lang="en-US" dirty="0"/>
              <a:t>Info in &lt;</a:t>
            </a:r>
            <a:r>
              <a:rPr lang="en-US" dirty="0" err="1"/>
              <a:t>TObject</a:t>
            </a:r>
            <a:r>
              <a:rPr lang="en-US" dirty="0"/>
              <a:t>::</a:t>
            </a:r>
            <a:r>
              <a:rPr lang="en-US" dirty="0" err="1"/>
              <a:t>SetNavigator</a:t>
            </a:r>
            <a:r>
              <a:rPr lang="en-US" dirty="0"/>
              <a:t>&gt;: TG4RootNavigator created and registered to G4TransportationManager</a:t>
            </a:r>
          </a:p>
          <a:p>
            <a:r>
              <a:rPr lang="en-US" dirty="0" err="1"/>
              <a:t>isMaster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/>
              <a:t>**************************************************************</a:t>
            </a:r>
          </a:p>
          <a:p>
            <a:r>
              <a:rPr lang="en-US" dirty="0"/>
              <a:t> Geant4 version Name: geant4-10-07-patch-01    (5-February-2021)</a:t>
            </a:r>
          </a:p>
          <a:p>
            <a:r>
              <a:rPr lang="en-US" dirty="0"/>
              <a:t>                       Copyright : Geant4 Collaboration</a:t>
            </a:r>
          </a:p>
          <a:p>
            <a:r>
              <a:rPr lang="en-US" dirty="0"/>
              <a:t>                      References : NIM A 506 (2003), 250-303</a:t>
            </a:r>
          </a:p>
          <a:p>
            <a:r>
              <a:rPr lang="en-US" dirty="0"/>
              <a:t>                                 : IEEE-TNS 53 (2006), 270-278</a:t>
            </a:r>
          </a:p>
          <a:p>
            <a:r>
              <a:rPr lang="en-US" dirty="0"/>
              <a:t>                                 : NIM A 835 (2016), 186-225</a:t>
            </a:r>
          </a:p>
          <a:p>
            <a:r>
              <a:rPr lang="en-US" dirty="0"/>
              <a:t>                             WWW : http://geant4.org/</a:t>
            </a:r>
          </a:p>
          <a:p>
            <a:r>
              <a:rPr lang="en-US" dirty="0"/>
              <a:t>**************************************************************</a:t>
            </a:r>
          </a:p>
          <a:p>
            <a:endParaRPr lang="en-US" dirty="0"/>
          </a:p>
          <a:p>
            <a:r>
              <a:rPr lang="en-US" dirty="0"/>
              <a:t>Info in &lt;</a:t>
            </a:r>
            <a:r>
              <a:rPr lang="en-US" dirty="0" err="1"/>
              <a:t>TObject</a:t>
            </a:r>
            <a:r>
              <a:rPr lang="en-US" dirty="0"/>
              <a:t>::Initialize&gt;: Creating G4 hierarchy 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ConvertReflections</a:t>
            </a:r>
            <a:r>
              <a:rPr lang="en-US" dirty="0"/>
              <a:t>&gt;: Converting reflections in: </a:t>
            </a:r>
            <a:r>
              <a:rPr lang="en-US" dirty="0" err="1"/>
              <a:t>FAIRGeom</a:t>
            </a:r>
            <a:r>
              <a:rPr lang="en-US" dirty="0"/>
              <a:t> - FAIR geometry ...</a:t>
            </a:r>
          </a:p>
          <a:p>
            <a:r>
              <a:rPr lang="en-US" dirty="0"/>
              <a:t>Info in &lt;</a:t>
            </a:r>
            <a:r>
              <a:rPr lang="en-US" dirty="0" err="1"/>
              <a:t>TGeoManager</a:t>
            </a:r>
            <a:r>
              <a:rPr lang="en-US" dirty="0"/>
              <a:t>::</a:t>
            </a:r>
            <a:r>
              <a:rPr lang="en-US" dirty="0" err="1"/>
              <a:t>ConvertReflections</a:t>
            </a:r>
            <a:r>
              <a:rPr lang="en-US" dirty="0"/>
              <a:t>&gt;: Done</a:t>
            </a:r>
          </a:p>
          <a:p>
            <a:r>
              <a:rPr lang="en-US" dirty="0"/>
              <a:t>===&gt; GEANT4 materials created and mapped to </a:t>
            </a:r>
            <a:r>
              <a:rPr lang="en-US" dirty="0" err="1"/>
              <a:t>TGeo</a:t>
            </a:r>
            <a:r>
              <a:rPr lang="en-US" dirty="0"/>
              <a:t> ones...</a:t>
            </a:r>
          </a:p>
          <a:p>
            <a:r>
              <a:rPr lang="en-US" dirty="0"/>
              <a:t>===&gt; GEANT4 physical volumes created and mapped to </a:t>
            </a:r>
            <a:r>
              <a:rPr lang="en-US" dirty="0" err="1"/>
              <a:t>TGeo</a:t>
            </a:r>
            <a:r>
              <a:rPr lang="en-US" dirty="0"/>
              <a:t> hierarchy...</a:t>
            </a:r>
          </a:p>
          <a:p>
            <a:r>
              <a:rPr lang="en-US" dirty="0"/>
              <a:t>### INFO: TG4RootDetectorConstruction::Construct() finished</a:t>
            </a:r>
          </a:p>
          <a:p>
            <a:r>
              <a:rPr lang="en-US" dirty="0"/>
              <a:t>TG4PostDetConstruction::Initialize</a:t>
            </a:r>
          </a:p>
          <a:p>
            <a:r>
              <a:rPr lang="en-US" dirty="0"/>
              <a:t>G4 Stat: instantiated 14 logical volumes </a:t>
            </a:r>
          </a:p>
          <a:p>
            <a:r>
              <a:rPr lang="en-US" dirty="0"/>
              <a:t>                      13 physical volumes</a:t>
            </a:r>
          </a:p>
          <a:p>
            <a:r>
              <a:rPr lang="en-US" dirty="0"/>
              <a:t>Info in &lt;</a:t>
            </a:r>
            <a:r>
              <a:rPr lang="en-US" dirty="0" err="1"/>
              <a:t>TObject</a:t>
            </a:r>
            <a:r>
              <a:rPr lang="en-US" dirty="0"/>
              <a:t>::ConnectToG4&gt;: ROOT detector construction class connected to G4RunManager</a:t>
            </a:r>
          </a:p>
          <a:p>
            <a:r>
              <a:rPr lang="en-US" dirty="0"/>
              <a:t>Adding </a:t>
            </a:r>
            <a:r>
              <a:rPr lang="en-US" dirty="0" err="1"/>
              <a:t>HadronPhysicsList</a:t>
            </a:r>
            <a:r>
              <a:rPr lang="en-US" dirty="0"/>
              <a:t> QGSP_FTFP_BERT</a:t>
            </a:r>
          </a:p>
          <a:p>
            <a:r>
              <a:rPr lang="en-US" dirty="0"/>
              <a:t>G4PhysListFactory::</a:t>
            </a:r>
            <a:r>
              <a:rPr lang="en-US" dirty="0" err="1"/>
              <a:t>GetReferencePhysList</a:t>
            </a:r>
            <a:r>
              <a:rPr lang="en-US" dirty="0"/>
              <a:t> &lt;QGSP_FTFP_BERT&gt;  </a:t>
            </a:r>
            <a:r>
              <a:rPr lang="en-US" dirty="0" err="1"/>
              <a:t>EMoption</a:t>
            </a:r>
            <a:r>
              <a:rPr lang="en-US" dirty="0"/>
              <a:t>= 0</a:t>
            </a:r>
          </a:p>
          <a:p>
            <a:r>
              <a:rPr lang="en-US" dirty="0"/>
              <a:t>&lt;&lt;&lt; Geant4 Physics List simulation engine: QGSP_FTFP_BERT</a:t>
            </a:r>
          </a:p>
          <a:p>
            <a:endParaRPr lang="en-US" dirty="0"/>
          </a:p>
          <a:p>
            <a:r>
              <a:rPr lang="en-US" dirty="0"/>
              <a:t>&lt;&lt;&lt; Reference Physics List QGSP_FTFP_BERT is built</a:t>
            </a:r>
          </a:p>
          <a:p>
            <a:endParaRPr lang="en-US" dirty="0"/>
          </a:p>
          <a:p>
            <a:r>
              <a:rPr lang="en-US" dirty="0"/>
              <a:t>Adding </a:t>
            </a:r>
            <a:r>
              <a:rPr lang="en-US" dirty="0" err="1"/>
              <a:t>SpecialPhysicsList</a:t>
            </a:r>
            <a:r>
              <a:rPr lang="en-US" dirty="0"/>
              <a:t> </a:t>
            </a:r>
            <a:r>
              <a:rPr lang="en-US" dirty="0" err="1"/>
              <a:t>stepLimiter+specialCuts+stackPopper</a:t>
            </a:r>
            <a:endParaRPr lang="en-US" dirty="0"/>
          </a:p>
          <a:p>
            <a:r>
              <a:rPr lang="en-US" dirty="0"/>
              <a:t>### TG4SpecialControlsV2 constructed</a:t>
            </a:r>
          </a:p>
          <a:p>
            <a:r>
              <a:rPr lang="en-US" dirty="0"/>
              <a:t>Visualization Manager instantiating with verbosity "warnings (3)"...</a:t>
            </a:r>
          </a:p>
          <a:p>
            <a:r>
              <a:rPr lang="en-US" dirty="0"/>
              <a:t>Geant4 has been created.</a:t>
            </a:r>
          </a:p>
          <a:p>
            <a:r>
              <a:rPr lang="en-US" dirty="0"/>
              <a:t> -I g4Config() using g4conf  macro: /mnt/analysis/e17023/lijie/gadget_analysis/Simulations/sims/0/ATTPCROOTv2/gconfig/g4config.in</a:t>
            </a:r>
          </a:p>
          <a:p>
            <a:r>
              <a:rPr lang="en-US" dirty="0"/>
              <a:t>TG4GeometryManager::</a:t>
            </a:r>
            <a:r>
              <a:rPr lang="en-US" dirty="0" err="1"/>
              <a:t>SetIsUserMaxStep</a:t>
            </a:r>
            <a:r>
              <a:rPr lang="en-US" dirty="0"/>
              <a:t>: true</a:t>
            </a:r>
          </a:p>
          <a:p>
            <a:r>
              <a:rPr lang="en-US" dirty="0"/>
              <a:t>TG4GeometryManager::</a:t>
            </a:r>
            <a:r>
              <a:rPr lang="en-US" dirty="0" err="1"/>
              <a:t>SetIsMaxStepInLowDensityMaterials</a:t>
            </a:r>
            <a:r>
              <a:rPr lang="en-US" dirty="0"/>
              <a:t>: true</a:t>
            </a:r>
          </a:p>
          <a:p>
            <a:r>
              <a:rPr lang="en-US" dirty="0" err="1"/>
              <a:t>SetCuts</a:t>
            </a:r>
            <a:r>
              <a:rPr lang="en-US" dirty="0"/>
              <a:t> Macro: Setting Processes..</a:t>
            </a:r>
          </a:p>
          <a:p>
            <a:r>
              <a:rPr lang="en-US" dirty="0"/>
              <a:t>TG4RootDetectorConstruction::</a:t>
            </a:r>
            <a:r>
              <a:rPr lang="en-US" dirty="0" err="1"/>
              <a:t>ConstructSDandField</a:t>
            </a:r>
            <a:endParaRPr lang="en-US" dirty="0"/>
          </a:p>
          <a:p>
            <a:r>
              <a:rPr lang="en-US" dirty="0"/>
              <a:t>TG4PostDetConstruction::</a:t>
            </a:r>
            <a:r>
              <a:rPr lang="en-US" dirty="0" err="1"/>
              <a:t>InitializeSDandField</a:t>
            </a:r>
            <a:endParaRPr lang="en-US" dirty="0"/>
          </a:p>
          <a:p>
            <a:r>
              <a:rPr lang="en-US" dirty="0"/>
              <a:t>[INFO] </a:t>
            </a:r>
            <a:r>
              <a:rPr lang="en-US" dirty="0" err="1"/>
              <a:t>FairMCApplication</a:t>
            </a:r>
            <a:r>
              <a:rPr lang="en-US" dirty="0"/>
              <a:t>::</a:t>
            </a:r>
            <a:r>
              <a:rPr lang="en-US" dirty="0" err="1"/>
              <a:t>InitGeometry</a:t>
            </a:r>
            <a:r>
              <a:rPr lang="en-US" dirty="0"/>
              <a:t>: 0</a:t>
            </a:r>
          </a:p>
          <a:p>
            <a:r>
              <a:rPr lang="en-US" dirty="0"/>
              <a:t>[INFO] Simulation </a:t>
            </a:r>
            <a:r>
              <a:rPr lang="en-US" dirty="0" err="1"/>
              <a:t>RunID</a:t>
            </a:r>
            <a:r>
              <a:rPr lang="en-US" dirty="0"/>
              <a:t>: 1735951821</a:t>
            </a:r>
          </a:p>
          <a:p>
            <a:r>
              <a:rPr lang="en-US" dirty="0"/>
              <a:t>### INFO: TG4RootDetectorConstruction::</a:t>
            </a:r>
            <a:r>
              <a:rPr lang="en-US" dirty="0" err="1"/>
              <a:t>ConstructSDandField</a:t>
            </a:r>
            <a:r>
              <a:rPr lang="en-US" dirty="0"/>
              <a:t> finished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hInelastic</a:t>
            </a:r>
            <a:r>
              <a:rPr lang="en-US" dirty="0"/>
              <a:t> QGSP_FTFP_BERT  Thresholds: </a:t>
            </a:r>
          </a:p>
          <a:p>
            <a:r>
              <a:rPr lang="en-US" dirty="0"/>
              <a:t>    1) between BERT  and FTF/P over the interval 3 to 6 GeV. </a:t>
            </a:r>
          </a:p>
          <a:p>
            <a:r>
              <a:rPr lang="en-US" dirty="0"/>
              <a:t>    2) between FTF/P and QGS/P over the interval 12 to 25 GeV. </a:t>
            </a:r>
          </a:p>
          <a:p>
            <a:r>
              <a:rPr lang="en-US" dirty="0"/>
              <a:t>  -- </a:t>
            </a:r>
            <a:r>
              <a:rPr lang="en-US" dirty="0" err="1"/>
              <a:t>quasiElastic</a:t>
            </a:r>
            <a:r>
              <a:rPr lang="en-US" dirty="0"/>
              <a:t>: true for QGS  and false for FTF</a:t>
            </a:r>
          </a:p>
          <a:p>
            <a:r>
              <a:rPr lang="en-US" dirty="0"/>
              <a:t>### Adding tracking cuts for neutron  </a:t>
            </a:r>
            <a:r>
              <a:rPr lang="en-US" dirty="0" err="1"/>
              <a:t>TimeCut</a:t>
            </a:r>
            <a:r>
              <a:rPr lang="en-US" dirty="0"/>
              <a:t>(ns)= 10000  </a:t>
            </a:r>
            <a:r>
              <a:rPr lang="en-US" dirty="0" err="1"/>
              <a:t>KinEnergyCut</a:t>
            </a:r>
            <a:r>
              <a:rPr lang="en-US" dirty="0"/>
              <a:t>(MeV)= 0</a:t>
            </a:r>
          </a:p>
          <a:p>
            <a:r>
              <a:rPr lang="en-US" dirty="0"/>
              <a:t>### Hadron physics constructed. </a:t>
            </a:r>
          </a:p>
          <a:p>
            <a:r>
              <a:rPr lang="en-US" dirty="0"/>
              <a:t>### Processes mapped to VMC controls ok.</a:t>
            </a:r>
          </a:p>
          <a:p>
            <a:r>
              <a:rPr lang="en-US" dirty="0"/>
              <a:t>### Step limiter physics constructed.</a:t>
            </a:r>
          </a:p>
          <a:p>
            <a:r>
              <a:rPr lang="en-US" dirty="0"/>
              <a:t>### Special Cuts constructed. </a:t>
            </a:r>
          </a:p>
          <a:p>
            <a:r>
              <a:rPr lang="en-US" dirty="0"/>
              <a:t>### Stack popper physics constructed.</a:t>
            </a:r>
          </a:p>
          <a:p>
            <a:r>
              <a:rPr lang="en-US" dirty="0"/>
              <a:t>### User particles physics constructed. </a:t>
            </a:r>
          </a:p>
          <a:p>
            <a:r>
              <a:rPr lang="en-US" dirty="0"/>
              <a:t>### Processes mapped to VMC codes ok.</a:t>
            </a:r>
          </a:p>
          <a:p>
            <a:r>
              <a:rPr lang="en-US" dirty="0"/>
              <a:t>TG4ComposedPhysicsList::</a:t>
            </a:r>
            <a:r>
              <a:rPr lang="en-US" dirty="0" err="1"/>
              <a:t>ConstructProcess</a:t>
            </a:r>
            <a:r>
              <a:rPr lang="en-US" dirty="0"/>
              <a:t> done</a:t>
            </a:r>
          </a:p>
          <a:p>
            <a:r>
              <a:rPr lang="en-US" dirty="0"/>
              <a:t>Available UI session types: [ GAG, </a:t>
            </a:r>
            <a:r>
              <a:rPr lang="en-US" dirty="0" err="1"/>
              <a:t>tcsh</a:t>
            </a:r>
            <a:r>
              <a:rPr lang="en-US" dirty="0"/>
              <a:t>, </a:t>
            </a:r>
            <a:r>
              <a:rPr lang="en-US" dirty="0" err="1"/>
              <a:t>csh</a:t>
            </a:r>
            <a:r>
              <a:rPr lang="en-US" dirty="0"/>
              <a:t> ]</a:t>
            </a:r>
          </a:p>
          <a:p>
            <a:r>
              <a:rPr lang="en-US" dirty="0"/>
              <a:t>Converting VMC cuts in regions</a:t>
            </a:r>
          </a:p>
          <a:p>
            <a:r>
              <a:rPr lang="en-US" dirty="0"/>
              <a:t>Number of added regions: 0</a:t>
            </a:r>
          </a:p>
          <a:p>
            <a:r>
              <a:rPr lang="en-US" dirty="0"/>
              <a:t>G4ProcessManager::</a:t>
            </a:r>
            <a:r>
              <a:rPr lang="en-US" dirty="0" err="1"/>
              <a:t>GetAttribute</a:t>
            </a:r>
            <a:r>
              <a:rPr lang="en-US" dirty="0"/>
              <a:t>(): particle[neutron]</a:t>
            </a:r>
          </a:p>
          <a:p>
            <a:r>
              <a:rPr lang="en-US" dirty="0"/>
              <a:t>  index out of range </a:t>
            </a:r>
          </a:p>
          <a:p>
            <a:r>
              <a:rPr lang="en-US" dirty="0"/>
              <a:t>  #processes[9]  index [-1]</a:t>
            </a:r>
          </a:p>
          <a:p>
            <a:endParaRPr lang="en-US" dirty="0"/>
          </a:p>
          <a:p>
            <a:r>
              <a:rPr lang="en-US" dirty="0"/>
              <a:t>**********************************************</a:t>
            </a:r>
          </a:p>
          <a:p>
            <a:r>
              <a:rPr lang="en-US" dirty="0"/>
              <a:t>    GEANT4 Geometry statistics: </a:t>
            </a:r>
          </a:p>
          <a:p>
            <a:r>
              <a:rPr lang="en-US" dirty="0"/>
              <a:t>             14 logical volumes</a:t>
            </a:r>
          </a:p>
          <a:p>
            <a:r>
              <a:rPr lang="en-US" dirty="0"/>
              <a:t>             13 physical volumes</a:t>
            </a:r>
          </a:p>
          <a:p>
            <a:r>
              <a:rPr lang="en-US" dirty="0"/>
              <a:t>              6 materials</a:t>
            </a:r>
          </a:p>
          <a:p>
            <a:r>
              <a:rPr lang="en-US" dirty="0"/>
              <a:t>              5 user limits</a:t>
            </a:r>
          </a:p>
          <a:p>
            <a:r>
              <a:rPr lang="en-US" dirty="0"/>
              <a:t>             14 sensitive detectors</a:t>
            </a:r>
          </a:p>
          <a:p>
            <a:r>
              <a:rPr lang="en-US" dirty="0"/>
              <a:t>**********************************************</a:t>
            </a:r>
          </a:p>
          <a:p>
            <a:endParaRPr lang="en-US" dirty="0"/>
          </a:p>
          <a:p>
            <a:r>
              <a:rPr lang="en-US" dirty="0"/>
              <a:t>[INFO] Monte Carlo Engine </a:t>
            </a:r>
            <a:r>
              <a:rPr lang="en-US" dirty="0" err="1"/>
              <a:t>Initialisation</a:t>
            </a:r>
            <a:r>
              <a:rPr lang="en-US" dirty="0"/>
              <a:t> with: TGeant4</a:t>
            </a:r>
          </a:p>
          <a:p>
            <a:r>
              <a:rPr lang="en-US" dirty="0"/>
              <a:t>[INFO] </a:t>
            </a:r>
            <a:r>
              <a:rPr lang="en-US" dirty="0" err="1"/>
              <a:t>FairGenericVMCConfig</a:t>
            </a:r>
            <a:r>
              <a:rPr lang="en-US" dirty="0"/>
              <a:t>::</a:t>
            </a:r>
            <a:r>
              <a:rPr lang="en-US" dirty="0" err="1"/>
              <a:t>SetupPostInit</a:t>
            </a:r>
            <a:r>
              <a:rPr lang="en-US" dirty="0"/>
              <a:t>() OFF.</a:t>
            </a:r>
          </a:p>
          <a:p>
            <a:r>
              <a:rPr lang="en-US" dirty="0"/>
              <a:t>[INFO] ***  </a:t>
            </a:r>
            <a:r>
              <a:rPr lang="en-US" dirty="0" err="1"/>
              <a:t>FairBaseParSet</a:t>
            </a:r>
            <a:r>
              <a:rPr lang="en-US" dirty="0"/>
              <a:t> written to ROOT file   version: 18</a:t>
            </a:r>
          </a:p>
          <a:p>
            <a:r>
              <a:rPr lang="en-US" dirty="0"/>
              <a:t>[INFO] ***  </a:t>
            </a:r>
            <a:r>
              <a:rPr lang="en-US" dirty="0" err="1"/>
              <a:t>FairGeoParSet</a:t>
            </a:r>
            <a:r>
              <a:rPr lang="en-US" dirty="0"/>
              <a:t> written to ROOT file   version: 18</a:t>
            </a:r>
          </a:p>
          <a:p>
            <a:r>
              <a:rPr lang="en-US" dirty="0"/>
              <a:t>--------------------------------------------------------------------------------</a:t>
            </a:r>
          </a:p>
          <a:p>
            <a:r>
              <a:rPr lang="en-US" dirty="0"/>
              <a:t>--------------  actual containers in runtime database  -------------------------</a:t>
            </a:r>
          </a:p>
          <a:p>
            <a:r>
              <a:rPr lang="en-US" dirty="0" err="1"/>
              <a:t>FairBaseParSet</a:t>
            </a:r>
            <a:r>
              <a:rPr lang="en-US" dirty="0"/>
              <a:t>                                 class for parameter io</a:t>
            </a:r>
          </a:p>
          <a:p>
            <a:r>
              <a:rPr lang="en-US" dirty="0" err="1"/>
              <a:t>FairGeoParSet</a:t>
            </a:r>
            <a:r>
              <a:rPr lang="en-US" dirty="0"/>
              <a:t>                                  class for Geo parameter</a:t>
            </a:r>
          </a:p>
          <a:p>
            <a:r>
              <a:rPr lang="en-US" dirty="0" err="1"/>
              <a:t>AtTpcGeoPar</a:t>
            </a:r>
            <a:r>
              <a:rPr lang="en-US" dirty="0"/>
              <a:t>                                    </a:t>
            </a:r>
            <a:r>
              <a:rPr lang="en-US" dirty="0" err="1"/>
              <a:t>AtTpc</a:t>
            </a:r>
            <a:r>
              <a:rPr lang="en-US" dirty="0"/>
              <a:t> Geometry Parameters</a:t>
            </a:r>
          </a:p>
          <a:p>
            <a:r>
              <a:rPr lang="en-US" dirty="0"/>
              <a:t>--------------  runs, versions  ------------------------------------------------</a:t>
            </a:r>
          </a:p>
          <a:p>
            <a:r>
              <a:rPr lang="en-US" dirty="0"/>
              <a:t>run id</a:t>
            </a:r>
          </a:p>
          <a:p>
            <a:r>
              <a:rPr lang="en-US" dirty="0"/>
              <a:t>  container                                        1st-inp    2nd-inp    output</a:t>
            </a:r>
          </a:p>
          <a:p>
            <a:r>
              <a:rPr lang="en-US" dirty="0"/>
              <a:t>run: 1735951821</a:t>
            </a:r>
          </a:p>
          <a:p>
            <a:r>
              <a:rPr lang="en-US" dirty="0"/>
              <a:t>  </a:t>
            </a:r>
            <a:r>
              <a:rPr lang="en-US" dirty="0" err="1"/>
              <a:t>FairBaseParSet</a:t>
            </a:r>
            <a:r>
              <a:rPr lang="en-US" dirty="0"/>
              <a:t>                                1735951821         -1         18</a:t>
            </a:r>
          </a:p>
          <a:p>
            <a:r>
              <a:rPr lang="en-US" dirty="0"/>
              <a:t>  </a:t>
            </a:r>
            <a:r>
              <a:rPr lang="en-US" dirty="0" err="1"/>
              <a:t>FairGeoParSet</a:t>
            </a:r>
            <a:r>
              <a:rPr lang="en-US" dirty="0"/>
              <a:t>                                 1735951821         -1         18</a:t>
            </a:r>
          </a:p>
          <a:p>
            <a:r>
              <a:rPr lang="en-US" dirty="0"/>
              <a:t>  </a:t>
            </a:r>
            <a:r>
              <a:rPr lang="en-US" dirty="0" err="1"/>
              <a:t>AtTpcGeoPar</a:t>
            </a:r>
            <a:r>
              <a:rPr lang="en-US" dirty="0"/>
              <a:t>                                           -1         -1          0</a:t>
            </a:r>
          </a:p>
          <a:p>
            <a:r>
              <a:rPr lang="en-US" dirty="0"/>
              <a:t>--------------  input/output  --------------------------------------------------</a:t>
            </a:r>
          </a:p>
          <a:p>
            <a:r>
              <a:rPr lang="en-US" dirty="0"/>
              <a:t>first input: none</a:t>
            </a:r>
          </a:p>
          <a:p>
            <a:r>
              <a:rPr lang="en-US" dirty="0"/>
              <a:t>second input: none</a:t>
            </a:r>
          </a:p>
          <a:p>
            <a:r>
              <a:rPr lang="en-US" dirty="0"/>
              <a:t>output:</a:t>
            </a:r>
          </a:p>
          <a:p>
            <a:r>
              <a:rPr lang="en-US" dirty="0"/>
              <a:t>OBJ: </a:t>
            </a:r>
            <a:r>
              <a:rPr lang="en-US" dirty="0" err="1"/>
              <a:t>FairParRootFile</a:t>
            </a:r>
            <a:r>
              <a:rPr lang="en-US" dirty="0"/>
              <a:t>	./data/</a:t>
            </a:r>
            <a:r>
              <a:rPr lang="en-US" dirty="0" err="1"/>
              <a:t>gadgetpar.root</a:t>
            </a:r>
            <a:r>
              <a:rPr lang="en-US" dirty="0"/>
              <a:t>	 : 0 at: 0x5624dea8feb0</a:t>
            </a:r>
          </a:p>
          <a:p>
            <a:r>
              <a:rPr lang="en-US" dirty="0"/>
              <a:t>Root file I/O ./data/</a:t>
            </a:r>
            <a:r>
              <a:rPr lang="en-US" dirty="0" err="1"/>
              <a:t>gadgetpar.root</a:t>
            </a:r>
            <a:r>
              <a:rPr lang="en-US" dirty="0"/>
              <a:t> is open</a:t>
            </a:r>
          </a:p>
          <a:p>
            <a:r>
              <a:rPr lang="en-US" dirty="0"/>
              <a:t>detector I/</a:t>
            </a:r>
            <a:r>
              <a:rPr lang="en-US" dirty="0" err="1"/>
              <a:t>Os</a:t>
            </a:r>
            <a:r>
              <a:rPr lang="en-US" dirty="0"/>
              <a:t>:  </a:t>
            </a:r>
            <a:r>
              <a:rPr lang="en-US" dirty="0" err="1"/>
              <a:t>FairGenericParIo</a:t>
            </a:r>
            <a:endParaRPr lang="en-US" dirty="0"/>
          </a:p>
          <a:p>
            <a:endParaRPr lang="en-US" dirty="0"/>
          </a:p>
          <a:p>
            <a:r>
              <a:rPr lang="en-US" dirty="0"/>
              <a:t>phot:  for gamma </a:t>
            </a:r>
            <a:r>
              <a:rPr lang="en-US" dirty="0" err="1"/>
              <a:t>SubType</a:t>
            </a:r>
            <a:r>
              <a:rPr lang="en-US" dirty="0"/>
              <a:t>=12 </a:t>
            </a:r>
            <a:r>
              <a:rPr lang="en-US" dirty="0" err="1"/>
              <a:t>BuildTable</a:t>
            </a:r>
            <a:r>
              <a:rPr lang="en-US" dirty="0"/>
              <a:t>=false</a:t>
            </a:r>
          </a:p>
          <a:p>
            <a:r>
              <a:rPr lang="en-US" dirty="0"/>
              <a:t>      </a:t>
            </a:r>
            <a:r>
              <a:rPr lang="en-US" dirty="0" err="1"/>
              <a:t>LambdaPrime</a:t>
            </a:r>
            <a:r>
              <a:rPr lang="en-US" dirty="0"/>
              <a:t> table from 200 keV to 100 </a:t>
            </a:r>
            <a:r>
              <a:rPr lang="en-US" dirty="0" err="1"/>
              <a:t>TeV</a:t>
            </a:r>
            <a:r>
              <a:rPr lang="en-US" dirty="0"/>
              <a:t> in 61 bins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</a:t>
            </a:r>
            <a:r>
              <a:rPr lang="en-US" dirty="0" err="1"/>
              <a:t>LivermorePhElectric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SauterGavrila</a:t>
            </a:r>
            <a:r>
              <a:rPr lang="en-US" dirty="0"/>
              <a:t> </a:t>
            </a:r>
            <a:r>
              <a:rPr lang="en-US" dirty="0" err="1"/>
              <a:t>Fluo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compt</a:t>
            </a:r>
            <a:r>
              <a:rPr lang="en-US" dirty="0"/>
              <a:t>:  for gamma </a:t>
            </a:r>
            <a:r>
              <a:rPr lang="en-US" dirty="0" err="1"/>
              <a:t>SubType</a:t>
            </a:r>
            <a:r>
              <a:rPr lang="en-US" dirty="0"/>
              <a:t>=13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100 eV  to 1 MeV,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LambdaPrime</a:t>
            </a:r>
            <a:r>
              <a:rPr lang="en-US" dirty="0"/>
              <a:t> table from 1 MeV to 100 </a:t>
            </a:r>
            <a:r>
              <a:rPr lang="en-US" dirty="0" err="1"/>
              <a:t>TeV</a:t>
            </a:r>
            <a:r>
              <a:rPr lang="en-US" dirty="0"/>
              <a:t> in 56 bins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Klein-</a:t>
            </a:r>
            <a:r>
              <a:rPr lang="en-US" dirty="0" err="1"/>
              <a:t>Nishina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conv:  for gamma </a:t>
            </a:r>
            <a:r>
              <a:rPr lang="en-US" dirty="0" err="1"/>
              <a:t>SubType</a:t>
            </a:r>
            <a:r>
              <a:rPr lang="en-US" dirty="0"/>
              <a:t>=14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1.022 MeV to 100 </a:t>
            </a:r>
            <a:r>
              <a:rPr lang="en-US" dirty="0" err="1"/>
              <a:t>TeV</a:t>
            </a:r>
            <a:r>
              <a:rPr lang="en-US" dirty="0"/>
              <a:t>, 18 bins/decade, spline: true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</a:t>
            </a:r>
            <a:r>
              <a:rPr lang="en-US" dirty="0" err="1"/>
              <a:t>BetheHeitlerLPM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ModifiedTsai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Rayl</a:t>
            </a:r>
            <a:r>
              <a:rPr lang="en-US" dirty="0"/>
              <a:t>:  for gamma </a:t>
            </a:r>
            <a:r>
              <a:rPr lang="en-US" dirty="0" err="1"/>
              <a:t>SubType</a:t>
            </a:r>
            <a:r>
              <a:rPr lang="en-US" dirty="0"/>
              <a:t>=11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100 eV  to 100 keV, 7 bins/decade, spline: false</a:t>
            </a:r>
          </a:p>
          <a:p>
            <a:r>
              <a:rPr lang="en-US" dirty="0"/>
              <a:t>      </a:t>
            </a:r>
            <a:r>
              <a:rPr lang="en-US" dirty="0" err="1"/>
              <a:t>LambdaPrime</a:t>
            </a:r>
            <a:r>
              <a:rPr lang="en-US" dirty="0"/>
              <a:t> table from 100 keV to 100 </a:t>
            </a:r>
            <a:r>
              <a:rPr lang="en-US" dirty="0" err="1"/>
              <a:t>TeV</a:t>
            </a:r>
            <a:r>
              <a:rPr lang="en-US" dirty="0"/>
              <a:t> in 63 bins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</a:t>
            </a:r>
            <a:r>
              <a:rPr lang="en-US" dirty="0" err="1"/>
              <a:t>LivermoreRayleigh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CullenGenerator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e-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</a:t>
            </a:r>
            <a:r>
              <a:rPr lang="en-US" dirty="0" err="1"/>
              <a:t>UrbanMsc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MeV </a:t>
            </a:r>
            <a:r>
              <a:rPr lang="en-US" dirty="0" err="1"/>
              <a:t>Nbins</a:t>
            </a:r>
            <a:r>
              <a:rPr lang="en-US" dirty="0"/>
              <a:t>=42 100 eV  - 100 MeV</a:t>
            </a:r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</a:t>
            </a:r>
            <a:r>
              <a:rPr lang="en-US" dirty="0" err="1"/>
              <a:t>UseSafety</a:t>
            </a:r>
            <a:r>
              <a:rPr lang="en-US" dirty="0"/>
              <a:t> </a:t>
            </a:r>
            <a:r>
              <a:rPr lang="en-US" dirty="0" err="1"/>
              <a:t>Rfact</a:t>
            </a:r>
            <a:r>
              <a:rPr lang="en-US" dirty="0"/>
              <a:t>=0.04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DispFlag:true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100 MeV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=42 100 MeV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</a:t>
            </a:r>
            <a:r>
              <a:rPr lang="en-US" dirty="0" err="1"/>
              <a:t>UseSafety</a:t>
            </a:r>
            <a:r>
              <a:rPr lang="en-US" dirty="0"/>
              <a:t> </a:t>
            </a:r>
            <a:r>
              <a:rPr lang="en-US" dirty="0" err="1"/>
              <a:t>Rfact</a:t>
            </a:r>
            <a:r>
              <a:rPr lang="en-US" dirty="0"/>
              <a:t>=0.04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DispFlag:true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eIoni</a:t>
            </a:r>
            <a:r>
              <a:rPr lang="en-US" dirty="0"/>
              <a:t>:  for e-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MollerBhabha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eBrem</a:t>
            </a:r>
            <a:r>
              <a:rPr lang="en-US" dirty="0"/>
              <a:t>:  for e-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LPM flag: true for E &gt; 1 GeV,  </a:t>
            </a:r>
            <a:r>
              <a:rPr lang="en-US" dirty="0" err="1"/>
              <a:t>VertexHighEnergyTh</a:t>
            </a:r>
            <a:r>
              <a:rPr lang="en-US" dirty="0"/>
              <a:t>(GeV)= 100000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</a:t>
            </a:r>
            <a:r>
              <a:rPr lang="en-US" dirty="0" err="1"/>
              <a:t>eBremSB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  1 GeV  </a:t>
            </a:r>
            <a:r>
              <a:rPr lang="en-US" dirty="0" err="1"/>
              <a:t>ModifiedTsai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eBremLPM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1 GeV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ModifiedTsai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e-,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100 MeV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100 MeV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e+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</a:t>
            </a:r>
            <a:r>
              <a:rPr lang="en-US" dirty="0" err="1"/>
              <a:t>UrbanMsc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MeV </a:t>
            </a:r>
            <a:r>
              <a:rPr lang="en-US" dirty="0" err="1"/>
              <a:t>Nbins</a:t>
            </a:r>
            <a:r>
              <a:rPr lang="en-US" dirty="0"/>
              <a:t>=42 100 eV  - 100 MeV</a:t>
            </a:r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</a:t>
            </a:r>
            <a:r>
              <a:rPr lang="en-US" dirty="0" err="1"/>
              <a:t>UseSafety</a:t>
            </a:r>
            <a:r>
              <a:rPr lang="en-US" dirty="0"/>
              <a:t> </a:t>
            </a:r>
            <a:r>
              <a:rPr lang="en-US" dirty="0" err="1"/>
              <a:t>Rfact</a:t>
            </a:r>
            <a:r>
              <a:rPr lang="en-US" dirty="0"/>
              <a:t>=0.04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DispFlag:true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100 MeV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=42 100 MeV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</a:t>
            </a:r>
            <a:r>
              <a:rPr lang="en-US" dirty="0" err="1"/>
              <a:t>UseSafety</a:t>
            </a:r>
            <a:r>
              <a:rPr lang="en-US" dirty="0"/>
              <a:t> </a:t>
            </a:r>
            <a:r>
              <a:rPr lang="en-US" dirty="0" err="1"/>
              <a:t>Rfact</a:t>
            </a:r>
            <a:r>
              <a:rPr lang="en-US" dirty="0"/>
              <a:t>=0.04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DispFlag:true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eIoni</a:t>
            </a:r>
            <a:r>
              <a:rPr lang="en-US" dirty="0"/>
              <a:t>:  for e+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MollerBhabha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eBrem</a:t>
            </a:r>
            <a:r>
              <a:rPr lang="en-US" dirty="0"/>
              <a:t>:  for e+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LPM flag: true for E &gt; 1 GeV,  </a:t>
            </a:r>
            <a:r>
              <a:rPr lang="en-US" dirty="0" err="1"/>
              <a:t>VertexHighEnergyTh</a:t>
            </a:r>
            <a:r>
              <a:rPr lang="en-US" dirty="0"/>
              <a:t>(GeV)= 100000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</a:t>
            </a:r>
            <a:r>
              <a:rPr lang="en-US" dirty="0" err="1"/>
              <a:t>eBremSB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  1 GeV  </a:t>
            </a:r>
            <a:r>
              <a:rPr lang="en-US" dirty="0" err="1"/>
              <a:t>ModifiedTsai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eBremLPM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1 GeV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ModifiedTsai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annihil</a:t>
            </a:r>
            <a:r>
              <a:rPr lang="en-US" dirty="0"/>
              <a:t>:  for e+, integral:1  </a:t>
            </a:r>
            <a:r>
              <a:rPr lang="en-US" dirty="0" err="1"/>
              <a:t>SubType</a:t>
            </a:r>
            <a:r>
              <a:rPr lang="en-US" dirty="0"/>
              <a:t>=5 </a:t>
            </a:r>
            <a:r>
              <a:rPr lang="en-US" dirty="0" err="1"/>
              <a:t>BuildTable</a:t>
            </a:r>
            <a:r>
              <a:rPr lang="en-US" dirty="0"/>
              <a:t>=false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eplus2gg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e+,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100 MeV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100 MeV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proton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=84 100 eV 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hIoni</a:t>
            </a:r>
            <a:r>
              <a:rPr lang="en-US" dirty="0"/>
              <a:t>:  for proton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Bragg : </a:t>
            </a:r>
            <a:r>
              <a:rPr lang="en-US" dirty="0" err="1"/>
              <a:t>Emin</a:t>
            </a:r>
            <a:r>
              <a:rPr lang="en-US" dirty="0"/>
              <a:t>=    0 eV  Emax=    2 MeV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2 MeV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hBrems</a:t>
            </a:r>
            <a:r>
              <a:rPr lang="en-US" dirty="0"/>
              <a:t>:  for proton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</a:t>
            </a:r>
            <a:r>
              <a:rPr lang="en-US" dirty="0" err="1"/>
              <a:t>hBrem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r>
              <a:rPr lang="en-US" dirty="0"/>
              <a:t>      ===== Limit on energy threshold has been applied </a:t>
            </a:r>
          </a:p>
          <a:p>
            <a:endParaRPr lang="en-US" dirty="0"/>
          </a:p>
          <a:p>
            <a:r>
              <a:rPr lang="en-US" dirty="0" err="1"/>
              <a:t>hPairProd</a:t>
            </a:r>
            <a:r>
              <a:rPr lang="en-US" dirty="0"/>
              <a:t>:  for proton  </a:t>
            </a:r>
            <a:r>
              <a:rPr lang="en-US" dirty="0" err="1"/>
              <a:t>SubType</a:t>
            </a:r>
            <a:r>
              <a:rPr lang="en-US" dirty="0"/>
              <a:t>=4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Sampling table 17x1001; from 7.50618 GeV to 100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</a:t>
            </a:r>
            <a:r>
              <a:rPr lang="en-US" dirty="0" err="1"/>
              <a:t>hPairProd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proton,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threshold 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</a:t>
            </a:r>
            <a:r>
              <a:rPr lang="en-US" dirty="0" err="1"/>
              <a:t>GenericIon</a:t>
            </a:r>
            <a:r>
              <a:rPr lang="en-US" dirty="0"/>
              <a:t>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</a:t>
            </a:r>
            <a:r>
              <a:rPr lang="en-US" dirty="0" err="1"/>
              <a:t>UrbanMsc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ionIoni</a:t>
            </a:r>
            <a:r>
              <a:rPr lang="en-US" dirty="0"/>
              <a:t>:  for </a:t>
            </a:r>
            <a:r>
              <a:rPr lang="en-US" dirty="0" err="1"/>
              <a:t>GenericIon</a:t>
            </a:r>
            <a:r>
              <a:rPr lang="en-US" dirty="0"/>
              <a:t>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0.02</a:t>
            </a:r>
          </a:p>
          <a:p>
            <a:r>
              <a:rPr lang="en-US" dirty="0"/>
              <a:t>      Stopping Power data for 17 ion/material pairs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</a:t>
            </a:r>
            <a:r>
              <a:rPr lang="en-US" dirty="0" err="1"/>
              <a:t>BraggIon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  2 MeV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2 MeV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alpha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</a:t>
            </a:r>
            <a:r>
              <a:rPr lang="en-US" dirty="0" err="1"/>
              <a:t>UrbanMsc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=84 100 eV 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ionIoni</a:t>
            </a:r>
            <a:r>
              <a:rPr lang="en-US" dirty="0"/>
              <a:t>:  for alpha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0.02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</a:t>
            </a:r>
            <a:r>
              <a:rPr lang="en-US" dirty="0" err="1"/>
              <a:t>BraggIon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Emax=7.9452 MeV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=7.9452 MeV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</a:t>
            </a:r>
            <a:r>
              <a:rPr lang="en-US" dirty="0" err="1"/>
              <a:t>anti_proton</a:t>
            </a:r>
            <a:r>
              <a:rPr lang="en-US" dirty="0"/>
              <a:t>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=84 100 eV 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hIoni</a:t>
            </a:r>
            <a:r>
              <a:rPr lang="en-US" dirty="0"/>
              <a:t>:  for </a:t>
            </a:r>
            <a:r>
              <a:rPr lang="en-US" dirty="0" err="1"/>
              <a:t>anti_proton</a:t>
            </a:r>
            <a:r>
              <a:rPr lang="en-US" dirty="0"/>
              <a:t>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ICRU73QO : </a:t>
            </a:r>
            <a:r>
              <a:rPr lang="en-US" dirty="0" err="1"/>
              <a:t>Emin</a:t>
            </a:r>
            <a:r>
              <a:rPr lang="en-US" dirty="0"/>
              <a:t>=    0 eV  Emax=    2 MeV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2 MeV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hBrems</a:t>
            </a:r>
            <a:r>
              <a:rPr lang="en-US" dirty="0"/>
              <a:t>:  for </a:t>
            </a:r>
            <a:r>
              <a:rPr lang="en-US" dirty="0" err="1"/>
              <a:t>anti_proton</a:t>
            </a:r>
            <a:r>
              <a:rPr lang="en-US" dirty="0"/>
              <a:t>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</a:t>
            </a:r>
            <a:r>
              <a:rPr lang="en-US" dirty="0" err="1"/>
              <a:t>hBrem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r>
              <a:rPr lang="en-US" dirty="0"/>
              <a:t>      ===== Limit on energy threshold has been applied </a:t>
            </a:r>
          </a:p>
          <a:p>
            <a:endParaRPr lang="en-US" dirty="0"/>
          </a:p>
          <a:p>
            <a:r>
              <a:rPr lang="en-US" dirty="0" err="1"/>
              <a:t>hPairProd</a:t>
            </a:r>
            <a:r>
              <a:rPr lang="en-US" dirty="0"/>
              <a:t>:  for </a:t>
            </a:r>
            <a:r>
              <a:rPr lang="en-US" dirty="0" err="1"/>
              <a:t>anti_proton</a:t>
            </a:r>
            <a:r>
              <a:rPr lang="en-US" dirty="0"/>
              <a:t>  </a:t>
            </a:r>
            <a:r>
              <a:rPr lang="en-US" dirty="0" err="1"/>
              <a:t>SubType</a:t>
            </a:r>
            <a:r>
              <a:rPr lang="en-US" dirty="0"/>
              <a:t>=4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Sampling table 17x1001; from 7.50618 GeV to 100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</a:t>
            </a:r>
            <a:r>
              <a:rPr lang="en-US" dirty="0" err="1"/>
              <a:t>hPairProd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</a:t>
            </a:r>
            <a:r>
              <a:rPr lang="en-US" dirty="0" err="1"/>
              <a:t>anti_proton</a:t>
            </a:r>
            <a:r>
              <a:rPr lang="en-US" dirty="0"/>
              <a:t>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threshold 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kaon+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=84 100 eV 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hIoni</a:t>
            </a:r>
            <a:r>
              <a:rPr lang="en-US" dirty="0"/>
              <a:t>:  for kaon+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Bragg : </a:t>
            </a:r>
            <a:r>
              <a:rPr lang="en-US" dirty="0" err="1"/>
              <a:t>Emin</a:t>
            </a:r>
            <a:r>
              <a:rPr lang="en-US" dirty="0"/>
              <a:t>=    0 eV  Emax=1.05231 MeV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=1.05231 MeV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hBrems</a:t>
            </a:r>
            <a:r>
              <a:rPr lang="en-US" dirty="0"/>
              <a:t>:  for kaon+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</a:t>
            </a:r>
            <a:r>
              <a:rPr lang="en-US" dirty="0" err="1"/>
              <a:t>hBrem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r>
              <a:rPr lang="en-US" dirty="0"/>
              <a:t>      ===== Limit on energy threshold has been applied </a:t>
            </a:r>
          </a:p>
          <a:p>
            <a:endParaRPr lang="en-US" dirty="0"/>
          </a:p>
          <a:p>
            <a:r>
              <a:rPr lang="en-US" dirty="0" err="1"/>
              <a:t>hPairProd</a:t>
            </a:r>
            <a:r>
              <a:rPr lang="en-US" dirty="0"/>
              <a:t>:  for kaon+  </a:t>
            </a:r>
            <a:r>
              <a:rPr lang="en-US" dirty="0" err="1"/>
              <a:t>SubType</a:t>
            </a:r>
            <a:r>
              <a:rPr lang="en-US" dirty="0"/>
              <a:t>=4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Sampling table 18x1001; from 3.94942 GeV to 100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</a:t>
            </a:r>
            <a:r>
              <a:rPr lang="en-US" dirty="0" err="1"/>
              <a:t>hPairProd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kaon+,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threshold 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kaon-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=84 100 eV 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hIoni</a:t>
            </a:r>
            <a:r>
              <a:rPr lang="en-US" dirty="0"/>
              <a:t>:  for kaon-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ICRU73QO : </a:t>
            </a:r>
            <a:r>
              <a:rPr lang="en-US" dirty="0" err="1"/>
              <a:t>Emin</a:t>
            </a:r>
            <a:r>
              <a:rPr lang="en-US" dirty="0"/>
              <a:t>=    0 eV  Emax=1.05231 MeV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=1.05231 MeV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hBrems</a:t>
            </a:r>
            <a:r>
              <a:rPr lang="en-US" dirty="0"/>
              <a:t>:  for kaon-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</a:t>
            </a:r>
            <a:r>
              <a:rPr lang="en-US" dirty="0" err="1"/>
              <a:t>hBrem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r>
              <a:rPr lang="en-US" dirty="0"/>
              <a:t>      ===== Limit on energy threshold has been applied </a:t>
            </a:r>
          </a:p>
          <a:p>
            <a:endParaRPr lang="en-US" dirty="0"/>
          </a:p>
          <a:p>
            <a:r>
              <a:rPr lang="en-US" dirty="0" err="1"/>
              <a:t>hPairProd</a:t>
            </a:r>
            <a:r>
              <a:rPr lang="en-US" dirty="0"/>
              <a:t>:  for kaon-  </a:t>
            </a:r>
            <a:r>
              <a:rPr lang="en-US" dirty="0" err="1"/>
              <a:t>SubType</a:t>
            </a:r>
            <a:r>
              <a:rPr lang="en-US" dirty="0"/>
              <a:t>=4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Sampling table 18x1001; from 3.94942 GeV to 100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</a:t>
            </a:r>
            <a:r>
              <a:rPr lang="en-US" dirty="0" err="1"/>
              <a:t>hPairProd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kaon-,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Used Lambda table of kaon+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mu+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=84 100 eV 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muIoni</a:t>
            </a:r>
            <a:r>
              <a:rPr lang="en-US" dirty="0"/>
              <a:t>:  for mu+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Bragg : </a:t>
            </a:r>
            <a:r>
              <a:rPr lang="en-US" dirty="0" err="1"/>
              <a:t>Emin</a:t>
            </a:r>
            <a:r>
              <a:rPr lang="en-US" dirty="0"/>
              <a:t>=    0 eV  Emax=  200 keV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200 keV Emax=    1 GeV</a:t>
            </a:r>
          </a:p>
          <a:p>
            <a:r>
              <a:rPr lang="en-US" dirty="0"/>
              <a:t>        </a:t>
            </a:r>
            <a:r>
              <a:rPr lang="en-US" dirty="0" err="1"/>
              <a:t>MuBetheBloch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1 GeV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muBrems</a:t>
            </a:r>
            <a:r>
              <a:rPr lang="en-US" dirty="0"/>
              <a:t>:  for mu+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</a:t>
            </a:r>
            <a:r>
              <a:rPr lang="en-US" dirty="0" err="1"/>
              <a:t>MuBrem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r>
              <a:rPr lang="en-US" dirty="0"/>
              <a:t>      ===== Limit on energy threshold has been applied </a:t>
            </a:r>
          </a:p>
          <a:p>
            <a:endParaRPr lang="en-US" dirty="0"/>
          </a:p>
          <a:p>
            <a:r>
              <a:rPr lang="en-US" dirty="0" err="1"/>
              <a:t>muPairProd</a:t>
            </a:r>
            <a:r>
              <a:rPr lang="en-US" dirty="0"/>
              <a:t>:  for mu+  </a:t>
            </a:r>
            <a:r>
              <a:rPr lang="en-US" dirty="0" err="1"/>
              <a:t>SubType</a:t>
            </a:r>
            <a:r>
              <a:rPr lang="en-US" dirty="0"/>
              <a:t>=4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Sampling table 21x1001; from 1 GeV to 100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</a:t>
            </a:r>
            <a:r>
              <a:rPr lang="en-US" dirty="0" err="1"/>
              <a:t>muPairProd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mu+,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threshold 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mu-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=84 100 eV 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muIoni</a:t>
            </a:r>
            <a:r>
              <a:rPr lang="en-US" dirty="0"/>
              <a:t>:  for mu-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ICRU73QO : </a:t>
            </a:r>
            <a:r>
              <a:rPr lang="en-US" dirty="0" err="1"/>
              <a:t>Emin</a:t>
            </a:r>
            <a:r>
              <a:rPr lang="en-US" dirty="0"/>
              <a:t>=    0 eV  Emax=  200 keV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200 keV Emax=    1 GeV</a:t>
            </a:r>
          </a:p>
          <a:p>
            <a:r>
              <a:rPr lang="en-US" dirty="0"/>
              <a:t>        </a:t>
            </a:r>
            <a:r>
              <a:rPr lang="en-US" dirty="0" err="1"/>
              <a:t>MuBetheBloch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1 GeV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muBrems</a:t>
            </a:r>
            <a:r>
              <a:rPr lang="en-US" dirty="0"/>
              <a:t>:  for mu-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</a:t>
            </a:r>
            <a:r>
              <a:rPr lang="en-US" dirty="0" err="1"/>
              <a:t>MuBrem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r>
              <a:rPr lang="en-US" dirty="0"/>
              <a:t>      ===== Limit on energy threshold has been applied </a:t>
            </a:r>
          </a:p>
          <a:p>
            <a:endParaRPr lang="en-US" dirty="0"/>
          </a:p>
          <a:p>
            <a:r>
              <a:rPr lang="en-US" dirty="0" err="1"/>
              <a:t>muPairProd</a:t>
            </a:r>
            <a:r>
              <a:rPr lang="en-US" dirty="0"/>
              <a:t>:  for mu-  </a:t>
            </a:r>
            <a:r>
              <a:rPr lang="en-US" dirty="0" err="1"/>
              <a:t>SubType</a:t>
            </a:r>
            <a:r>
              <a:rPr lang="en-US" dirty="0"/>
              <a:t>=4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Sampling table 21x1001; from 1 GeV to 100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</a:t>
            </a:r>
            <a:r>
              <a:rPr lang="en-US" dirty="0" err="1"/>
              <a:t>muPairProd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mu-,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Used Lambda table of mu+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pi+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=84 100 eV 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hIoni</a:t>
            </a:r>
            <a:r>
              <a:rPr lang="en-US" dirty="0"/>
              <a:t>:  for pi+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Bragg : </a:t>
            </a:r>
            <a:r>
              <a:rPr lang="en-US" dirty="0" err="1"/>
              <a:t>Emin</a:t>
            </a:r>
            <a:r>
              <a:rPr lang="en-US" dirty="0"/>
              <a:t>=    0 eV  Emax=297.505 keV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=297.505 keV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hBrems</a:t>
            </a:r>
            <a:r>
              <a:rPr lang="en-US" dirty="0"/>
              <a:t>:  for pi+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</a:t>
            </a:r>
            <a:r>
              <a:rPr lang="en-US" dirty="0" err="1"/>
              <a:t>hBrem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r>
              <a:rPr lang="en-US" dirty="0"/>
              <a:t>      ===== Limit on energy threshold has been applied </a:t>
            </a:r>
          </a:p>
          <a:p>
            <a:endParaRPr lang="en-US" dirty="0"/>
          </a:p>
          <a:p>
            <a:r>
              <a:rPr lang="en-US" dirty="0" err="1"/>
              <a:t>hPairProd</a:t>
            </a:r>
            <a:r>
              <a:rPr lang="en-US" dirty="0"/>
              <a:t>:  for pi+  </a:t>
            </a:r>
            <a:r>
              <a:rPr lang="en-US" dirty="0" err="1"/>
              <a:t>SubType</a:t>
            </a:r>
            <a:r>
              <a:rPr lang="en-US" dirty="0"/>
              <a:t>=4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Sampling table 20x1001; from 1.11656 GeV to 100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</a:t>
            </a:r>
            <a:r>
              <a:rPr lang="en-US" dirty="0" err="1"/>
              <a:t>hPairProd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pi+,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Lambda table from threshold 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msc</a:t>
            </a:r>
            <a:r>
              <a:rPr lang="en-US" dirty="0"/>
              <a:t>:  for pi-  </a:t>
            </a:r>
            <a:r>
              <a:rPr lang="en-US" dirty="0" err="1"/>
              <a:t>SubType</a:t>
            </a:r>
            <a:r>
              <a:rPr lang="en-US" dirty="0"/>
              <a:t>= 10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</a:t>
            </a:r>
            <a:r>
              <a:rPr lang="en-US" dirty="0" err="1"/>
              <a:t>WentzelVIUni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Nbins</a:t>
            </a:r>
            <a:r>
              <a:rPr lang="en-US" dirty="0"/>
              <a:t>=84 100 eV  - 100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      </a:t>
            </a:r>
            <a:r>
              <a:rPr lang="en-US" dirty="0" err="1"/>
              <a:t>StepLim</a:t>
            </a:r>
            <a:r>
              <a:rPr lang="en-US" dirty="0"/>
              <a:t>=Minimal </a:t>
            </a:r>
            <a:r>
              <a:rPr lang="en-US" dirty="0" err="1"/>
              <a:t>Rfact</a:t>
            </a:r>
            <a:r>
              <a:rPr lang="en-US" dirty="0"/>
              <a:t>=0.2 </a:t>
            </a:r>
            <a:r>
              <a:rPr lang="en-US" dirty="0" err="1"/>
              <a:t>Gfact</a:t>
            </a:r>
            <a:r>
              <a:rPr lang="en-US" dirty="0"/>
              <a:t>=2.5 </a:t>
            </a:r>
            <a:r>
              <a:rPr lang="en-US" dirty="0" err="1"/>
              <a:t>Sfact</a:t>
            </a:r>
            <a:r>
              <a:rPr lang="en-US" dirty="0"/>
              <a:t>=0.6 </a:t>
            </a:r>
            <a:r>
              <a:rPr lang="en-US" dirty="0" err="1"/>
              <a:t>DispFlag:false</a:t>
            </a:r>
            <a:r>
              <a:rPr lang="en-US" dirty="0"/>
              <a:t> Skin=1 </a:t>
            </a:r>
            <a:r>
              <a:rPr lang="en-US" dirty="0" err="1"/>
              <a:t>Llimit</a:t>
            </a:r>
            <a:r>
              <a:rPr lang="en-US" dirty="0"/>
              <a:t>=1</a:t>
            </a:r>
          </a:p>
          <a:p>
            <a:endParaRPr lang="en-US" dirty="0"/>
          </a:p>
          <a:p>
            <a:r>
              <a:rPr lang="en-US" dirty="0" err="1"/>
              <a:t>hIoni</a:t>
            </a:r>
            <a:r>
              <a:rPr lang="en-US" dirty="0"/>
              <a:t>:  for pi-  </a:t>
            </a:r>
            <a:r>
              <a:rPr lang="en-US" dirty="0" err="1"/>
              <a:t>SubType</a:t>
            </a:r>
            <a:r>
              <a:rPr lang="en-US" dirty="0"/>
              <a:t>=2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</a:t>
            </a:r>
            <a:r>
              <a:rPr lang="en-US" dirty="0" err="1"/>
              <a:t>StepFunction</a:t>
            </a:r>
            <a:r>
              <a:rPr lang="en-US" dirty="0"/>
              <a:t>=(0.2, 0.1 mm), </a:t>
            </a:r>
            <a:r>
              <a:rPr lang="en-US" dirty="0" err="1"/>
              <a:t>integ</a:t>
            </a:r>
            <a:r>
              <a:rPr lang="en-US" dirty="0"/>
              <a:t>: true, </a:t>
            </a:r>
            <a:r>
              <a:rPr lang="en-US" dirty="0" err="1"/>
              <a:t>fluct</a:t>
            </a:r>
            <a:r>
              <a:rPr lang="en-US" dirty="0"/>
              <a:t>: true, </a:t>
            </a:r>
            <a:r>
              <a:rPr lang="en-US" dirty="0" err="1"/>
              <a:t>linLossLim</a:t>
            </a:r>
            <a:r>
              <a:rPr lang="en-US" dirty="0"/>
              <a:t>= 0.01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ICRU73QO : </a:t>
            </a:r>
            <a:r>
              <a:rPr lang="en-US" dirty="0" err="1"/>
              <a:t>Emin</a:t>
            </a:r>
            <a:r>
              <a:rPr lang="en-US" dirty="0"/>
              <a:t>=    0 eV  Emax=297.505 keV</a:t>
            </a:r>
          </a:p>
          <a:p>
            <a:r>
              <a:rPr lang="en-US" dirty="0"/>
              <a:t>          </a:t>
            </a:r>
            <a:r>
              <a:rPr lang="en-US" dirty="0" err="1"/>
              <a:t>BetheBloch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=297.505 keV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hBrems</a:t>
            </a:r>
            <a:r>
              <a:rPr lang="en-US" dirty="0"/>
              <a:t>:  for pi-  </a:t>
            </a:r>
            <a:r>
              <a:rPr lang="en-US" dirty="0" err="1"/>
              <a:t>SubType</a:t>
            </a:r>
            <a:r>
              <a:rPr lang="en-US" dirty="0"/>
              <a:t>=3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    </a:t>
            </a:r>
            <a:r>
              <a:rPr lang="en-US" dirty="0" err="1"/>
              <a:t>hBrem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r>
              <a:rPr lang="en-US" dirty="0"/>
              <a:t>      ===== Limit on energy threshold has been applied </a:t>
            </a:r>
          </a:p>
          <a:p>
            <a:endParaRPr lang="en-US" dirty="0"/>
          </a:p>
          <a:p>
            <a:r>
              <a:rPr lang="en-US" dirty="0" err="1"/>
              <a:t>hPairProd</a:t>
            </a:r>
            <a:r>
              <a:rPr lang="en-US" dirty="0"/>
              <a:t>:  for pi-  </a:t>
            </a:r>
            <a:r>
              <a:rPr lang="en-US" dirty="0" err="1"/>
              <a:t>SubType</a:t>
            </a:r>
            <a:r>
              <a:rPr lang="en-US" dirty="0"/>
              <a:t>=4</a:t>
            </a:r>
          </a:p>
          <a:p>
            <a:r>
              <a:rPr lang="en-US" dirty="0"/>
              <a:t>      </a:t>
            </a:r>
            <a:r>
              <a:rPr lang="en-US" dirty="0" err="1"/>
              <a:t>dE</a:t>
            </a:r>
            <a:r>
              <a:rPr lang="en-US" dirty="0"/>
              <a:t>/dx and range tables from 100 eV  to 100 </a:t>
            </a:r>
            <a:r>
              <a:rPr lang="en-US" dirty="0" err="1"/>
              <a:t>TeV</a:t>
            </a:r>
            <a:r>
              <a:rPr lang="en-US" dirty="0"/>
              <a:t> in 84 bins</a:t>
            </a:r>
          </a:p>
          <a:p>
            <a:r>
              <a:rPr lang="en-US" dirty="0"/>
              <a:t>      Lambda tables from threshold to 100 </a:t>
            </a:r>
            <a:r>
              <a:rPr lang="en-US" dirty="0" err="1"/>
              <a:t>TeV</a:t>
            </a:r>
            <a:r>
              <a:rPr lang="en-US" dirty="0"/>
              <a:t>, 7 bins/decade, spline: true</a:t>
            </a:r>
          </a:p>
          <a:p>
            <a:r>
              <a:rPr lang="en-US" dirty="0"/>
              <a:t>      Sampling table 20x1001; from 1.11656 GeV to 100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         </a:t>
            </a:r>
            <a:r>
              <a:rPr lang="en-US" dirty="0" err="1"/>
              <a:t>hPairProd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r>
              <a:rPr lang="en-US" dirty="0"/>
              <a:t>  </a:t>
            </a:r>
            <a:r>
              <a:rPr lang="en-US" dirty="0" err="1"/>
              <a:t>ModifiedMephi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CoulombScat</a:t>
            </a:r>
            <a:r>
              <a:rPr lang="en-US" dirty="0"/>
              <a:t>:  for pi-, integral:1  </a:t>
            </a:r>
            <a:r>
              <a:rPr lang="en-US" dirty="0" err="1"/>
              <a:t>SubType</a:t>
            </a:r>
            <a:r>
              <a:rPr lang="en-US" dirty="0"/>
              <a:t>=1 </a:t>
            </a:r>
            <a:r>
              <a:rPr lang="en-US" dirty="0" err="1"/>
              <a:t>BuildTable</a:t>
            </a:r>
            <a:r>
              <a:rPr lang="en-US" dirty="0"/>
              <a:t>=true</a:t>
            </a:r>
          </a:p>
          <a:p>
            <a:r>
              <a:rPr lang="en-US" dirty="0"/>
              <a:t>      Used Lambda table of pi+</a:t>
            </a:r>
          </a:p>
          <a:p>
            <a:r>
              <a:rPr lang="en-US" dirty="0"/>
              <a:t>      </a:t>
            </a:r>
            <a:r>
              <a:rPr lang="en-US" dirty="0" err="1"/>
              <a:t>ThetaMin</a:t>
            </a:r>
            <a:r>
              <a:rPr lang="en-US" dirty="0"/>
              <a:t>(p) &lt; Theta(degree) &lt; 180; </a:t>
            </a:r>
            <a:r>
              <a:rPr lang="en-US" dirty="0" err="1"/>
              <a:t>pLimit</a:t>
            </a:r>
            <a:r>
              <a:rPr lang="en-US" dirty="0"/>
              <a:t>(GeV^1)= 0.139531</a:t>
            </a:r>
          </a:p>
          <a:p>
            <a:r>
              <a:rPr lang="en-US" dirty="0"/>
              <a:t>      ===== EM models for the G4Region  </a:t>
            </a:r>
            <a:r>
              <a:rPr lang="en-US" dirty="0" err="1"/>
              <a:t>DefaultRegionForTheWorld</a:t>
            </a:r>
            <a:r>
              <a:rPr lang="en-US" dirty="0"/>
              <a:t> ======</a:t>
            </a:r>
          </a:p>
          <a:p>
            <a:r>
              <a:rPr lang="en-US" dirty="0"/>
              <a:t>  </a:t>
            </a:r>
            <a:r>
              <a:rPr lang="en-US" dirty="0" err="1"/>
              <a:t>eCoulombScattering</a:t>
            </a:r>
            <a:r>
              <a:rPr lang="en-US" dirty="0"/>
              <a:t> : </a:t>
            </a:r>
            <a:r>
              <a:rPr lang="en-US" dirty="0" err="1"/>
              <a:t>Emin</a:t>
            </a:r>
            <a:r>
              <a:rPr lang="en-US" dirty="0"/>
              <a:t>=    0 eV  Emax= 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====================================================================</a:t>
            </a:r>
          </a:p>
          <a:p>
            <a:r>
              <a:rPr lang="en-US" dirty="0"/>
              <a:t>                  HADRONIC PROCESSES SUMMARY (verbose level 1)</a:t>
            </a:r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neutron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</a:t>
            </a:r>
            <a:r>
              <a:rPr lang="en-US" dirty="0" err="1"/>
              <a:t>hElasticCHIPS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G4NeutronElasticXS: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neutronInelastic</a:t>
            </a:r>
            <a:endParaRPr lang="en-US" dirty="0"/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3 GeV ---&gt; 25 GeV</a:t>
            </a:r>
          </a:p>
          <a:p>
            <a:r>
              <a:rPr lang="en-US" dirty="0"/>
              <a:t>        Model:            </a:t>
            </a:r>
            <a:r>
              <a:rPr lang="en-US" dirty="0" err="1"/>
              <a:t>BertiniCascade</a:t>
            </a:r>
            <a:r>
              <a:rPr lang="en-US" dirty="0"/>
              <a:t>: 0 eV  ---&gt; 6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G4NeutronInelasticXS: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nCapture</a:t>
            </a:r>
            <a:endParaRPr lang="en-US" dirty="0"/>
          </a:p>
          <a:p>
            <a:r>
              <a:rPr lang="en-US" dirty="0"/>
              <a:t>        Model:               </a:t>
            </a:r>
            <a:r>
              <a:rPr lang="en-US" dirty="0" err="1"/>
              <a:t>nRadCapture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G4NeutronCaptureXS: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nKiller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B-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B-Inelastic</a:t>
            </a:r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0 eV  ---&gt; 25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D-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D-Inelastic</a:t>
            </a:r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0 eV  ---&gt; 25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</a:t>
            </a:r>
            <a:r>
              <a:rPr lang="en-US" dirty="0" err="1"/>
              <a:t>GenericIon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ionInelastic</a:t>
            </a:r>
            <a:endParaRPr lang="en-US" dirty="0"/>
          </a:p>
          <a:p>
            <a:r>
              <a:rPr lang="en-US" dirty="0"/>
              <a:t>        Model:  Binary Light Ion Cascade: 0 eV /n ---&gt; 6 GeV/n</a:t>
            </a:r>
          </a:p>
          <a:p>
            <a:r>
              <a:rPr lang="en-US" dirty="0"/>
              <a:t>        Model:                      FTFP: 3 GeV/n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Glauber-</a:t>
            </a:r>
            <a:r>
              <a:rPr lang="en-US" dirty="0" err="1"/>
              <a:t>Gribov</a:t>
            </a:r>
            <a:r>
              <a:rPr lang="en-US" dirty="0"/>
              <a:t> Nucl-</a:t>
            </a:r>
            <a:r>
              <a:rPr lang="en-US" dirty="0" err="1"/>
              <a:t>nucl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He3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Glauber-</a:t>
            </a:r>
            <a:r>
              <a:rPr lang="en-US" dirty="0" err="1"/>
              <a:t>Gribov</a:t>
            </a:r>
            <a:r>
              <a:rPr lang="en-US" dirty="0"/>
              <a:t> Nucl-</a:t>
            </a:r>
            <a:r>
              <a:rPr lang="en-US" dirty="0" err="1"/>
              <a:t>nucl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He3Inelastic</a:t>
            </a:r>
          </a:p>
          <a:p>
            <a:r>
              <a:rPr lang="en-US" dirty="0"/>
              <a:t>        Model:  Binary Light Ion Cascade: 0 eV /n ---&gt; 6 GeV/n</a:t>
            </a:r>
          </a:p>
          <a:p>
            <a:r>
              <a:rPr lang="en-US" dirty="0"/>
              <a:t>        Model:                      FTFP: 3 GeV/n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Glauber-</a:t>
            </a:r>
            <a:r>
              <a:rPr lang="en-US" dirty="0" err="1"/>
              <a:t>Gribov</a:t>
            </a:r>
            <a:r>
              <a:rPr lang="en-US" dirty="0"/>
              <a:t> Nucl-</a:t>
            </a:r>
            <a:r>
              <a:rPr lang="en-US" dirty="0" err="1"/>
              <a:t>nucl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alpha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Glauber-</a:t>
            </a:r>
            <a:r>
              <a:rPr lang="en-US" dirty="0" err="1"/>
              <a:t>Gribov</a:t>
            </a:r>
            <a:r>
              <a:rPr lang="en-US" dirty="0"/>
              <a:t> Nucl-</a:t>
            </a:r>
            <a:r>
              <a:rPr lang="en-US" dirty="0" err="1"/>
              <a:t>nucl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alphaInelastic</a:t>
            </a:r>
            <a:endParaRPr lang="en-US" dirty="0"/>
          </a:p>
          <a:p>
            <a:r>
              <a:rPr lang="en-US" dirty="0"/>
              <a:t>        Model:  Binary Light Ion Cascade: 0 eV /n ---&gt; 6 GeV/n</a:t>
            </a:r>
          </a:p>
          <a:p>
            <a:r>
              <a:rPr lang="en-US" dirty="0"/>
              <a:t>        Model:                      FTFP: 3 GeV/n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Glauber-</a:t>
            </a:r>
            <a:r>
              <a:rPr lang="en-US" dirty="0" err="1"/>
              <a:t>Gribov</a:t>
            </a:r>
            <a:r>
              <a:rPr lang="en-US" dirty="0"/>
              <a:t> Nucl-</a:t>
            </a:r>
            <a:r>
              <a:rPr lang="en-US" dirty="0" err="1"/>
              <a:t>nucl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anti_He3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/n ---&gt; 100.1 MeV/n</a:t>
            </a:r>
          </a:p>
          <a:p>
            <a:r>
              <a:rPr lang="en-US" dirty="0"/>
              <a:t>        Model:              </a:t>
            </a:r>
            <a:r>
              <a:rPr lang="en-US" dirty="0" err="1"/>
              <a:t>AntiAElastic</a:t>
            </a:r>
            <a:r>
              <a:rPr lang="en-US" dirty="0"/>
              <a:t>: 100 MeV/n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anti_He3Inelastic</a:t>
            </a:r>
          </a:p>
          <a:p>
            <a:r>
              <a:rPr lang="en-US" dirty="0"/>
              <a:t>        Model:                      FTFP: 0 eV 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hFritiofCaptureAtRest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</a:t>
            </a:r>
            <a:r>
              <a:rPr lang="en-US" dirty="0" err="1"/>
              <a:t>anti_alpha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/n ---&gt; 100.1 MeV/n</a:t>
            </a:r>
          </a:p>
          <a:p>
            <a:r>
              <a:rPr lang="en-US" dirty="0"/>
              <a:t>        Model:              </a:t>
            </a:r>
            <a:r>
              <a:rPr lang="en-US" dirty="0" err="1"/>
              <a:t>AntiAElastic</a:t>
            </a:r>
            <a:r>
              <a:rPr lang="en-US" dirty="0"/>
              <a:t>: 100 MeV/n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anti_alphaInelastic</a:t>
            </a:r>
            <a:endParaRPr lang="en-US" dirty="0"/>
          </a:p>
          <a:p>
            <a:r>
              <a:rPr lang="en-US" dirty="0"/>
              <a:t>        Model:                      FTFP: 0 eV 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hFritiofCaptureAtRest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</a:t>
            </a:r>
            <a:r>
              <a:rPr lang="en-US" dirty="0" err="1"/>
              <a:t>anti_deuteron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/n ---&gt; 100.1 MeV/n</a:t>
            </a:r>
          </a:p>
          <a:p>
            <a:r>
              <a:rPr lang="en-US" dirty="0"/>
              <a:t>        Model:              </a:t>
            </a:r>
            <a:r>
              <a:rPr lang="en-US" dirty="0" err="1"/>
              <a:t>AntiAElastic</a:t>
            </a:r>
            <a:r>
              <a:rPr lang="en-US" dirty="0"/>
              <a:t>: 100 MeV/n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anti_deuteronInelastic</a:t>
            </a:r>
            <a:endParaRPr lang="en-US" dirty="0"/>
          </a:p>
          <a:p>
            <a:r>
              <a:rPr lang="en-US" dirty="0"/>
              <a:t>        Model:                      FTFP: 0 eV 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hFritiofCaptureAtRest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</a:t>
            </a:r>
            <a:r>
              <a:rPr lang="en-US" dirty="0" err="1"/>
              <a:t>anti_lambda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anti_lambdaInelastic</a:t>
            </a:r>
            <a:endParaRPr lang="en-US" dirty="0"/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0 eV  ---&gt; 25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hFritiofCaptureAtRest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</a:t>
            </a:r>
            <a:r>
              <a:rPr lang="en-US" dirty="0" err="1"/>
              <a:t>anti_neutron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 ---&gt; 100.1 MeV</a:t>
            </a:r>
          </a:p>
          <a:p>
            <a:r>
              <a:rPr lang="en-US" dirty="0"/>
              <a:t>        Model:              </a:t>
            </a:r>
            <a:r>
              <a:rPr lang="en-US" dirty="0" err="1"/>
              <a:t>AntiAElastic</a:t>
            </a:r>
            <a:r>
              <a:rPr lang="en-US" dirty="0"/>
              <a:t>: 100 MeV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anti_neutronInelastic</a:t>
            </a:r>
            <a:endParaRPr lang="en-US" dirty="0"/>
          </a:p>
          <a:p>
            <a:r>
              <a:rPr lang="en-US" dirty="0"/>
              <a:t>        Model:                      FTFP: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hFritiofCaptureAtRest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</a:t>
            </a:r>
            <a:r>
              <a:rPr lang="en-US" dirty="0" err="1"/>
              <a:t>anti_proton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 ---&gt; 100.1 MeV</a:t>
            </a:r>
          </a:p>
          <a:p>
            <a:r>
              <a:rPr lang="en-US" dirty="0"/>
              <a:t>        Model:              </a:t>
            </a:r>
            <a:r>
              <a:rPr lang="en-US" dirty="0" err="1"/>
              <a:t>AntiAElastic</a:t>
            </a:r>
            <a:r>
              <a:rPr lang="en-US" dirty="0"/>
              <a:t>: 100 MeV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anti_protonInelastic</a:t>
            </a:r>
            <a:endParaRPr lang="en-US" dirty="0"/>
          </a:p>
          <a:p>
            <a:r>
              <a:rPr lang="en-US" dirty="0"/>
              <a:t>        Model:                      FTFP: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hFritiofCaptureAtRest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</a:t>
            </a:r>
            <a:r>
              <a:rPr lang="en-US" dirty="0" err="1"/>
              <a:t>anti_triton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/n ---&gt; 100.1 MeV/n</a:t>
            </a:r>
          </a:p>
          <a:p>
            <a:r>
              <a:rPr lang="en-US" dirty="0"/>
              <a:t>        Model:              </a:t>
            </a:r>
            <a:r>
              <a:rPr lang="en-US" dirty="0" err="1"/>
              <a:t>AntiAElastic</a:t>
            </a:r>
            <a:r>
              <a:rPr lang="en-US" dirty="0"/>
              <a:t>: 100 MeV/n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anti_tritonInelastic</a:t>
            </a:r>
            <a:endParaRPr lang="en-US" dirty="0"/>
          </a:p>
          <a:p>
            <a:r>
              <a:rPr lang="en-US" dirty="0"/>
              <a:t>        Model:                      FTFP: 0 eV 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  </a:t>
            </a:r>
            <a:r>
              <a:rPr lang="en-US" dirty="0" err="1"/>
              <a:t>AntiAGlauber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hFritiofCaptureAtRest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deuteron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Glauber-</a:t>
            </a:r>
            <a:r>
              <a:rPr lang="en-US" dirty="0" err="1"/>
              <a:t>Gribov</a:t>
            </a:r>
            <a:r>
              <a:rPr lang="en-US" dirty="0"/>
              <a:t> Nucl-</a:t>
            </a:r>
            <a:r>
              <a:rPr lang="en-US" dirty="0" err="1"/>
              <a:t>nucl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dInelastic</a:t>
            </a:r>
            <a:endParaRPr lang="en-US" dirty="0"/>
          </a:p>
          <a:p>
            <a:r>
              <a:rPr lang="en-US" dirty="0"/>
              <a:t>        Model:  Binary Light Ion Cascade: 0 eV /n ---&gt; 6 GeV/n</a:t>
            </a:r>
          </a:p>
          <a:p>
            <a:r>
              <a:rPr lang="en-US" dirty="0"/>
              <a:t>        Model:                      FTFP: 3 GeV/n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Glauber-</a:t>
            </a:r>
            <a:r>
              <a:rPr lang="en-US" dirty="0" err="1"/>
              <a:t>Gribov</a:t>
            </a:r>
            <a:r>
              <a:rPr lang="en-US" dirty="0"/>
              <a:t> Nucl-</a:t>
            </a:r>
            <a:r>
              <a:rPr lang="en-US" dirty="0" err="1"/>
              <a:t>nucl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e+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electronNuclear</a:t>
            </a:r>
            <a:endParaRPr lang="en-US" dirty="0"/>
          </a:p>
          <a:p>
            <a:r>
              <a:rPr lang="en-US" dirty="0"/>
              <a:t>        Model:   G4ElectroVDNuclearModel: 0 eV  ---&gt; 1 </a:t>
            </a:r>
            <a:r>
              <a:rPr lang="en-US" dirty="0" err="1"/>
              <a:t>PeV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</a:t>
            </a:r>
            <a:r>
              <a:rPr lang="en-US" dirty="0" err="1"/>
              <a:t>ElectroNuclearXS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e-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electronNuclear</a:t>
            </a:r>
            <a:endParaRPr lang="en-US" dirty="0"/>
          </a:p>
          <a:p>
            <a:r>
              <a:rPr lang="en-US" dirty="0"/>
              <a:t>        Model:   G4ElectroVDNuclearModel: 0 eV  ---&gt; 1 </a:t>
            </a:r>
            <a:r>
              <a:rPr lang="en-US" dirty="0" err="1"/>
              <a:t>PeV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</a:t>
            </a:r>
            <a:r>
              <a:rPr lang="en-US" dirty="0" err="1"/>
              <a:t>ElectroNuclearXS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gamma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photonNuclear</a:t>
            </a:r>
            <a:endParaRPr lang="en-US" dirty="0"/>
          </a:p>
          <a:p>
            <a:r>
              <a:rPr lang="en-US" dirty="0"/>
              <a:t>        Model:               </a:t>
            </a:r>
            <a:r>
              <a:rPr lang="en-US" dirty="0" err="1"/>
              <a:t>GammaNPreco</a:t>
            </a:r>
            <a:r>
              <a:rPr lang="en-US" dirty="0"/>
              <a:t>: 0 eV  ---&gt; 200 MeV</a:t>
            </a:r>
          </a:p>
          <a:p>
            <a:r>
              <a:rPr lang="en-US" dirty="0"/>
              <a:t>        Model:            </a:t>
            </a:r>
            <a:r>
              <a:rPr lang="en-US" dirty="0" err="1"/>
              <a:t>BertiniCascade</a:t>
            </a:r>
            <a:r>
              <a:rPr lang="en-US" dirty="0"/>
              <a:t>: 199 MeV ---&gt; 6 GeV</a:t>
            </a:r>
          </a:p>
          <a:p>
            <a:r>
              <a:rPr lang="en-US" dirty="0"/>
              <a:t>        Model:           </a:t>
            </a:r>
            <a:r>
              <a:rPr lang="en-US" dirty="0" err="1"/>
              <a:t>TheoFSGenerator</a:t>
            </a:r>
            <a:r>
              <a:rPr lang="en-US" dirty="0"/>
              <a:t>: 3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</a:t>
            </a:r>
            <a:r>
              <a:rPr lang="en-US" dirty="0" err="1"/>
              <a:t>PhotoNuclearXS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kaon+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kaon+Inelastic</a:t>
            </a:r>
            <a:endParaRPr lang="en-US" dirty="0"/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3 GeV ---&gt; 25 GeV</a:t>
            </a:r>
          </a:p>
          <a:p>
            <a:r>
              <a:rPr lang="en-US" dirty="0"/>
              <a:t>        Model:            </a:t>
            </a:r>
            <a:r>
              <a:rPr lang="en-US" dirty="0" err="1"/>
              <a:t>BertiniCascade</a:t>
            </a:r>
            <a:r>
              <a:rPr lang="en-US" dirty="0"/>
              <a:t>: 0 eV  ---&gt; 6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kaon-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kaon-Inelastic</a:t>
            </a:r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3 GeV ---&gt; 25 GeV</a:t>
            </a:r>
          </a:p>
          <a:p>
            <a:r>
              <a:rPr lang="en-US" dirty="0"/>
              <a:t>        Model:            </a:t>
            </a:r>
            <a:r>
              <a:rPr lang="en-US" dirty="0" err="1"/>
              <a:t>BertiniCascade</a:t>
            </a:r>
            <a:r>
              <a:rPr lang="en-US" dirty="0"/>
              <a:t>: 0 eV  ---&gt; 6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hBertiniCaptureAtRest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lambda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lambdaInelastic</a:t>
            </a:r>
            <a:endParaRPr lang="en-US" dirty="0"/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3 GeV ---&gt; 25 GeV</a:t>
            </a:r>
          </a:p>
          <a:p>
            <a:r>
              <a:rPr lang="en-US" dirty="0"/>
              <a:t>        Model:            </a:t>
            </a:r>
            <a:r>
              <a:rPr lang="en-US" dirty="0" err="1"/>
              <a:t>BertiniCascade</a:t>
            </a:r>
            <a:r>
              <a:rPr lang="en-US" dirty="0"/>
              <a:t>: 0 eV  ---&gt; 6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mu+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muonNuclear</a:t>
            </a:r>
            <a:endParaRPr lang="en-US" dirty="0"/>
          </a:p>
          <a:p>
            <a:r>
              <a:rPr lang="en-US" dirty="0"/>
              <a:t>        Model:      G4MuonVDNuclearModel: 0 eV  ---&gt; 1 </a:t>
            </a:r>
            <a:r>
              <a:rPr lang="en-US" dirty="0" err="1"/>
              <a:t>PeV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</a:t>
            </a:r>
            <a:r>
              <a:rPr lang="en-US" dirty="0" err="1"/>
              <a:t>KokoulinMuonNuclearXS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mu-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muonNuclear</a:t>
            </a:r>
            <a:endParaRPr lang="en-US" dirty="0"/>
          </a:p>
          <a:p>
            <a:r>
              <a:rPr lang="en-US" dirty="0"/>
              <a:t>        Model:      G4MuonVDNuclearModel: 0 eV  ---&gt; 1 </a:t>
            </a:r>
            <a:r>
              <a:rPr lang="en-US" dirty="0" err="1"/>
              <a:t>PeV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</a:t>
            </a:r>
            <a:r>
              <a:rPr lang="en-US" dirty="0" err="1"/>
              <a:t>KokoulinMuonNuclearXS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muMinusCaptureAtRest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pi+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</a:t>
            </a:r>
            <a:r>
              <a:rPr lang="en-US" dirty="0" err="1"/>
              <a:t>hElasticGlauber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</a:t>
            </a:r>
            <a:r>
              <a:rPr lang="en-US" dirty="0" err="1"/>
              <a:t>BarashenkovGlauberGribov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pi+Inelastic</a:t>
            </a:r>
            <a:endParaRPr lang="en-US" dirty="0"/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3 GeV ---&gt; 25 GeV</a:t>
            </a:r>
          </a:p>
          <a:p>
            <a:r>
              <a:rPr lang="en-US" dirty="0"/>
              <a:t>        Model:            </a:t>
            </a:r>
            <a:r>
              <a:rPr lang="en-US" dirty="0" err="1"/>
              <a:t>BertiniCascade</a:t>
            </a:r>
            <a:r>
              <a:rPr lang="en-US" dirty="0"/>
              <a:t>: 0 eV  ---&gt; 6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</a:t>
            </a:r>
            <a:r>
              <a:rPr lang="en-US" dirty="0" err="1"/>
              <a:t>BarashenkovGlauberGribov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pi-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</a:t>
            </a:r>
            <a:r>
              <a:rPr lang="en-US" dirty="0" err="1"/>
              <a:t>hElasticGlauber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</a:t>
            </a:r>
            <a:r>
              <a:rPr lang="en-US" dirty="0" err="1"/>
              <a:t>BarashenkovGlauberGribov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pi-Inelastic</a:t>
            </a:r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3 GeV ---&gt; 25 GeV</a:t>
            </a:r>
          </a:p>
          <a:p>
            <a:r>
              <a:rPr lang="en-US" dirty="0"/>
              <a:t>        Model:            </a:t>
            </a:r>
            <a:r>
              <a:rPr lang="en-US" dirty="0" err="1"/>
              <a:t>BertiniCascade</a:t>
            </a:r>
            <a:r>
              <a:rPr lang="en-US" dirty="0"/>
              <a:t>: 0 eV  ---&gt; 6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</a:t>
            </a:r>
            <a:r>
              <a:rPr lang="en-US" dirty="0" err="1"/>
              <a:t>BarashenkovGlauberGribov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hBertiniCaptureAtRest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proton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</a:t>
            </a:r>
            <a:r>
              <a:rPr lang="en-US" dirty="0" err="1"/>
              <a:t>hElasticCHIPS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</a:t>
            </a:r>
            <a:r>
              <a:rPr lang="en-US" dirty="0" err="1"/>
              <a:t>BarashenkovGlauberGribov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protonInelastic</a:t>
            </a:r>
            <a:endParaRPr lang="en-US" dirty="0"/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3 GeV ---&gt; 25 GeV</a:t>
            </a:r>
          </a:p>
          <a:p>
            <a:r>
              <a:rPr lang="en-US" dirty="0"/>
              <a:t>        Model:            </a:t>
            </a:r>
            <a:r>
              <a:rPr lang="en-US" dirty="0" err="1"/>
              <a:t>BertiniCascade</a:t>
            </a:r>
            <a:r>
              <a:rPr lang="en-US" dirty="0"/>
              <a:t>: 0 eV  ---&gt; 6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</a:t>
            </a:r>
            <a:r>
              <a:rPr lang="en-US" dirty="0" err="1"/>
              <a:t>BarashenkovGlauberGribov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sigma-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sigma-Inelastic</a:t>
            </a:r>
          </a:p>
          <a:p>
            <a:r>
              <a:rPr lang="en-US" dirty="0"/>
              <a:t>        Model:                      QGSP: 12 GeV ---&gt; 100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        Model:                      FTFP: 3 GeV ---&gt; 25 GeV</a:t>
            </a:r>
          </a:p>
          <a:p>
            <a:r>
              <a:rPr lang="en-US" dirty="0"/>
              <a:t>        Model:            </a:t>
            </a:r>
            <a:r>
              <a:rPr lang="en-US" dirty="0" err="1"/>
              <a:t>BertiniCascade</a:t>
            </a:r>
            <a:r>
              <a:rPr lang="en-US" dirty="0"/>
              <a:t>: 0 eV  ---&gt; 6 GeV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          Glauber-</a:t>
            </a:r>
            <a:r>
              <a:rPr lang="en-US" dirty="0" err="1"/>
              <a:t>Gribov</a:t>
            </a:r>
            <a:r>
              <a:rPr lang="en-US" dirty="0"/>
              <a:t>: 0 eV  ---&gt; 100 </a:t>
            </a:r>
            <a:r>
              <a:rPr lang="en-US" dirty="0" err="1"/>
              <a:t>TeV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hBertiniCaptureAtRest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/>
              <a:t>                           Hadronic Processes for triton</a:t>
            </a:r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hadElastic</a:t>
            </a:r>
            <a:endParaRPr lang="en-US" dirty="0"/>
          </a:p>
          <a:p>
            <a:r>
              <a:rPr lang="en-US" dirty="0"/>
              <a:t>        Model:              </a:t>
            </a:r>
            <a:r>
              <a:rPr lang="en-US" dirty="0" err="1"/>
              <a:t>hElasticLHEP</a:t>
            </a:r>
            <a:r>
              <a:rPr lang="en-US" dirty="0"/>
              <a:t>: 0 eV 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Glauber-</a:t>
            </a:r>
            <a:r>
              <a:rPr lang="en-US" dirty="0" err="1"/>
              <a:t>Gribov</a:t>
            </a:r>
            <a:r>
              <a:rPr lang="en-US" dirty="0"/>
              <a:t> Nucl-</a:t>
            </a:r>
            <a:r>
              <a:rPr lang="en-US" dirty="0" err="1"/>
              <a:t>nucl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  Process: </a:t>
            </a:r>
            <a:r>
              <a:rPr lang="en-US" dirty="0" err="1"/>
              <a:t>tInelastic</a:t>
            </a:r>
            <a:endParaRPr lang="en-US" dirty="0"/>
          </a:p>
          <a:p>
            <a:r>
              <a:rPr lang="en-US" dirty="0"/>
              <a:t>        Model:  Binary Light Ion Cascade: 0 eV /n ---&gt; 6 GeV/n</a:t>
            </a:r>
          </a:p>
          <a:p>
            <a:r>
              <a:rPr lang="en-US" dirty="0"/>
              <a:t>        Model:                      FTFP: 3 GeV/n ---&gt; 100 </a:t>
            </a:r>
            <a:r>
              <a:rPr lang="en-US" dirty="0" err="1"/>
              <a:t>TeV</a:t>
            </a:r>
            <a:r>
              <a:rPr lang="en-US" dirty="0"/>
              <a:t>/n</a:t>
            </a:r>
          </a:p>
          <a:p>
            <a:r>
              <a:rPr lang="en-US" dirty="0"/>
              <a:t>     </a:t>
            </a:r>
            <a:r>
              <a:rPr lang="en-US" dirty="0" err="1"/>
              <a:t>Cr_sctns</a:t>
            </a:r>
            <a:r>
              <a:rPr lang="en-US" dirty="0"/>
              <a:t>:  Glauber-</a:t>
            </a:r>
            <a:r>
              <a:rPr lang="en-US" dirty="0" err="1"/>
              <a:t>Gribov</a:t>
            </a:r>
            <a:r>
              <a:rPr lang="en-US" dirty="0"/>
              <a:t> Nucl-</a:t>
            </a:r>
            <a:r>
              <a:rPr lang="en-US" dirty="0" err="1"/>
              <a:t>nucl</a:t>
            </a:r>
            <a:r>
              <a:rPr lang="en-US" dirty="0"/>
              <a:t>: 0 eV  ---&gt; 25.6 </a:t>
            </a:r>
            <a:r>
              <a:rPr lang="en-US" dirty="0" err="1"/>
              <a:t>PeV</a:t>
            </a:r>
            <a:endParaRPr lang="en-US" dirty="0"/>
          </a:p>
          <a:p>
            <a:endParaRPr lang="en-US" dirty="0"/>
          </a:p>
          <a:p>
            <a:r>
              <a:rPr lang="en-US" dirty="0"/>
              <a:t>================================================================</a:t>
            </a:r>
          </a:p>
          <a:p>
            <a:r>
              <a:rPr lang="en-US" dirty="0"/>
              <a:t>=======================================================================</a:t>
            </a:r>
          </a:p>
          <a:p>
            <a:r>
              <a:rPr lang="en-US" dirty="0"/>
              <a:t>======       Pre-compound/De-excitation Physics Parameters     ========</a:t>
            </a:r>
          </a:p>
          <a:p>
            <a:r>
              <a:rPr lang="en-US" dirty="0"/>
              <a:t>=======================================================================</a:t>
            </a:r>
          </a:p>
          <a:p>
            <a:r>
              <a:rPr lang="en-US" dirty="0"/>
              <a:t>Type of pre-compound inverse x-section              3</a:t>
            </a:r>
          </a:p>
          <a:p>
            <a:r>
              <a:rPr lang="en-US" dirty="0"/>
              <a:t>Pre-compound model active                           true</a:t>
            </a:r>
          </a:p>
          <a:p>
            <a:r>
              <a:rPr lang="en-US" dirty="0"/>
              <a:t>Pre-compound excitation low energy (MeV)            0.1</a:t>
            </a:r>
          </a:p>
          <a:p>
            <a:r>
              <a:rPr lang="en-US" dirty="0"/>
              <a:t>Pre-compound excitation high energy (MeV)           30</a:t>
            </a:r>
          </a:p>
          <a:p>
            <a:r>
              <a:rPr lang="en-US" dirty="0"/>
              <a:t>Type of de-excitation inverse x-section             3</a:t>
            </a:r>
          </a:p>
          <a:p>
            <a:r>
              <a:rPr lang="en-US" dirty="0"/>
              <a:t>Type of de-excitation factory                       </a:t>
            </a:r>
            <a:r>
              <a:rPr lang="en-US" dirty="0" err="1"/>
              <a:t>Evaporation+GEM</a:t>
            </a:r>
            <a:endParaRPr lang="en-US" dirty="0"/>
          </a:p>
          <a:p>
            <a:r>
              <a:rPr lang="en-US" dirty="0"/>
              <a:t>Number of de-excitation channels                    68</a:t>
            </a:r>
          </a:p>
          <a:p>
            <a:r>
              <a:rPr lang="en-US" dirty="0"/>
              <a:t>Min excitation energy (keV)                         0.01</a:t>
            </a:r>
          </a:p>
          <a:p>
            <a:r>
              <a:rPr lang="en-US" dirty="0"/>
              <a:t>Min energy per nucleon for multifragmentation (MeV) 2e+05</a:t>
            </a:r>
          </a:p>
          <a:p>
            <a:r>
              <a:rPr lang="en-US" dirty="0"/>
              <a:t>Limit excitation energy for Fermi </a:t>
            </a:r>
            <a:r>
              <a:rPr lang="en-US" dirty="0" err="1"/>
              <a:t>BreakUp</a:t>
            </a:r>
            <a:r>
              <a:rPr lang="en-US" dirty="0"/>
              <a:t> (MeV)     20</a:t>
            </a:r>
          </a:p>
          <a:p>
            <a:r>
              <a:rPr lang="en-US" dirty="0"/>
              <a:t>Level density (1/MeV)                               0.075</a:t>
            </a:r>
          </a:p>
          <a:p>
            <a:r>
              <a:rPr lang="en-US" dirty="0"/>
              <a:t>Use simple level density model                      true</a:t>
            </a:r>
          </a:p>
          <a:p>
            <a:r>
              <a:rPr lang="en-US" dirty="0"/>
              <a:t>Use discrete excitation energy of the residual      false</a:t>
            </a:r>
          </a:p>
          <a:p>
            <a:r>
              <a:rPr lang="en-US" dirty="0"/>
              <a:t>Time limit for long lived </a:t>
            </a:r>
            <a:r>
              <a:rPr lang="en-US" dirty="0" err="1"/>
              <a:t>isomeres</a:t>
            </a:r>
            <a:r>
              <a:rPr lang="en-US" dirty="0"/>
              <a:t> (ns)             1000</a:t>
            </a:r>
          </a:p>
          <a:p>
            <a:r>
              <a:rPr lang="en-US" dirty="0"/>
              <a:t>Isomer production flag                              true</a:t>
            </a:r>
          </a:p>
          <a:p>
            <a:r>
              <a:rPr lang="en-US" dirty="0"/>
              <a:t>Internal e- conversion flag                         true</a:t>
            </a:r>
          </a:p>
          <a:p>
            <a:r>
              <a:rPr lang="en-US" dirty="0"/>
              <a:t>Store e- internal conversion data                   false</a:t>
            </a:r>
          </a:p>
          <a:p>
            <a:r>
              <a:rPr lang="en-US" dirty="0"/>
              <a:t>Electron internal conversion ID                     2</a:t>
            </a:r>
          </a:p>
          <a:p>
            <a:r>
              <a:rPr lang="en-US" dirty="0"/>
              <a:t>Correlated gamma emission flag                      false</a:t>
            </a:r>
          </a:p>
          <a:p>
            <a:r>
              <a:rPr lang="en-US" dirty="0"/>
              <a:t>Max 2J for sampling of angular correlations         10</a:t>
            </a:r>
          </a:p>
          <a:p>
            <a:r>
              <a:rPr lang="en-US" dirty="0"/>
              <a:t>=======================================================================</a:t>
            </a:r>
          </a:p>
          <a:p>
            <a:endParaRPr lang="en-US" dirty="0"/>
          </a:p>
          <a:p>
            <a:r>
              <a:rPr lang="en-US" dirty="0"/>
              <a:t>========= Table of registered couples ============================</a:t>
            </a:r>
          </a:p>
          <a:p>
            <a:endParaRPr lang="en-US" dirty="0"/>
          </a:p>
          <a:p>
            <a:r>
              <a:rPr lang="en-US" dirty="0"/>
              <a:t>Index : 0     used in the geometry : Yes</a:t>
            </a:r>
          </a:p>
          <a:p>
            <a:r>
              <a:rPr lang="en-US" dirty="0"/>
              <a:t> Material : vacuum</a:t>
            </a:r>
          </a:p>
          <a:p>
            <a:r>
              <a:rPr lang="en-US" dirty="0"/>
              <a:t> Range cuts        :  gamma  10 um     e-  100 km     e+  10 um  proton 10 um </a:t>
            </a:r>
          </a:p>
          <a:p>
            <a:r>
              <a:rPr lang="en-US" dirty="0"/>
              <a:t> Energy thresholds :  gamma  100 eV     e-  100 eV     e+  100 eV  proton 1 keV</a:t>
            </a:r>
          </a:p>
          <a:p>
            <a:r>
              <a:rPr lang="en-US" dirty="0"/>
              <a:t> Region(s) which use this couple : </a:t>
            </a:r>
          </a:p>
          <a:p>
            <a:r>
              <a:rPr lang="en-US" dirty="0"/>
              <a:t>    </a:t>
            </a:r>
            <a:r>
              <a:rPr lang="en-US" dirty="0" err="1"/>
              <a:t>DefaultRegionForTheWorld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Index : 1     used in the geometry : Yes</a:t>
            </a:r>
          </a:p>
          <a:p>
            <a:r>
              <a:rPr lang="en-US" dirty="0"/>
              <a:t> Material : GADGET_5IsoAr_800</a:t>
            </a:r>
          </a:p>
          <a:p>
            <a:r>
              <a:rPr lang="en-US" dirty="0"/>
              <a:t> Range cuts        :  gamma  10 um     e-  100 km     e+  10 um  proton 10 um </a:t>
            </a:r>
          </a:p>
          <a:p>
            <a:r>
              <a:rPr lang="en-US" dirty="0"/>
              <a:t> Energy thresholds :  gamma  100 eV     e-  10 GeV    e+  100 eV  proton 1 keV</a:t>
            </a:r>
          </a:p>
          <a:p>
            <a:r>
              <a:rPr lang="en-US" dirty="0"/>
              <a:t> Region(s) which use this couple : </a:t>
            </a:r>
          </a:p>
          <a:p>
            <a:r>
              <a:rPr lang="en-US" dirty="0"/>
              <a:t>    </a:t>
            </a:r>
            <a:r>
              <a:rPr lang="en-US" dirty="0" err="1"/>
              <a:t>RegionWithDefaultCuts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Index : 2     used in the geometry : Yes</a:t>
            </a:r>
          </a:p>
          <a:p>
            <a:r>
              <a:rPr lang="en-US" dirty="0"/>
              <a:t> Material : steel</a:t>
            </a:r>
          </a:p>
          <a:p>
            <a:r>
              <a:rPr lang="en-US" dirty="0"/>
              <a:t> Range cuts        :  gamma  10 um     e-  100 km     e+  10 um  proton 10 um </a:t>
            </a:r>
          </a:p>
          <a:p>
            <a:r>
              <a:rPr lang="en-US" dirty="0"/>
              <a:t> Energy thresholds :  gamma  1.91279 keV    e-  10 GeV    e+  58.4341 keV proton 1 keV</a:t>
            </a:r>
          </a:p>
          <a:p>
            <a:r>
              <a:rPr lang="en-US" dirty="0"/>
              <a:t> Region(s) which use this couple : </a:t>
            </a:r>
          </a:p>
          <a:p>
            <a:r>
              <a:rPr lang="en-US" dirty="0"/>
              <a:t>    </a:t>
            </a:r>
            <a:r>
              <a:rPr lang="en-US" dirty="0" err="1"/>
              <a:t>RegionWithDefaultCuts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Index : 3     used in the geometry : Yes</a:t>
            </a:r>
          </a:p>
          <a:p>
            <a:r>
              <a:rPr lang="en-US" dirty="0"/>
              <a:t> Material : </a:t>
            </a:r>
            <a:r>
              <a:rPr lang="en-US" dirty="0" err="1"/>
              <a:t>kapton</a:t>
            </a:r>
            <a:endParaRPr lang="en-US" dirty="0"/>
          </a:p>
          <a:p>
            <a:r>
              <a:rPr lang="en-US" dirty="0"/>
              <a:t> Range cuts        :  gamma  10 um     e-  100 km     e+  10 um  proton 10 um </a:t>
            </a:r>
          </a:p>
          <a:p>
            <a:r>
              <a:rPr lang="en-US" dirty="0"/>
              <a:t> Energy thresholds :  gamma  100 eV     e-  10 GeV    e+  21.2418 keV proton 1 keV</a:t>
            </a:r>
          </a:p>
          <a:p>
            <a:r>
              <a:rPr lang="en-US" dirty="0"/>
              <a:t> Region(s) which use this couple : </a:t>
            </a:r>
          </a:p>
          <a:p>
            <a:r>
              <a:rPr lang="en-US" dirty="0"/>
              <a:t>    </a:t>
            </a:r>
            <a:r>
              <a:rPr lang="en-US" dirty="0" err="1"/>
              <a:t>RegionWithDefaultCuts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Index : 4     used in the geometry : Yes</a:t>
            </a:r>
          </a:p>
          <a:p>
            <a:r>
              <a:rPr lang="en-US" dirty="0"/>
              <a:t> Material : G10</a:t>
            </a:r>
          </a:p>
          <a:p>
            <a:r>
              <a:rPr lang="en-US" dirty="0"/>
              <a:t> Range cuts        :  gamma  10 um     e-  100 km     e+  10 um  proton 10 um </a:t>
            </a:r>
          </a:p>
          <a:p>
            <a:r>
              <a:rPr lang="en-US" dirty="0"/>
              <a:t> Energy thresholds :  gamma  100 eV     e-  10 GeV    e+  34.4086 keV proton 1 keV</a:t>
            </a:r>
          </a:p>
          <a:p>
            <a:r>
              <a:rPr lang="en-US" dirty="0"/>
              <a:t> Region(s) which use this couple : </a:t>
            </a:r>
          </a:p>
          <a:p>
            <a:r>
              <a:rPr lang="en-US" dirty="0"/>
              <a:t>    </a:t>
            </a:r>
            <a:r>
              <a:rPr lang="en-US" dirty="0" err="1"/>
              <a:t>RegionWithDefaultCuts</a:t>
            </a:r>
            <a:endParaRPr lang="en-US" dirty="0"/>
          </a:p>
          <a:p>
            <a:endParaRPr lang="en-US" dirty="0"/>
          </a:p>
          <a:p>
            <a:r>
              <a:rPr lang="en-US" dirty="0"/>
              <a:t>==================================================================</a:t>
            </a:r>
          </a:p>
          <a:p>
            <a:endParaRPr lang="en-US" dirty="0"/>
          </a:p>
          <a:p>
            <a:r>
              <a:rPr lang="en-US" dirty="0"/>
              <a:t>### Run 0 start.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0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2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3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4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5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6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7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8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9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10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11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12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13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14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15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16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17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18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19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20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21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22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23</a:t>
            </a:r>
          </a:p>
          <a:p>
            <a:r>
              <a:rPr lang="en-US" dirty="0"/>
              <a:t> </a:t>
            </a:r>
            <a:r>
              <a:rPr lang="en-US" dirty="0" err="1"/>
              <a:t>protonMass</a:t>
            </a:r>
            <a:r>
              <a:rPr lang="en-US" dirty="0"/>
              <a:t>: 0.938272</a:t>
            </a:r>
          </a:p>
          <a:p>
            <a:r>
              <a:rPr lang="en-US" dirty="0"/>
              <a:t> </a:t>
            </a:r>
            <a:r>
              <a:rPr lang="en-US" dirty="0" err="1"/>
              <a:t>gammaMass</a:t>
            </a:r>
            <a:r>
              <a:rPr lang="en-US" dirty="0"/>
              <a:t>: 0</a:t>
            </a:r>
          </a:p>
          <a:p>
            <a:r>
              <a:rPr lang="en-US" dirty="0" err="1"/>
              <a:t>alphaMass</a:t>
            </a:r>
            <a:r>
              <a:rPr lang="en-US" dirty="0"/>
              <a:t>: 3.7284</a:t>
            </a:r>
          </a:p>
          <a:p>
            <a:r>
              <a:rPr lang="en-US" dirty="0"/>
              <a:t>&gt;&gt;&gt; Event 24</a:t>
            </a:r>
          </a:p>
          <a:p>
            <a:r>
              <a:rPr lang="en-US" dirty="0"/>
              <a:t>Time of this run:   User=0.010000s Real=0.014908s Sys=0.000000s</a:t>
            </a:r>
          </a:p>
          <a:p>
            <a:r>
              <a:rPr lang="en-US" dirty="0"/>
              <a:t>Number of events processed: 25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Macro finished </a:t>
            </a:r>
            <a:r>
              <a:rPr lang="en-US" dirty="0" err="1"/>
              <a:t>succesfully</a:t>
            </a:r>
            <a:r>
              <a:rPr lang="en-US" dirty="0"/>
              <a:t>.</a:t>
            </a:r>
          </a:p>
          <a:p>
            <a:r>
              <a:rPr lang="en-US" dirty="0"/>
              <a:t>Output file is ./data/</a:t>
            </a:r>
            <a:r>
              <a:rPr lang="en-US" dirty="0" err="1"/>
              <a:t>gadgetsim.root</a:t>
            </a:r>
            <a:endParaRPr lang="en-US" dirty="0"/>
          </a:p>
          <a:p>
            <a:r>
              <a:rPr lang="en-US" dirty="0"/>
              <a:t>Parameter file is ./data/</a:t>
            </a:r>
            <a:r>
              <a:rPr lang="en-US" dirty="0" err="1"/>
              <a:t>gadgetpar.root</a:t>
            </a:r>
            <a:endParaRPr lang="en-US" dirty="0"/>
          </a:p>
          <a:p>
            <a:r>
              <a:rPr lang="en-US" dirty="0"/>
              <a:t>Real time 3.28857 s, CPU time 2.56s</a:t>
            </a:r>
          </a:p>
          <a:p>
            <a:endParaRPr lang="en-US" dirty="0"/>
          </a:p>
          <a:p>
            <a:r>
              <a:rPr lang="en-US" dirty="0"/>
              <a:t>WARNING - Attempt to delete the physical volume store while geometry closed !</a:t>
            </a:r>
          </a:p>
          <a:p>
            <a:r>
              <a:rPr lang="en-US" dirty="0"/>
              <a:t>WARNING - Attempt to delete the logical volume store while geometry closed !</a:t>
            </a:r>
          </a:p>
          <a:p>
            <a:r>
              <a:rPr lang="en-US" dirty="0"/>
              <a:t>WARNING - Attempt to delete the solid store while geometry closed !</a:t>
            </a:r>
          </a:p>
          <a:p>
            <a:r>
              <a:rPr lang="en-US" dirty="0"/>
              <a:t>WARNING - Attempt to delete the region store while geometry closed !</a:t>
            </a:r>
          </a:p>
          <a:p>
            <a:endParaRPr lang="en-US" dirty="0"/>
          </a:p>
          <a:p>
            <a:r>
              <a:rPr lang="en-US" dirty="0"/>
              <a:t>Processing </a:t>
            </a:r>
            <a:r>
              <a:rPr lang="en-US" dirty="0" err="1"/>
              <a:t>rundigi_sim_CD.C</a:t>
            </a:r>
            <a:r>
              <a:rPr lang="en-US" dirty="0"/>
              <a:t>...</a:t>
            </a:r>
          </a:p>
          <a:p>
            <a:r>
              <a:rPr lang="en-US" dirty="0"/>
              <a:t>VMCWORKDIR directory is: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/Simulations/sims/0/ATTPCROOTv2</a:t>
            </a:r>
          </a:p>
          <a:p>
            <a:r>
              <a:rPr lang="en-US" dirty="0"/>
              <a:t>[WARN] </a:t>
            </a:r>
            <a:r>
              <a:rPr lang="en-US" dirty="0" err="1"/>
              <a:t>FairRun</a:t>
            </a:r>
            <a:r>
              <a:rPr lang="en-US" dirty="0"/>
              <a:t>::</a:t>
            </a:r>
            <a:r>
              <a:rPr lang="en-US" dirty="0" err="1"/>
              <a:t>SetOutputFile</a:t>
            </a:r>
            <a:r>
              <a:rPr lang="en-US" dirty="0"/>
              <a:t>() deprecated. Use </a:t>
            </a:r>
            <a:r>
              <a:rPr lang="en-US" dirty="0" err="1"/>
              <a:t>FairRootFileSink</a:t>
            </a:r>
            <a:r>
              <a:rPr lang="en-US" dirty="0"/>
              <a:t>.</a:t>
            </a:r>
          </a:p>
          <a:p>
            <a:r>
              <a:rPr lang="en-US" dirty="0"/>
              <a:t> GADGETII Map initialized </a:t>
            </a:r>
          </a:p>
          <a:p>
            <a:r>
              <a:rPr lang="en-US" dirty="0"/>
              <a:t> GADGETII Pad Coordinates container initialized </a:t>
            </a:r>
          </a:p>
          <a:p>
            <a:r>
              <a:rPr lang="en-US" dirty="0"/>
              <a:t> Pad 0 - Bin 1</a:t>
            </a:r>
          </a:p>
          <a:p>
            <a:r>
              <a:rPr lang="en-US" dirty="0"/>
              <a:t> Pad 18 - Bin 19</a:t>
            </a:r>
          </a:p>
          <a:p>
            <a:r>
              <a:rPr lang="en-US" dirty="0"/>
              <a:t> Pad 36 - Bin 37</a:t>
            </a:r>
          </a:p>
          <a:p>
            <a:r>
              <a:rPr lang="en-US" dirty="0"/>
              <a:t> Pad 54 - Bin 55</a:t>
            </a:r>
          </a:p>
          <a:p>
            <a:r>
              <a:rPr lang="en-US" dirty="0"/>
              <a:t> Pad 71 - Bin 72</a:t>
            </a:r>
          </a:p>
          <a:p>
            <a:r>
              <a:rPr lang="en-US" dirty="0"/>
              <a:t> Pad 88 - Bin 89</a:t>
            </a:r>
          </a:p>
          <a:p>
            <a:r>
              <a:rPr lang="en-US" dirty="0"/>
              <a:t> Pad 105 - Bin 106</a:t>
            </a:r>
          </a:p>
          <a:p>
            <a:r>
              <a:rPr lang="en-US" dirty="0"/>
              <a:t> Pad 122 - Bin 123</a:t>
            </a:r>
          </a:p>
          <a:p>
            <a:r>
              <a:rPr lang="en-US" dirty="0"/>
              <a:t> Pad 138 - Bin 139</a:t>
            </a:r>
          </a:p>
          <a:p>
            <a:r>
              <a:rPr lang="en-US" dirty="0"/>
              <a:t> Pad 154 - Bin 155</a:t>
            </a:r>
          </a:p>
          <a:p>
            <a:r>
              <a:rPr lang="en-US" dirty="0"/>
              <a:t> Pad 169 - Bin 170</a:t>
            </a:r>
          </a:p>
          <a:p>
            <a:r>
              <a:rPr lang="en-US" dirty="0"/>
              <a:t> Pad 184 - Bin 185</a:t>
            </a:r>
          </a:p>
          <a:p>
            <a:r>
              <a:rPr lang="en-US" dirty="0"/>
              <a:t> Pad 186 - Bin 187</a:t>
            </a:r>
          </a:p>
          <a:p>
            <a:r>
              <a:rPr lang="en-US" dirty="0"/>
              <a:t> Pad 185 - Bin 186</a:t>
            </a:r>
          </a:p>
          <a:p>
            <a:r>
              <a:rPr lang="en-US" dirty="0"/>
              <a:t> Pad 198 - Bin 199</a:t>
            </a:r>
          </a:p>
          <a:p>
            <a:r>
              <a:rPr lang="en-US" dirty="0"/>
              <a:t> Pad 200 - Bin 201</a:t>
            </a:r>
          </a:p>
          <a:p>
            <a:r>
              <a:rPr lang="en-US" dirty="0"/>
              <a:t> Pad 199 - Bin 200</a:t>
            </a:r>
          </a:p>
          <a:p>
            <a:r>
              <a:rPr lang="en-US" dirty="0"/>
              <a:t> Pad 211 - Bin 212</a:t>
            </a:r>
          </a:p>
          <a:p>
            <a:r>
              <a:rPr lang="en-US" dirty="0"/>
              <a:t> Pad 213 - Bin 214</a:t>
            </a:r>
          </a:p>
          <a:p>
            <a:r>
              <a:rPr lang="en-US" dirty="0"/>
              <a:t> Pad 212 - Bin 213</a:t>
            </a:r>
          </a:p>
          <a:p>
            <a:r>
              <a:rPr lang="en-US" dirty="0"/>
              <a:t> Pad 223 - Bin 224</a:t>
            </a:r>
          </a:p>
          <a:p>
            <a:r>
              <a:rPr lang="en-US" dirty="0"/>
              <a:t> Pad 225 - Bin 226</a:t>
            </a:r>
          </a:p>
          <a:p>
            <a:r>
              <a:rPr lang="en-US" dirty="0"/>
              <a:t> Pad 226 - Bin 227</a:t>
            </a:r>
          </a:p>
          <a:p>
            <a:r>
              <a:rPr lang="en-US" dirty="0"/>
              <a:t> Pad 224 - Bin 225</a:t>
            </a:r>
          </a:p>
          <a:p>
            <a:r>
              <a:rPr lang="en-US" dirty="0"/>
              <a:t> Pad 234 - Bin 235</a:t>
            </a:r>
          </a:p>
          <a:p>
            <a:r>
              <a:rPr lang="en-US" dirty="0"/>
              <a:t> Pad 237 - Bin 238</a:t>
            </a:r>
          </a:p>
          <a:p>
            <a:r>
              <a:rPr lang="en-US" dirty="0"/>
              <a:t> Pad 236 - Bin 237</a:t>
            </a:r>
          </a:p>
          <a:p>
            <a:r>
              <a:rPr lang="en-US" dirty="0"/>
              <a:t> Pad 235 - Bin 236</a:t>
            </a:r>
          </a:p>
          <a:p>
            <a:r>
              <a:rPr lang="en-US" dirty="0"/>
              <a:t> Pad 243 - Bin 244</a:t>
            </a:r>
          </a:p>
          <a:p>
            <a:r>
              <a:rPr lang="en-US" dirty="0"/>
              <a:t> Pad 246 - Bin 247</a:t>
            </a:r>
          </a:p>
          <a:p>
            <a:r>
              <a:rPr lang="en-US" dirty="0"/>
              <a:t> Pad 245 - Bin 246</a:t>
            </a:r>
          </a:p>
          <a:p>
            <a:r>
              <a:rPr lang="en-US" dirty="0"/>
              <a:t> Pad 244 - Bin 245</a:t>
            </a:r>
          </a:p>
          <a:p>
            <a:r>
              <a:rPr lang="en-US" dirty="0"/>
              <a:t> Pad 250 - Bin 251</a:t>
            </a:r>
          </a:p>
          <a:p>
            <a:r>
              <a:rPr lang="en-US" dirty="0"/>
              <a:t> Pad 252 - Bin 253</a:t>
            </a:r>
          </a:p>
          <a:p>
            <a:r>
              <a:rPr lang="en-US" dirty="0"/>
              <a:t> Pad 251 - Bin 252</a:t>
            </a:r>
          </a:p>
          <a:p>
            <a:r>
              <a:rPr lang="en-US" dirty="0"/>
              <a:t> Pad 156 - Bin 157</a:t>
            </a:r>
          </a:p>
          <a:p>
            <a:r>
              <a:rPr lang="en-US" dirty="0"/>
              <a:t> Pad 188 - Bin 189</a:t>
            </a:r>
          </a:p>
          <a:p>
            <a:r>
              <a:rPr lang="en-US" dirty="0"/>
              <a:t> Pad 90 - Bin 91</a:t>
            </a:r>
          </a:p>
          <a:p>
            <a:r>
              <a:rPr lang="en-US" dirty="0"/>
              <a:t> Pad 124 - Bin 125</a:t>
            </a:r>
          </a:p>
          <a:p>
            <a:r>
              <a:rPr lang="en-US" dirty="0"/>
              <a:t> Pad 56 - Bin 57</a:t>
            </a:r>
          </a:p>
          <a:p>
            <a:r>
              <a:rPr lang="en-US" dirty="0"/>
              <a:t> Pad 75 - Bin 76</a:t>
            </a:r>
          </a:p>
          <a:p>
            <a:r>
              <a:rPr lang="en-US" dirty="0"/>
              <a:t> Pad 107 - Bin 108</a:t>
            </a:r>
          </a:p>
          <a:p>
            <a:r>
              <a:rPr lang="en-US" dirty="0"/>
              <a:t> Pad 73 - Bin 74</a:t>
            </a:r>
          </a:p>
          <a:p>
            <a:r>
              <a:rPr lang="en-US" dirty="0"/>
              <a:t> Pad 140 - Bin 141</a:t>
            </a:r>
          </a:p>
          <a:p>
            <a:r>
              <a:rPr lang="en-US" dirty="0"/>
              <a:t> Pad 38 - Bin 39</a:t>
            </a:r>
          </a:p>
          <a:p>
            <a:r>
              <a:rPr lang="en-US" dirty="0"/>
              <a:t> Pad 171 - Bin 172</a:t>
            </a:r>
          </a:p>
          <a:p>
            <a:r>
              <a:rPr lang="en-US" dirty="0"/>
              <a:t> Pad 37 - Bin 38</a:t>
            </a:r>
          </a:p>
          <a:p>
            <a:r>
              <a:rPr lang="en-US" dirty="0"/>
              <a:t> Pad 214 - Bin 215</a:t>
            </a:r>
          </a:p>
          <a:p>
            <a:r>
              <a:rPr lang="en-US" dirty="0"/>
              <a:t> Pad 74 - Bin 75</a:t>
            </a:r>
          </a:p>
          <a:p>
            <a:r>
              <a:rPr lang="en-US" dirty="0"/>
              <a:t> Pad 108 - Bin 109</a:t>
            </a:r>
          </a:p>
          <a:p>
            <a:r>
              <a:rPr lang="en-US" dirty="0"/>
              <a:t> Pad 55 - Bin 56</a:t>
            </a:r>
          </a:p>
          <a:p>
            <a:r>
              <a:rPr lang="en-US" dirty="0"/>
              <a:t> Pad 141 - Bin 142</a:t>
            </a:r>
          </a:p>
          <a:p>
            <a:r>
              <a:rPr lang="en-US" dirty="0"/>
              <a:t> Pad 72 - Bin 73</a:t>
            </a:r>
          </a:p>
          <a:p>
            <a:r>
              <a:rPr lang="en-US" dirty="0"/>
              <a:t> Pad 172 - Bin 173</a:t>
            </a:r>
          </a:p>
          <a:p>
            <a:r>
              <a:rPr lang="en-US" dirty="0"/>
              <a:t> Pad 139 - Bin 140</a:t>
            </a:r>
          </a:p>
          <a:p>
            <a:r>
              <a:rPr lang="en-US" dirty="0"/>
              <a:t> Pad 201 - Bin 202</a:t>
            </a:r>
          </a:p>
          <a:p>
            <a:r>
              <a:rPr lang="en-US" dirty="0"/>
              <a:t> Pad 89 - Bin 90</a:t>
            </a:r>
          </a:p>
          <a:p>
            <a:r>
              <a:rPr lang="en-US" dirty="0"/>
              <a:t> Pad 106 - Bin 107</a:t>
            </a:r>
          </a:p>
          <a:p>
            <a:r>
              <a:rPr lang="en-US" dirty="0"/>
              <a:t> Pad 123 - Bin 124</a:t>
            </a:r>
          </a:p>
          <a:p>
            <a:r>
              <a:rPr lang="en-US" dirty="0"/>
              <a:t> Pad 125 - Bin 126</a:t>
            </a:r>
          </a:p>
          <a:p>
            <a:r>
              <a:rPr lang="en-US" dirty="0"/>
              <a:t> Pad 155 - Bin 156</a:t>
            </a:r>
          </a:p>
          <a:p>
            <a:r>
              <a:rPr lang="en-US" dirty="0"/>
              <a:t> Pad 157 - Bin 158</a:t>
            </a:r>
          </a:p>
          <a:p>
            <a:r>
              <a:rPr lang="en-US" dirty="0"/>
              <a:t> Pad 170 - Bin 171</a:t>
            </a:r>
          </a:p>
          <a:p>
            <a:r>
              <a:rPr lang="en-US" dirty="0"/>
              <a:t> Pad 187 - Bin 188</a:t>
            </a:r>
          </a:p>
          <a:p>
            <a:r>
              <a:rPr lang="en-US" dirty="0"/>
              <a:t> Pad 110 - Bin 111</a:t>
            </a:r>
          </a:p>
          <a:p>
            <a:r>
              <a:rPr lang="en-US" dirty="0"/>
              <a:t> Pad 111 - Bin 112</a:t>
            </a:r>
          </a:p>
          <a:p>
            <a:r>
              <a:rPr lang="en-US" dirty="0"/>
              <a:t> Pad 127 - Bin 128</a:t>
            </a:r>
          </a:p>
          <a:p>
            <a:r>
              <a:rPr lang="en-US" dirty="0"/>
              <a:t> Pad 128 - Bin 129</a:t>
            </a:r>
          </a:p>
          <a:p>
            <a:r>
              <a:rPr lang="en-US" dirty="0"/>
              <a:t> Pad 144 - Bin 145</a:t>
            </a:r>
          </a:p>
          <a:p>
            <a:r>
              <a:rPr lang="en-US" dirty="0"/>
              <a:t> Pad 145 - Bin 146</a:t>
            </a:r>
          </a:p>
          <a:p>
            <a:r>
              <a:rPr lang="en-US" dirty="0"/>
              <a:t> Pad 146 - Bin 147</a:t>
            </a:r>
          </a:p>
          <a:p>
            <a:r>
              <a:rPr lang="en-US" dirty="0"/>
              <a:t> Pad 162 - Bin 163</a:t>
            </a:r>
          </a:p>
          <a:p>
            <a:r>
              <a:rPr lang="en-US" dirty="0"/>
              <a:t> Pad 161 - Bin 162</a:t>
            </a:r>
          </a:p>
          <a:p>
            <a:r>
              <a:rPr lang="en-US" dirty="0"/>
              <a:t> Pad 179 - Bin 180</a:t>
            </a:r>
          </a:p>
          <a:p>
            <a:r>
              <a:rPr lang="en-US" dirty="0"/>
              <a:t> Pad 178 - Bin 179</a:t>
            </a:r>
          </a:p>
          <a:p>
            <a:r>
              <a:rPr lang="en-US" dirty="0"/>
              <a:t> Pad 177 - Bin 178</a:t>
            </a:r>
          </a:p>
          <a:p>
            <a:r>
              <a:rPr lang="en-US" dirty="0"/>
              <a:t> Pad 176 - Bin 177</a:t>
            </a:r>
          </a:p>
          <a:p>
            <a:r>
              <a:rPr lang="en-US" dirty="0"/>
              <a:t> Pad 194 - Bin 195</a:t>
            </a:r>
          </a:p>
          <a:p>
            <a:r>
              <a:rPr lang="en-US" dirty="0"/>
              <a:t> Pad 193 - Bin 194</a:t>
            </a:r>
          </a:p>
          <a:p>
            <a:r>
              <a:rPr lang="en-US" dirty="0"/>
              <a:t> Pad 192 - Bin 193</a:t>
            </a:r>
          </a:p>
          <a:p>
            <a:r>
              <a:rPr lang="en-US" dirty="0"/>
              <a:t> Pad 191 - Bin 192</a:t>
            </a:r>
          </a:p>
          <a:p>
            <a:r>
              <a:rPr lang="en-US" dirty="0"/>
              <a:t> Pad 210 - Bin 211</a:t>
            </a:r>
          </a:p>
          <a:p>
            <a:r>
              <a:rPr lang="en-US" dirty="0"/>
              <a:t> Pad 209 - Bin 210</a:t>
            </a:r>
          </a:p>
          <a:p>
            <a:r>
              <a:rPr lang="en-US" dirty="0"/>
              <a:t> Pad 208 - Bin 209</a:t>
            </a:r>
          </a:p>
          <a:p>
            <a:r>
              <a:rPr lang="en-US" dirty="0"/>
              <a:t> Pad 207 - Bin 208</a:t>
            </a:r>
          </a:p>
          <a:p>
            <a:r>
              <a:rPr lang="en-US" dirty="0"/>
              <a:t> Pad 205 - Bin 206</a:t>
            </a:r>
          </a:p>
          <a:p>
            <a:r>
              <a:rPr lang="en-US" dirty="0"/>
              <a:t> Pad 206 - Bin 207</a:t>
            </a:r>
          </a:p>
          <a:p>
            <a:r>
              <a:rPr lang="en-US" dirty="0"/>
              <a:t> Pad 222 - Bin 223</a:t>
            </a:r>
          </a:p>
          <a:p>
            <a:r>
              <a:rPr lang="en-US" dirty="0"/>
              <a:t> Pad 221 - Bin 222</a:t>
            </a:r>
          </a:p>
          <a:p>
            <a:r>
              <a:rPr lang="en-US" dirty="0"/>
              <a:t> Pad 220 - Bin 221</a:t>
            </a:r>
          </a:p>
          <a:p>
            <a:r>
              <a:rPr lang="en-US" dirty="0"/>
              <a:t> Pad 219 - Bin 220</a:t>
            </a:r>
          </a:p>
          <a:p>
            <a:r>
              <a:rPr lang="en-US" dirty="0"/>
              <a:t> Pad 233 - Bin 234</a:t>
            </a:r>
          </a:p>
          <a:p>
            <a:r>
              <a:rPr lang="en-US" dirty="0"/>
              <a:t> Pad 232 - Bin 233</a:t>
            </a:r>
          </a:p>
          <a:p>
            <a:r>
              <a:rPr lang="en-US" dirty="0"/>
              <a:t> Pad 143 - Bin 144</a:t>
            </a:r>
          </a:p>
          <a:p>
            <a:r>
              <a:rPr lang="en-US" dirty="0"/>
              <a:t> Pad 174 - Bin 175</a:t>
            </a:r>
          </a:p>
          <a:p>
            <a:r>
              <a:rPr lang="en-US" dirty="0"/>
              <a:t> Pad 189 - Bin 190</a:t>
            </a:r>
          </a:p>
          <a:p>
            <a:r>
              <a:rPr lang="en-US" dirty="0"/>
              <a:t> Pad 216 - Bin 217</a:t>
            </a:r>
          </a:p>
          <a:p>
            <a:r>
              <a:rPr lang="en-US" dirty="0"/>
              <a:t> Pad 230 - Bin 231</a:t>
            </a:r>
          </a:p>
          <a:p>
            <a:r>
              <a:rPr lang="en-US" dirty="0"/>
              <a:t> Pad 228 - Bin 229</a:t>
            </a:r>
          </a:p>
          <a:p>
            <a:r>
              <a:rPr lang="en-US" dirty="0"/>
              <a:t> Pad 239 - Bin 240</a:t>
            </a:r>
          </a:p>
          <a:p>
            <a:r>
              <a:rPr lang="en-US" dirty="0"/>
              <a:t> Pad 249 - Bin 250</a:t>
            </a:r>
          </a:p>
          <a:p>
            <a:r>
              <a:rPr lang="en-US" dirty="0"/>
              <a:t> Pad 173 - Bin 174</a:t>
            </a:r>
          </a:p>
          <a:p>
            <a:r>
              <a:rPr lang="en-US" dirty="0"/>
              <a:t> Pad 248 - Bin 249</a:t>
            </a:r>
          </a:p>
          <a:p>
            <a:r>
              <a:rPr lang="en-US" dirty="0"/>
              <a:t> Pad 175 - Bin 176</a:t>
            </a:r>
          </a:p>
          <a:p>
            <a:r>
              <a:rPr lang="en-US" dirty="0"/>
              <a:t> Pad 229 - Bin 230</a:t>
            </a:r>
          </a:p>
          <a:p>
            <a:r>
              <a:rPr lang="en-US" dirty="0"/>
              <a:t> Pad 142 - Bin 143</a:t>
            </a:r>
          </a:p>
          <a:p>
            <a:r>
              <a:rPr lang="en-US" dirty="0"/>
              <a:t> Pad 109 - Bin 110</a:t>
            </a:r>
          </a:p>
          <a:p>
            <a:r>
              <a:rPr lang="en-US" dirty="0"/>
              <a:t> Pad 202 - Bin 203</a:t>
            </a:r>
          </a:p>
          <a:p>
            <a:r>
              <a:rPr lang="en-US" dirty="0"/>
              <a:t> Pad 126 - Bin 127</a:t>
            </a:r>
          </a:p>
          <a:p>
            <a:r>
              <a:rPr lang="en-US" dirty="0"/>
              <a:t> Pad 204 - Bin 205</a:t>
            </a:r>
          </a:p>
          <a:p>
            <a:r>
              <a:rPr lang="en-US" dirty="0"/>
              <a:t> Pad 190 - Bin 191</a:t>
            </a:r>
          </a:p>
          <a:p>
            <a:r>
              <a:rPr lang="en-US" dirty="0"/>
              <a:t> Pad 240 - Bin 241</a:t>
            </a:r>
          </a:p>
          <a:p>
            <a:r>
              <a:rPr lang="en-US" dirty="0"/>
              <a:t> Pad 92 - Bin 93</a:t>
            </a:r>
          </a:p>
          <a:p>
            <a:r>
              <a:rPr lang="en-US" dirty="0"/>
              <a:t> Pad 158 - Bin 159</a:t>
            </a:r>
          </a:p>
          <a:p>
            <a:r>
              <a:rPr lang="en-US" dirty="0"/>
              <a:t> Pad 160 - Bin 161</a:t>
            </a:r>
          </a:p>
          <a:p>
            <a:r>
              <a:rPr lang="en-US" dirty="0"/>
              <a:t> Pad 217 - Bin 218</a:t>
            </a:r>
          </a:p>
          <a:p>
            <a:r>
              <a:rPr lang="en-US" dirty="0"/>
              <a:t> Pad 227 - Bin 228</a:t>
            </a:r>
          </a:p>
          <a:p>
            <a:r>
              <a:rPr lang="en-US" dirty="0"/>
              <a:t> Pad 231 - Bin 232</a:t>
            </a:r>
          </a:p>
          <a:p>
            <a:r>
              <a:rPr lang="en-US" dirty="0"/>
              <a:t> Pad 215 - Bin 216</a:t>
            </a:r>
          </a:p>
          <a:p>
            <a:r>
              <a:rPr lang="en-US" dirty="0"/>
              <a:t> Pad 247 - Bin 248</a:t>
            </a:r>
          </a:p>
          <a:p>
            <a:r>
              <a:rPr lang="en-US" dirty="0"/>
              <a:t> Pad 218 - Bin 219</a:t>
            </a:r>
          </a:p>
          <a:p>
            <a:r>
              <a:rPr lang="en-US" dirty="0"/>
              <a:t> Pad 238 - Bin 239</a:t>
            </a:r>
          </a:p>
          <a:p>
            <a:r>
              <a:rPr lang="en-US" dirty="0"/>
              <a:t> Pad 203 - Bin 204</a:t>
            </a:r>
          </a:p>
          <a:p>
            <a:r>
              <a:rPr lang="en-US" dirty="0"/>
              <a:t> Pad 241 - Bin 242</a:t>
            </a:r>
          </a:p>
          <a:p>
            <a:r>
              <a:rPr lang="en-US" dirty="0"/>
              <a:t> Pad 159 - Bin 160</a:t>
            </a:r>
          </a:p>
          <a:p>
            <a:r>
              <a:rPr lang="en-US" dirty="0"/>
              <a:t> Pad 242 - Bin 243</a:t>
            </a:r>
          </a:p>
          <a:p>
            <a:r>
              <a:rPr lang="en-US" dirty="0"/>
              <a:t> Pad 91 - Bin 92</a:t>
            </a:r>
          </a:p>
          <a:p>
            <a:r>
              <a:rPr lang="en-US" dirty="0"/>
              <a:t> Pad 253 - Bin -1</a:t>
            </a:r>
          </a:p>
          <a:p>
            <a:r>
              <a:rPr lang="en-US" dirty="0"/>
              <a:t> Pad 94 - Bin 95</a:t>
            </a:r>
          </a:p>
          <a:p>
            <a:r>
              <a:rPr lang="en-US" dirty="0"/>
              <a:t> Pad 129 - Bin 130</a:t>
            </a:r>
          </a:p>
          <a:p>
            <a:r>
              <a:rPr lang="en-US" dirty="0"/>
              <a:t> Pad 95 - Bin 96</a:t>
            </a:r>
          </a:p>
          <a:p>
            <a:r>
              <a:rPr lang="en-US" dirty="0"/>
              <a:t> Pad 112 - Bin 113</a:t>
            </a:r>
          </a:p>
          <a:p>
            <a:r>
              <a:rPr lang="en-US" dirty="0"/>
              <a:t> Pad 113 - Bin 114</a:t>
            </a:r>
          </a:p>
          <a:p>
            <a:r>
              <a:rPr lang="en-US" dirty="0"/>
              <a:t> Pad 130 - Bin 131</a:t>
            </a:r>
          </a:p>
          <a:p>
            <a:r>
              <a:rPr lang="en-US" dirty="0"/>
              <a:t> Pad 163 - Bin 164</a:t>
            </a:r>
          </a:p>
          <a:p>
            <a:r>
              <a:rPr lang="en-US" dirty="0"/>
              <a:t> Pad 147 - Bin 148</a:t>
            </a:r>
          </a:p>
          <a:p>
            <a:r>
              <a:rPr lang="en-US" dirty="0"/>
              <a:t> Pad 191 - Bin 192</a:t>
            </a:r>
          </a:p>
          <a:p>
            <a:r>
              <a:rPr lang="en-US" dirty="0"/>
              <a:t> Pad 195 - Bin 196</a:t>
            </a:r>
          </a:p>
          <a:p>
            <a:r>
              <a:rPr lang="en-US" dirty="0"/>
              <a:t> Pad 164 - Bin 165</a:t>
            </a:r>
          </a:p>
          <a:p>
            <a:r>
              <a:rPr lang="en-US" dirty="0"/>
              <a:t> Pad 148 - Bin 149</a:t>
            </a:r>
          </a:p>
          <a:p>
            <a:r>
              <a:rPr lang="en-US" dirty="0"/>
              <a:t> Pad 132 - Bin 133</a:t>
            </a:r>
          </a:p>
          <a:p>
            <a:r>
              <a:rPr lang="en-US" dirty="0"/>
              <a:t> Pad 180 - Bin 181</a:t>
            </a:r>
          </a:p>
          <a:p>
            <a:r>
              <a:rPr lang="en-US" dirty="0"/>
              <a:t> Pad 165 - Bin 166</a:t>
            </a:r>
          </a:p>
          <a:p>
            <a:r>
              <a:rPr lang="en-US" dirty="0"/>
              <a:t> Pad 149 - Bin 150</a:t>
            </a:r>
          </a:p>
          <a:p>
            <a:r>
              <a:rPr lang="en-US" dirty="0"/>
              <a:t> Pad 133 - Bin 134</a:t>
            </a:r>
          </a:p>
          <a:p>
            <a:r>
              <a:rPr lang="en-US" dirty="0"/>
              <a:t> Pad -1 - Bin -1</a:t>
            </a:r>
          </a:p>
          <a:p>
            <a:r>
              <a:rPr lang="en-US" dirty="0"/>
              <a:t> Pad 196 - Bin 197</a:t>
            </a:r>
          </a:p>
          <a:p>
            <a:r>
              <a:rPr lang="en-US" dirty="0"/>
              <a:t> Pad 181 - Bin 182</a:t>
            </a:r>
          </a:p>
          <a:p>
            <a:r>
              <a:rPr lang="en-US" dirty="0"/>
              <a:t> Pad 166 - Bin 167</a:t>
            </a:r>
          </a:p>
          <a:p>
            <a:r>
              <a:rPr lang="en-US" dirty="0"/>
              <a:t> Pad 134 - Bin 135</a:t>
            </a:r>
          </a:p>
          <a:p>
            <a:r>
              <a:rPr lang="en-US" dirty="0"/>
              <a:t> Pad 150 - Bin 151</a:t>
            </a:r>
          </a:p>
          <a:p>
            <a:r>
              <a:rPr lang="en-US" dirty="0"/>
              <a:t> Pad 197 - Bin 198</a:t>
            </a:r>
          </a:p>
          <a:p>
            <a:r>
              <a:rPr lang="en-US" dirty="0"/>
              <a:t> Pad 182 - Bin 183</a:t>
            </a:r>
          </a:p>
          <a:p>
            <a:r>
              <a:rPr lang="en-US" dirty="0"/>
              <a:t> Pad 167 - Bin 168</a:t>
            </a:r>
          </a:p>
          <a:p>
            <a:r>
              <a:rPr lang="en-US" dirty="0"/>
              <a:t> Pad 151 - Bin 152</a:t>
            </a:r>
          </a:p>
          <a:p>
            <a:r>
              <a:rPr lang="en-US" dirty="0"/>
              <a:t> Pad 183 - Bin 184</a:t>
            </a:r>
          </a:p>
          <a:p>
            <a:r>
              <a:rPr lang="en-US" dirty="0"/>
              <a:t> Pad 168 - Bin 169</a:t>
            </a:r>
          </a:p>
          <a:p>
            <a:r>
              <a:rPr lang="en-US" dirty="0"/>
              <a:t> Pad 96 - Bin 97</a:t>
            </a:r>
          </a:p>
          <a:p>
            <a:r>
              <a:rPr lang="en-US" dirty="0"/>
              <a:t> Pad 98 - Bin 99</a:t>
            </a:r>
          </a:p>
          <a:p>
            <a:r>
              <a:rPr lang="en-US" dirty="0"/>
              <a:t> Pad 99 - Bin 100</a:t>
            </a:r>
          </a:p>
          <a:p>
            <a:r>
              <a:rPr lang="en-US" dirty="0"/>
              <a:t> Pad 101 - Bin 102</a:t>
            </a:r>
          </a:p>
          <a:p>
            <a:r>
              <a:rPr lang="en-US" dirty="0"/>
              <a:t> Pad 136 - Bin 137</a:t>
            </a:r>
          </a:p>
          <a:p>
            <a:r>
              <a:rPr lang="en-US" dirty="0"/>
              <a:t> Pad 102 - Bin 103</a:t>
            </a:r>
          </a:p>
          <a:p>
            <a:r>
              <a:rPr lang="en-US" dirty="0"/>
              <a:t> Pad 103 - Bin 104</a:t>
            </a:r>
          </a:p>
          <a:p>
            <a:r>
              <a:rPr lang="en-US" dirty="0"/>
              <a:t> Pad 121 - Bin 122</a:t>
            </a:r>
          </a:p>
          <a:p>
            <a:r>
              <a:rPr lang="en-US" dirty="0"/>
              <a:t> Pad 81 - Bin 82</a:t>
            </a:r>
          </a:p>
          <a:p>
            <a:r>
              <a:rPr lang="en-US" dirty="0"/>
              <a:t> Pad 104 - Bin 105</a:t>
            </a:r>
          </a:p>
          <a:p>
            <a:r>
              <a:rPr lang="en-US" dirty="0"/>
              <a:t> Pad 115 - Bin 116</a:t>
            </a:r>
          </a:p>
          <a:p>
            <a:r>
              <a:rPr lang="en-US" dirty="0"/>
              <a:t> Pad 119 - Bin 120</a:t>
            </a:r>
          </a:p>
          <a:p>
            <a:r>
              <a:rPr lang="en-US" dirty="0"/>
              <a:t> Pad 79 - Bin 80</a:t>
            </a:r>
          </a:p>
          <a:p>
            <a:r>
              <a:rPr lang="en-US" dirty="0"/>
              <a:t> Pad 77 - Bin 78</a:t>
            </a:r>
          </a:p>
          <a:p>
            <a:r>
              <a:rPr lang="en-US" dirty="0"/>
              <a:t> Pad 83 - Bin 84</a:t>
            </a:r>
          </a:p>
          <a:p>
            <a:r>
              <a:rPr lang="en-US" dirty="0"/>
              <a:t> Pad 78 - Bin 79</a:t>
            </a:r>
          </a:p>
          <a:p>
            <a:r>
              <a:rPr lang="en-US" dirty="0"/>
              <a:t> Pad 117 - Bin 118</a:t>
            </a:r>
          </a:p>
          <a:p>
            <a:r>
              <a:rPr lang="en-US" dirty="0"/>
              <a:t> Pad 116 - Bin 117</a:t>
            </a:r>
          </a:p>
          <a:p>
            <a:r>
              <a:rPr lang="en-US" dirty="0"/>
              <a:t> Pad 120 - Bin 121</a:t>
            </a:r>
          </a:p>
          <a:p>
            <a:r>
              <a:rPr lang="en-US" dirty="0"/>
              <a:t> Pad 76 - Bin 77</a:t>
            </a:r>
          </a:p>
          <a:p>
            <a:r>
              <a:rPr lang="en-US" dirty="0"/>
              <a:t> Pad 80 - Bin 81</a:t>
            </a:r>
          </a:p>
          <a:p>
            <a:r>
              <a:rPr lang="en-US" dirty="0"/>
              <a:t> Pad 114 - Bin 115</a:t>
            </a:r>
          </a:p>
          <a:p>
            <a:r>
              <a:rPr lang="en-US" dirty="0"/>
              <a:t> Pad 118 - Bin 119</a:t>
            </a:r>
          </a:p>
          <a:p>
            <a:r>
              <a:rPr lang="en-US" dirty="0"/>
              <a:t> Pad 85 - Bin 86</a:t>
            </a:r>
          </a:p>
          <a:p>
            <a:r>
              <a:rPr lang="en-US" dirty="0"/>
              <a:t> Pad 152 - Bin 153</a:t>
            </a:r>
          </a:p>
          <a:p>
            <a:r>
              <a:rPr lang="en-US" dirty="0"/>
              <a:t> Pad 84 - Bin 85</a:t>
            </a:r>
          </a:p>
          <a:p>
            <a:r>
              <a:rPr lang="en-US" dirty="0"/>
              <a:t> Pad 87 - Bin 88</a:t>
            </a:r>
          </a:p>
          <a:p>
            <a:r>
              <a:rPr lang="en-US" dirty="0"/>
              <a:t> Pad 135 - Bin 136</a:t>
            </a:r>
          </a:p>
          <a:p>
            <a:r>
              <a:rPr lang="en-US" dirty="0"/>
              <a:t> Pad 86 - Bin 87</a:t>
            </a:r>
          </a:p>
          <a:p>
            <a:r>
              <a:rPr lang="en-US" dirty="0"/>
              <a:t> Pad 100 - Bin 101</a:t>
            </a:r>
          </a:p>
          <a:p>
            <a:r>
              <a:rPr lang="en-US" dirty="0"/>
              <a:t> Pad 137 - Bin 138</a:t>
            </a:r>
          </a:p>
          <a:p>
            <a:r>
              <a:rPr lang="en-US" dirty="0"/>
              <a:t> Pad 97 - Bin 98</a:t>
            </a:r>
          </a:p>
          <a:p>
            <a:r>
              <a:rPr lang="en-US" dirty="0"/>
              <a:t> Pad 153 - Bin 154</a:t>
            </a:r>
          </a:p>
          <a:p>
            <a:r>
              <a:rPr lang="en-US" dirty="0"/>
              <a:t> Pad 59 - Bin 60</a:t>
            </a:r>
          </a:p>
          <a:p>
            <a:r>
              <a:rPr lang="en-US" dirty="0"/>
              <a:t> Pad 254 - Bin -1</a:t>
            </a:r>
          </a:p>
          <a:p>
            <a:r>
              <a:rPr lang="en-US" dirty="0"/>
              <a:t> Pad 19 - Bin 20</a:t>
            </a:r>
          </a:p>
          <a:p>
            <a:r>
              <a:rPr lang="en-US" dirty="0"/>
              <a:t> Pad 1 - Bin 2</a:t>
            </a:r>
          </a:p>
          <a:p>
            <a:r>
              <a:rPr lang="en-US" dirty="0"/>
              <a:t> Pad 2 - Bin 3</a:t>
            </a:r>
          </a:p>
          <a:p>
            <a:r>
              <a:rPr lang="en-US" dirty="0"/>
              <a:t> Pad 3 - Bin 4</a:t>
            </a:r>
          </a:p>
          <a:p>
            <a:r>
              <a:rPr lang="en-US" dirty="0"/>
              <a:t> Pad 4 - Bin 5</a:t>
            </a:r>
          </a:p>
          <a:p>
            <a:r>
              <a:rPr lang="en-US" dirty="0"/>
              <a:t> Pad 5 - Bin 6</a:t>
            </a:r>
          </a:p>
          <a:p>
            <a:r>
              <a:rPr lang="en-US" dirty="0"/>
              <a:t> Pad 6 - Bin 7</a:t>
            </a:r>
          </a:p>
          <a:p>
            <a:r>
              <a:rPr lang="en-US" dirty="0"/>
              <a:t> Pad 7 - Bin 8</a:t>
            </a:r>
          </a:p>
          <a:p>
            <a:r>
              <a:rPr lang="en-US" dirty="0"/>
              <a:t> Pad 8 - Bin 9</a:t>
            </a:r>
          </a:p>
          <a:p>
            <a:r>
              <a:rPr lang="en-US" dirty="0"/>
              <a:t> Pad 9 - Bin 10</a:t>
            </a:r>
          </a:p>
          <a:p>
            <a:r>
              <a:rPr lang="en-US" dirty="0"/>
              <a:t> Pad 10 - Bin 11</a:t>
            </a:r>
          </a:p>
          <a:p>
            <a:r>
              <a:rPr lang="en-US" dirty="0"/>
              <a:t> Pad 11 - Bin 12</a:t>
            </a:r>
          </a:p>
          <a:p>
            <a:r>
              <a:rPr lang="en-US" dirty="0"/>
              <a:t> Pad 47 - Bin 48</a:t>
            </a:r>
          </a:p>
          <a:p>
            <a:r>
              <a:rPr lang="en-US" dirty="0"/>
              <a:t> Pad 29 - Bin 30</a:t>
            </a:r>
          </a:p>
          <a:p>
            <a:r>
              <a:rPr lang="en-US" dirty="0"/>
              <a:t> Pad 12 - Bin 13</a:t>
            </a:r>
          </a:p>
          <a:p>
            <a:r>
              <a:rPr lang="en-US" dirty="0"/>
              <a:t> Pad 48 - Bin 49</a:t>
            </a:r>
          </a:p>
          <a:p>
            <a:r>
              <a:rPr lang="en-US" dirty="0"/>
              <a:t> Pad 30 - Bin 31</a:t>
            </a:r>
          </a:p>
          <a:p>
            <a:r>
              <a:rPr lang="en-US" dirty="0"/>
              <a:t> Pad 13 - Bin 14</a:t>
            </a:r>
          </a:p>
          <a:p>
            <a:r>
              <a:rPr lang="en-US" dirty="0"/>
              <a:t> Pad 49 - Bin 50</a:t>
            </a:r>
          </a:p>
          <a:p>
            <a:r>
              <a:rPr lang="en-US" dirty="0"/>
              <a:t> Pad 31 - Bin 32</a:t>
            </a:r>
          </a:p>
          <a:p>
            <a:r>
              <a:rPr lang="en-US" dirty="0"/>
              <a:t> Pad 14 - Bin 15</a:t>
            </a:r>
          </a:p>
          <a:p>
            <a:r>
              <a:rPr lang="en-US" dirty="0"/>
              <a:t> Pad 50 - Bin 51</a:t>
            </a:r>
          </a:p>
          <a:p>
            <a:r>
              <a:rPr lang="en-US" dirty="0"/>
              <a:t> Pad 68 - Bin 69</a:t>
            </a:r>
          </a:p>
          <a:p>
            <a:r>
              <a:rPr lang="en-US" dirty="0"/>
              <a:t> Pad 32 - Bin 33</a:t>
            </a:r>
          </a:p>
          <a:p>
            <a:r>
              <a:rPr lang="en-US" dirty="0"/>
              <a:t> Pad 15 - Bin 16</a:t>
            </a:r>
          </a:p>
          <a:p>
            <a:r>
              <a:rPr lang="en-US" dirty="0"/>
              <a:t> Pad 69 - Bin 70</a:t>
            </a:r>
          </a:p>
          <a:p>
            <a:r>
              <a:rPr lang="en-US" dirty="0"/>
              <a:t> Pad 51 - Bin 52</a:t>
            </a:r>
          </a:p>
          <a:p>
            <a:r>
              <a:rPr lang="en-US" dirty="0"/>
              <a:t> Pad 33 - Bin 34</a:t>
            </a:r>
          </a:p>
          <a:p>
            <a:r>
              <a:rPr lang="en-US" dirty="0"/>
              <a:t> Pad 16 - Bin 17</a:t>
            </a:r>
          </a:p>
          <a:p>
            <a:r>
              <a:rPr lang="en-US" dirty="0"/>
              <a:t> Pad 70 - Bin 71</a:t>
            </a:r>
          </a:p>
          <a:p>
            <a:r>
              <a:rPr lang="en-US" dirty="0"/>
              <a:t> Pad 52 - Bin 53</a:t>
            </a:r>
          </a:p>
          <a:p>
            <a:r>
              <a:rPr lang="en-US" dirty="0"/>
              <a:t> Pad 34 - Bin 35</a:t>
            </a:r>
          </a:p>
          <a:p>
            <a:r>
              <a:rPr lang="en-US" dirty="0"/>
              <a:t> Pad 17 - Bin 18</a:t>
            </a:r>
          </a:p>
          <a:p>
            <a:r>
              <a:rPr lang="en-US" dirty="0"/>
              <a:t> Pad 53 - Bin 54</a:t>
            </a:r>
          </a:p>
          <a:p>
            <a:r>
              <a:rPr lang="en-US" dirty="0"/>
              <a:t> Pad 35 - Bin 36</a:t>
            </a:r>
          </a:p>
          <a:p>
            <a:r>
              <a:rPr lang="en-US" dirty="0"/>
              <a:t> Pad 45 - Bin 46</a:t>
            </a:r>
          </a:p>
          <a:p>
            <a:r>
              <a:rPr lang="en-US" dirty="0"/>
              <a:t> Pad 82 - Bin 83</a:t>
            </a:r>
          </a:p>
          <a:p>
            <a:r>
              <a:rPr lang="en-US" dirty="0"/>
              <a:t> Pad 41 - Bin 42</a:t>
            </a:r>
          </a:p>
          <a:p>
            <a:r>
              <a:rPr lang="en-US" dirty="0"/>
              <a:t> Pad 43 - Bin 44</a:t>
            </a:r>
          </a:p>
          <a:p>
            <a:r>
              <a:rPr lang="en-US" dirty="0"/>
              <a:t> Pad 39 - Bin 40</a:t>
            </a:r>
          </a:p>
          <a:p>
            <a:r>
              <a:rPr lang="en-US" dirty="0"/>
              <a:t> Pad 93 - Bin 94</a:t>
            </a:r>
          </a:p>
          <a:p>
            <a:r>
              <a:rPr lang="en-US" dirty="0"/>
              <a:t> Pad 42 - Bin 43</a:t>
            </a:r>
          </a:p>
          <a:p>
            <a:r>
              <a:rPr lang="en-US" dirty="0"/>
              <a:t> Pad 40 - Bin 41</a:t>
            </a:r>
          </a:p>
          <a:p>
            <a:r>
              <a:rPr lang="en-US" dirty="0"/>
              <a:t> Pad 44 - Bin 45</a:t>
            </a:r>
          </a:p>
          <a:p>
            <a:r>
              <a:rPr lang="en-US" dirty="0"/>
              <a:t> Pad 57 - Bin 58</a:t>
            </a:r>
          </a:p>
          <a:p>
            <a:r>
              <a:rPr lang="en-US" dirty="0"/>
              <a:t> Pad 46 - Bin 47</a:t>
            </a:r>
          </a:p>
          <a:p>
            <a:r>
              <a:rPr lang="en-US" dirty="0"/>
              <a:t> Pad 20 - Bin 21</a:t>
            </a:r>
          </a:p>
          <a:p>
            <a:r>
              <a:rPr lang="en-US" dirty="0"/>
              <a:t> Pad 67 - Bin 68</a:t>
            </a:r>
          </a:p>
          <a:p>
            <a:r>
              <a:rPr lang="en-US" dirty="0"/>
              <a:t> Pad 58 - Bin 59</a:t>
            </a:r>
          </a:p>
          <a:p>
            <a:r>
              <a:rPr lang="en-US" dirty="0"/>
              <a:t> Pad 60 - Bin 61</a:t>
            </a:r>
          </a:p>
          <a:p>
            <a:r>
              <a:rPr lang="en-US" dirty="0"/>
              <a:t> Pad 22 - Bin 23</a:t>
            </a:r>
          </a:p>
          <a:p>
            <a:r>
              <a:rPr lang="en-US" dirty="0"/>
              <a:t> Pad 62 - Bin 63</a:t>
            </a:r>
          </a:p>
          <a:p>
            <a:r>
              <a:rPr lang="en-US" dirty="0"/>
              <a:t> Pad 24 - Bin 25</a:t>
            </a:r>
          </a:p>
          <a:p>
            <a:r>
              <a:rPr lang="en-US" dirty="0"/>
              <a:t> Pad 64 - Bin 65</a:t>
            </a:r>
          </a:p>
          <a:p>
            <a:r>
              <a:rPr lang="en-US" dirty="0"/>
              <a:t> Pad 26 - Bin 27</a:t>
            </a:r>
          </a:p>
          <a:p>
            <a:r>
              <a:rPr lang="en-US" dirty="0"/>
              <a:t> Pad 66 - Bin 67</a:t>
            </a:r>
          </a:p>
          <a:p>
            <a:r>
              <a:rPr lang="en-US" dirty="0"/>
              <a:t> Pad 23 - Bin 24</a:t>
            </a:r>
          </a:p>
          <a:p>
            <a:r>
              <a:rPr lang="en-US" dirty="0"/>
              <a:t> Pad 21 - Bin 22</a:t>
            </a:r>
          </a:p>
          <a:p>
            <a:r>
              <a:rPr lang="en-US" dirty="0"/>
              <a:t> Pad 25 - Bin 26</a:t>
            </a:r>
          </a:p>
          <a:p>
            <a:r>
              <a:rPr lang="en-US" dirty="0"/>
              <a:t> Pad 61 - Bin 62</a:t>
            </a:r>
          </a:p>
          <a:p>
            <a:r>
              <a:rPr lang="en-US" dirty="0"/>
              <a:t> Pad 27 - Bin 28</a:t>
            </a:r>
          </a:p>
          <a:p>
            <a:r>
              <a:rPr lang="en-US" dirty="0"/>
              <a:t> Pad 63 - Bin 64</a:t>
            </a:r>
          </a:p>
          <a:p>
            <a:r>
              <a:rPr lang="en-US" dirty="0"/>
              <a:t> Pad 28 - Bin 29</a:t>
            </a:r>
          </a:p>
          <a:p>
            <a:r>
              <a:rPr lang="en-US" dirty="0"/>
              <a:t> Pad 65 - Bin 66</a:t>
            </a:r>
          </a:p>
          <a:p>
            <a:r>
              <a:rPr lang="en-US" dirty="0"/>
              <a:t> Pad 255 - Bin 507</a:t>
            </a:r>
          </a:p>
          <a:p>
            <a:r>
              <a:rPr lang="en-US" dirty="0"/>
              <a:t> Pad 273 - Bin 525</a:t>
            </a:r>
          </a:p>
          <a:p>
            <a:r>
              <a:rPr lang="en-US" dirty="0"/>
              <a:t> Pad 291 - Bin 543</a:t>
            </a:r>
          </a:p>
          <a:p>
            <a:r>
              <a:rPr lang="en-US" dirty="0"/>
              <a:t> Pad 309 - Bin 561</a:t>
            </a:r>
          </a:p>
          <a:p>
            <a:r>
              <a:rPr lang="en-US" dirty="0"/>
              <a:t> Pad 326 - Bin 578</a:t>
            </a:r>
          </a:p>
          <a:p>
            <a:r>
              <a:rPr lang="en-US" dirty="0"/>
              <a:t> Pad 343 - Bin 595</a:t>
            </a:r>
          </a:p>
          <a:p>
            <a:r>
              <a:rPr lang="en-US" dirty="0"/>
              <a:t> Pad 360 - Bin 612</a:t>
            </a:r>
          </a:p>
          <a:p>
            <a:r>
              <a:rPr lang="en-US" dirty="0"/>
              <a:t> Pad 377 - Bin 629</a:t>
            </a:r>
          </a:p>
          <a:p>
            <a:r>
              <a:rPr lang="en-US" dirty="0"/>
              <a:t> Pad 393 - Bin 645</a:t>
            </a:r>
          </a:p>
          <a:p>
            <a:r>
              <a:rPr lang="en-US" dirty="0"/>
              <a:t> Pad 409 - Bin 661</a:t>
            </a:r>
          </a:p>
          <a:p>
            <a:r>
              <a:rPr lang="en-US" dirty="0"/>
              <a:t> Pad 424 - Bin 676</a:t>
            </a:r>
          </a:p>
          <a:p>
            <a:r>
              <a:rPr lang="en-US" dirty="0"/>
              <a:t> Pad 439 - Bin 691</a:t>
            </a:r>
          </a:p>
          <a:p>
            <a:r>
              <a:rPr lang="en-US" dirty="0"/>
              <a:t> Pad 441 - Bin 693</a:t>
            </a:r>
          </a:p>
          <a:p>
            <a:r>
              <a:rPr lang="en-US" dirty="0"/>
              <a:t> Pad 440 - Bin 692</a:t>
            </a:r>
          </a:p>
          <a:p>
            <a:r>
              <a:rPr lang="en-US" dirty="0"/>
              <a:t> Pad 453 - Bin 705</a:t>
            </a:r>
          </a:p>
          <a:p>
            <a:r>
              <a:rPr lang="en-US" dirty="0"/>
              <a:t> Pad 455 - Bin 707</a:t>
            </a:r>
          </a:p>
          <a:p>
            <a:r>
              <a:rPr lang="en-US" dirty="0"/>
              <a:t> Pad 454 - Bin 706</a:t>
            </a:r>
          </a:p>
          <a:p>
            <a:r>
              <a:rPr lang="en-US" dirty="0"/>
              <a:t> Pad 466 - Bin 718</a:t>
            </a:r>
          </a:p>
          <a:p>
            <a:r>
              <a:rPr lang="en-US" dirty="0"/>
              <a:t> Pad 468 - Bin 720</a:t>
            </a:r>
          </a:p>
          <a:p>
            <a:r>
              <a:rPr lang="en-US" dirty="0"/>
              <a:t> Pad 467 - Bin 719</a:t>
            </a:r>
          </a:p>
          <a:p>
            <a:r>
              <a:rPr lang="en-US" dirty="0"/>
              <a:t> Pad 478 - Bin 730</a:t>
            </a:r>
          </a:p>
          <a:p>
            <a:r>
              <a:rPr lang="en-US" dirty="0"/>
              <a:t> Pad 480 - Bin 732</a:t>
            </a:r>
          </a:p>
          <a:p>
            <a:r>
              <a:rPr lang="en-US" dirty="0"/>
              <a:t> Pad 481 - Bin 733</a:t>
            </a:r>
          </a:p>
          <a:p>
            <a:r>
              <a:rPr lang="en-US" dirty="0"/>
              <a:t> Pad 479 - Bin 731</a:t>
            </a:r>
          </a:p>
          <a:p>
            <a:r>
              <a:rPr lang="en-US" dirty="0"/>
              <a:t> Pad 489 - Bin 741</a:t>
            </a:r>
          </a:p>
          <a:p>
            <a:r>
              <a:rPr lang="en-US" dirty="0"/>
              <a:t> Pad 492 - Bin 744</a:t>
            </a:r>
          </a:p>
          <a:p>
            <a:r>
              <a:rPr lang="en-US" dirty="0"/>
              <a:t> Pad 491 - Bin 743</a:t>
            </a:r>
          </a:p>
          <a:p>
            <a:r>
              <a:rPr lang="en-US" dirty="0"/>
              <a:t> Pad 490 - Bin 742</a:t>
            </a:r>
          </a:p>
          <a:p>
            <a:r>
              <a:rPr lang="en-US" dirty="0"/>
              <a:t> Pad 498 - Bin 750</a:t>
            </a:r>
          </a:p>
          <a:p>
            <a:r>
              <a:rPr lang="en-US" dirty="0"/>
              <a:t> Pad 501 - Bin 753</a:t>
            </a:r>
          </a:p>
          <a:p>
            <a:r>
              <a:rPr lang="en-US" dirty="0"/>
              <a:t> Pad 500 - Bin 752</a:t>
            </a:r>
          </a:p>
          <a:p>
            <a:r>
              <a:rPr lang="en-US" dirty="0"/>
              <a:t> Pad 499 - Bin 751</a:t>
            </a:r>
          </a:p>
          <a:p>
            <a:r>
              <a:rPr lang="en-US" dirty="0"/>
              <a:t> Pad 505 - Bin 757</a:t>
            </a:r>
          </a:p>
          <a:p>
            <a:r>
              <a:rPr lang="en-US" dirty="0"/>
              <a:t> Pad 507 - Bin 759</a:t>
            </a:r>
          </a:p>
          <a:p>
            <a:r>
              <a:rPr lang="en-US" dirty="0"/>
              <a:t> Pad 506 - Bin 758</a:t>
            </a:r>
          </a:p>
          <a:p>
            <a:r>
              <a:rPr lang="en-US" dirty="0"/>
              <a:t> Pad 411 - Bin 663</a:t>
            </a:r>
          </a:p>
          <a:p>
            <a:r>
              <a:rPr lang="en-US" dirty="0"/>
              <a:t> Pad 443 - Bin 695</a:t>
            </a:r>
          </a:p>
          <a:p>
            <a:r>
              <a:rPr lang="en-US" dirty="0"/>
              <a:t> Pad 345 - Bin 597</a:t>
            </a:r>
          </a:p>
          <a:p>
            <a:r>
              <a:rPr lang="en-US" dirty="0"/>
              <a:t> Pad 379 - Bin 631</a:t>
            </a:r>
          </a:p>
          <a:p>
            <a:r>
              <a:rPr lang="en-US" dirty="0"/>
              <a:t> Pad 311 - Bin 563</a:t>
            </a:r>
          </a:p>
          <a:p>
            <a:r>
              <a:rPr lang="en-US" dirty="0"/>
              <a:t> Pad 330 - Bin 582</a:t>
            </a:r>
          </a:p>
          <a:p>
            <a:r>
              <a:rPr lang="en-US" dirty="0"/>
              <a:t> Pad 362 - Bin 614</a:t>
            </a:r>
          </a:p>
          <a:p>
            <a:r>
              <a:rPr lang="en-US" dirty="0"/>
              <a:t> Pad 328 - Bin 580</a:t>
            </a:r>
          </a:p>
          <a:p>
            <a:r>
              <a:rPr lang="en-US" dirty="0"/>
              <a:t> Pad 395 - Bin 647</a:t>
            </a:r>
          </a:p>
          <a:p>
            <a:r>
              <a:rPr lang="en-US" dirty="0"/>
              <a:t> Pad 293 - Bin 545</a:t>
            </a:r>
          </a:p>
          <a:p>
            <a:r>
              <a:rPr lang="en-US" dirty="0"/>
              <a:t> Pad 426 - Bin 678</a:t>
            </a:r>
          </a:p>
          <a:p>
            <a:r>
              <a:rPr lang="en-US" dirty="0"/>
              <a:t> Pad 292 - Bin 544</a:t>
            </a:r>
          </a:p>
          <a:p>
            <a:r>
              <a:rPr lang="en-US" dirty="0"/>
              <a:t> Pad 469 - Bin 721</a:t>
            </a:r>
          </a:p>
          <a:p>
            <a:r>
              <a:rPr lang="en-US" dirty="0"/>
              <a:t> Pad 329 - Bin 581</a:t>
            </a:r>
          </a:p>
          <a:p>
            <a:r>
              <a:rPr lang="en-US" dirty="0"/>
              <a:t> Pad 363 - Bin 615</a:t>
            </a:r>
          </a:p>
          <a:p>
            <a:r>
              <a:rPr lang="en-US" dirty="0"/>
              <a:t> Pad 310 - Bin 562</a:t>
            </a:r>
          </a:p>
          <a:p>
            <a:r>
              <a:rPr lang="en-US" dirty="0"/>
              <a:t> Pad 396 - Bin 648</a:t>
            </a:r>
          </a:p>
          <a:p>
            <a:r>
              <a:rPr lang="en-US" dirty="0"/>
              <a:t> Pad 327 - Bin 579</a:t>
            </a:r>
          </a:p>
          <a:p>
            <a:r>
              <a:rPr lang="en-US" dirty="0"/>
              <a:t> Pad 427 - Bin 679</a:t>
            </a:r>
          </a:p>
          <a:p>
            <a:r>
              <a:rPr lang="en-US" dirty="0"/>
              <a:t> Pad 394 - Bin 646</a:t>
            </a:r>
          </a:p>
          <a:p>
            <a:r>
              <a:rPr lang="en-US" dirty="0"/>
              <a:t> Pad 456 - Bin 708</a:t>
            </a:r>
          </a:p>
          <a:p>
            <a:r>
              <a:rPr lang="en-US" dirty="0"/>
              <a:t> Pad 344 - Bin 596</a:t>
            </a:r>
          </a:p>
          <a:p>
            <a:r>
              <a:rPr lang="en-US" dirty="0"/>
              <a:t> Pad 361 - Bin 613</a:t>
            </a:r>
          </a:p>
          <a:p>
            <a:r>
              <a:rPr lang="en-US" dirty="0"/>
              <a:t> Pad 378 - Bin 630</a:t>
            </a:r>
          </a:p>
          <a:p>
            <a:r>
              <a:rPr lang="en-US" dirty="0"/>
              <a:t> Pad 380 - Bin 632</a:t>
            </a:r>
          </a:p>
          <a:p>
            <a:r>
              <a:rPr lang="en-US" dirty="0"/>
              <a:t> Pad 410 - Bin 662</a:t>
            </a:r>
          </a:p>
          <a:p>
            <a:r>
              <a:rPr lang="en-US" dirty="0"/>
              <a:t> Pad 412 - Bin 664</a:t>
            </a:r>
          </a:p>
          <a:p>
            <a:r>
              <a:rPr lang="en-US" dirty="0"/>
              <a:t> Pad 425 - Bin 677</a:t>
            </a:r>
          </a:p>
          <a:p>
            <a:r>
              <a:rPr lang="en-US" dirty="0"/>
              <a:t> Pad 442 - Bin 694</a:t>
            </a:r>
          </a:p>
          <a:p>
            <a:r>
              <a:rPr lang="en-US" dirty="0"/>
              <a:t> Pad 365 - Bin 617</a:t>
            </a:r>
          </a:p>
          <a:p>
            <a:r>
              <a:rPr lang="en-US" dirty="0"/>
              <a:t> Pad 366 - Bin 618</a:t>
            </a:r>
          </a:p>
          <a:p>
            <a:r>
              <a:rPr lang="en-US" dirty="0"/>
              <a:t> Pad 382 - Bin 634</a:t>
            </a:r>
          </a:p>
          <a:p>
            <a:r>
              <a:rPr lang="en-US" dirty="0"/>
              <a:t> Pad 383 - Bin 635</a:t>
            </a:r>
          </a:p>
          <a:p>
            <a:r>
              <a:rPr lang="en-US" dirty="0"/>
              <a:t> Pad 399 - Bin 651</a:t>
            </a:r>
          </a:p>
          <a:p>
            <a:r>
              <a:rPr lang="en-US" dirty="0"/>
              <a:t> Pad 400 - Bin 652</a:t>
            </a:r>
          </a:p>
          <a:p>
            <a:r>
              <a:rPr lang="en-US" dirty="0"/>
              <a:t> Pad 401 - Bin 653</a:t>
            </a:r>
          </a:p>
          <a:p>
            <a:r>
              <a:rPr lang="en-US" dirty="0"/>
              <a:t> Pad 417 - Bin 669</a:t>
            </a:r>
          </a:p>
          <a:p>
            <a:r>
              <a:rPr lang="en-US" dirty="0"/>
              <a:t> Pad 416 - Bin 668</a:t>
            </a:r>
          </a:p>
          <a:p>
            <a:r>
              <a:rPr lang="en-US" dirty="0"/>
              <a:t> Pad 434 - Bin 686</a:t>
            </a:r>
          </a:p>
          <a:p>
            <a:r>
              <a:rPr lang="en-US" dirty="0"/>
              <a:t> Pad 433 - Bin 685</a:t>
            </a:r>
          </a:p>
          <a:p>
            <a:r>
              <a:rPr lang="en-US" dirty="0"/>
              <a:t> Pad 432 - Bin 684</a:t>
            </a:r>
          </a:p>
          <a:p>
            <a:r>
              <a:rPr lang="en-US" dirty="0"/>
              <a:t> Pad 431 - Bin 683</a:t>
            </a:r>
          </a:p>
          <a:p>
            <a:r>
              <a:rPr lang="en-US" dirty="0"/>
              <a:t> Pad 449 - Bin 701</a:t>
            </a:r>
          </a:p>
          <a:p>
            <a:r>
              <a:rPr lang="en-US" dirty="0"/>
              <a:t> Pad 448 - Bin 700</a:t>
            </a:r>
          </a:p>
          <a:p>
            <a:r>
              <a:rPr lang="en-US" dirty="0"/>
              <a:t> Pad 447 - Bin 699</a:t>
            </a:r>
          </a:p>
          <a:p>
            <a:r>
              <a:rPr lang="en-US" dirty="0"/>
              <a:t> Pad 446 - Bin 698</a:t>
            </a:r>
          </a:p>
          <a:p>
            <a:r>
              <a:rPr lang="en-US" dirty="0"/>
              <a:t> Pad 465 - Bin 717</a:t>
            </a:r>
          </a:p>
          <a:p>
            <a:r>
              <a:rPr lang="en-US" dirty="0"/>
              <a:t> Pad 464 - Bin 716</a:t>
            </a:r>
          </a:p>
          <a:p>
            <a:r>
              <a:rPr lang="en-US" dirty="0"/>
              <a:t> Pad 463 - Bin 715</a:t>
            </a:r>
          </a:p>
          <a:p>
            <a:r>
              <a:rPr lang="en-US" dirty="0"/>
              <a:t> Pad 462 - Bin 714</a:t>
            </a:r>
          </a:p>
          <a:p>
            <a:r>
              <a:rPr lang="en-US" dirty="0"/>
              <a:t> Pad 460 - Bin 712</a:t>
            </a:r>
          </a:p>
          <a:p>
            <a:r>
              <a:rPr lang="en-US" dirty="0"/>
              <a:t> Pad 461 - Bin 713</a:t>
            </a:r>
          </a:p>
          <a:p>
            <a:r>
              <a:rPr lang="en-US" dirty="0"/>
              <a:t> Pad 477 - Bin 729</a:t>
            </a:r>
          </a:p>
          <a:p>
            <a:r>
              <a:rPr lang="en-US" dirty="0"/>
              <a:t> Pad 476 - Bin 728</a:t>
            </a:r>
          </a:p>
          <a:p>
            <a:r>
              <a:rPr lang="en-US" dirty="0"/>
              <a:t> Pad 475 - Bin 727</a:t>
            </a:r>
          </a:p>
          <a:p>
            <a:r>
              <a:rPr lang="en-US" dirty="0"/>
              <a:t> Pad 474 - Bin 726</a:t>
            </a:r>
          </a:p>
          <a:p>
            <a:r>
              <a:rPr lang="en-US" dirty="0"/>
              <a:t> Pad 488 - Bin 740</a:t>
            </a:r>
          </a:p>
          <a:p>
            <a:r>
              <a:rPr lang="en-US" dirty="0"/>
              <a:t> Pad 487 - Bin 739</a:t>
            </a:r>
          </a:p>
          <a:p>
            <a:r>
              <a:rPr lang="en-US" dirty="0"/>
              <a:t> Pad 398 - Bin 650</a:t>
            </a:r>
          </a:p>
          <a:p>
            <a:r>
              <a:rPr lang="en-US" dirty="0"/>
              <a:t> Pad 429 - Bin 681</a:t>
            </a:r>
          </a:p>
          <a:p>
            <a:r>
              <a:rPr lang="en-US" dirty="0"/>
              <a:t> Pad 444 - Bin 696</a:t>
            </a:r>
          </a:p>
          <a:p>
            <a:r>
              <a:rPr lang="en-US" dirty="0"/>
              <a:t> Pad 471 - Bin 723</a:t>
            </a:r>
          </a:p>
          <a:p>
            <a:r>
              <a:rPr lang="en-US" dirty="0"/>
              <a:t> Pad 485 - Bin 737</a:t>
            </a:r>
          </a:p>
          <a:p>
            <a:r>
              <a:rPr lang="en-US" dirty="0"/>
              <a:t> Pad 483 - Bin 735</a:t>
            </a:r>
          </a:p>
          <a:p>
            <a:r>
              <a:rPr lang="en-US" dirty="0"/>
              <a:t> Pad 494 - Bin 746</a:t>
            </a:r>
          </a:p>
          <a:p>
            <a:r>
              <a:rPr lang="en-US" dirty="0"/>
              <a:t> Pad 504 - Bin 756</a:t>
            </a:r>
          </a:p>
          <a:p>
            <a:r>
              <a:rPr lang="en-US" dirty="0"/>
              <a:t> Pad 428 - Bin 680</a:t>
            </a:r>
          </a:p>
          <a:p>
            <a:r>
              <a:rPr lang="en-US" dirty="0"/>
              <a:t> Pad 503 - Bin 755</a:t>
            </a:r>
          </a:p>
          <a:p>
            <a:r>
              <a:rPr lang="en-US" dirty="0"/>
              <a:t> Pad 430 - Bin 682</a:t>
            </a:r>
          </a:p>
          <a:p>
            <a:r>
              <a:rPr lang="en-US" dirty="0"/>
              <a:t> Pad 484 - Bin 736</a:t>
            </a:r>
          </a:p>
          <a:p>
            <a:r>
              <a:rPr lang="en-US" dirty="0"/>
              <a:t> Pad 397 - Bin 649</a:t>
            </a:r>
          </a:p>
          <a:p>
            <a:r>
              <a:rPr lang="en-US" dirty="0"/>
              <a:t> Pad 364 - Bin 616</a:t>
            </a:r>
          </a:p>
          <a:p>
            <a:r>
              <a:rPr lang="en-US" dirty="0"/>
              <a:t> Pad 457 - Bin 709</a:t>
            </a:r>
          </a:p>
          <a:p>
            <a:r>
              <a:rPr lang="en-US" dirty="0"/>
              <a:t> Pad 381 - Bin 633</a:t>
            </a:r>
          </a:p>
          <a:p>
            <a:r>
              <a:rPr lang="en-US" dirty="0"/>
              <a:t> Pad 459 - Bin 711</a:t>
            </a:r>
          </a:p>
          <a:p>
            <a:r>
              <a:rPr lang="en-US" dirty="0"/>
              <a:t> Pad 445 - Bin 697</a:t>
            </a:r>
          </a:p>
          <a:p>
            <a:r>
              <a:rPr lang="en-US" dirty="0"/>
              <a:t> Pad 495 - Bin 747</a:t>
            </a:r>
          </a:p>
          <a:p>
            <a:r>
              <a:rPr lang="en-US" dirty="0"/>
              <a:t> Pad 347 - Bin 599</a:t>
            </a:r>
          </a:p>
          <a:p>
            <a:r>
              <a:rPr lang="en-US" dirty="0"/>
              <a:t> Pad 413 - Bin 665</a:t>
            </a:r>
          </a:p>
          <a:p>
            <a:r>
              <a:rPr lang="en-US" dirty="0"/>
              <a:t> Pad 415 - Bin 667</a:t>
            </a:r>
          </a:p>
          <a:p>
            <a:r>
              <a:rPr lang="en-US" dirty="0"/>
              <a:t> Pad 472 - Bin 724</a:t>
            </a:r>
          </a:p>
          <a:p>
            <a:r>
              <a:rPr lang="en-US" dirty="0"/>
              <a:t> Pad 482 - Bin 734</a:t>
            </a:r>
          </a:p>
          <a:p>
            <a:r>
              <a:rPr lang="en-US" dirty="0"/>
              <a:t> Pad 486 - Bin 738</a:t>
            </a:r>
          </a:p>
          <a:p>
            <a:r>
              <a:rPr lang="en-US" dirty="0"/>
              <a:t> Pad 470 - Bin 722</a:t>
            </a:r>
          </a:p>
          <a:p>
            <a:r>
              <a:rPr lang="en-US" dirty="0"/>
              <a:t> Pad 502 - Bin 754</a:t>
            </a:r>
          </a:p>
          <a:p>
            <a:r>
              <a:rPr lang="en-US" dirty="0"/>
              <a:t> Pad 473 - Bin 725</a:t>
            </a:r>
          </a:p>
          <a:p>
            <a:r>
              <a:rPr lang="en-US" dirty="0"/>
              <a:t> Pad 493 - Bin 745</a:t>
            </a:r>
          </a:p>
          <a:p>
            <a:r>
              <a:rPr lang="en-US" dirty="0"/>
              <a:t> Pad 458 - Bin 710</a:t>
            </a:r>
          </a:p>
          <a:p>
            <a:r>
              <a:rPr lang="en-US" dirty="0"/>
              <a:t> Pad 496 - Bin 748</a:t>
            </a:r>
          </a:p>
          <a:p>
            <a:r>
              <a:rPr lang="en-US" dirty="0"/>
              <a:t> Pad 414 - Bin 666</a:t>
            </a:r>
          </a:p>
          <a:p>
            <a:r>
              <a:rPr lang="en-US" dirty="0"/>
              <a:t> Pad 497 - Bin 749</a:t>
            </a:r>
          </a:p>
          <a:p>
            <a:r>
              <a:rPr lang="en-US" dirty="0"/>
              <a:t> Pad 346 - Bin 598</a:t>
            </a:r>
          </a:p>
          <a:p>
            <a:r>
              <a:rPr lang="en-US" dirty="0"/>
              <a:t> Pad 508 - Bin -1</a:t>
            </a:r>
          </a:p>
          <a:p>
            <a:r>
              <a:rPr lang="en-US" dirty="0"/>
              <a:t> Pad 349 - Bin 601</a:t>
            </a:r>
          </a:p>
          <a:p>
            <a:r>
              <a:rPr lang="en-US" dirty="0"/>
              <a:t> Pad 384 - Bin 636</a:t>
            </a:r>
          </a:p>
          <a:p>
            <a:r>
              <a:rPr lang="en-US" dirty="0"/>
              <a:t> Pad 350 - Bin 602</a:t>
            </a:r>
          </a:p>
          <a:p>
            <a:r>
              <a:rPr lang="en-US" dirty="0"/>
              <a:t> Pad 367 - Bin 619</a:t>
            </a:r>
          </a:p>
          <a:p>
            <a:r>
              <a:rPr lang="en-US" dirty="0"/>
              <a:t> Pad 368 - Bin 620</a:t>
            </a:r>
          </a:p>
          <a:p>
            <a:r>
              <a:rPr lang="en-US" dirty="0"/>
              <a:t> Pad 385 - Bin 637</a:t>
            </a:r>
          </a:p>
          <a:p>
            <a:r>
              <a:rPr lang="en-US" dirty="0"/>
              <a:t> Pad 418 - Bin 670</a:t>
            </a:r>
          </a:p>
          <a:p>
            <a:r>
              <a:rPr lang="en-US" dirty="0"/>
              <a:t> Pad 402 - Bin 654</a:t>
            </a:r>
          </a:p>
          <a:p>
            <a:r>
              <a:rPr lang="en-US" dirty="0"/>
              <a:t> Pad 446 - Bin 698</a:t>
            </a:r>
          </a:p>
          <a:p>
            <a:r>
              <a:rPr lang="en-US" dirty="0"/>
              <a:t> Pad 450 - Bin 702</a:t>
            </a:r>
          </a:p>
          <a:p>
            <a:r>
              <a:rPr lang="en-US" dirty="0"/>
              <a:t> Pad 419 - Bin 671</a:t>
            </a:r>
          </a:p>
          <a:p>
            <a:r>
              <a:rPr lang="en-US" dirty="0"/>
              <a:t> Pad 403 - Bin 655</a:t>
            </a:r>
          </a:p>
          <a:p>
            <a:r>
              <a:rPr lang="en-US" dirty="0"/>
              <a:t> Pad 387 - Bin 639</a:t>
            </a:r>
          </a:p>
          <a:p>
            <a:r>
              <a:rPr lang="en-US" dirty="0"/>
              <a:t> Pad 435 - Bin 687</a:t>
            </a:r>
          </a:p>
          <a:p>
            <a:r>
              <a:rPr lang="en-US" dirty="0"/>
              <a:t> Pad 420 - Bin 672</a:t>
            </a:r>
          </a:p>
          <a:p>
            <a:r>
              <a:rPr lang="en-US" dirty="0"/>
              <a:t> Pad 404 - Bin 656</a:t>
            </a:r>
          </a:p>
          <a:p>
            <a:r>
              <a:rPr lang="en-US" dirty="0"/>
              <a:t> Pad 388 - Bin 640</a:t>
            </a:r>
          </a:p>
          <a:p>
            <a:r>
              <a:rPr lang="en-US" dirty="0"/>
              <a:t> Pad -1 - Bin -1</a:t>
            </a:r>
          </a:p>
          <a:p>
            <a:r>
              <a:rPr lang="en-US" dirty="0"/>
              <a:t> Pad 451 - Bin 703</a:t>
            </a:r>
          </a:p>
          <a:p>
            <a:r>
              <a:rPr lang="en-US" dirty="0"/>
              <a:t> Pad 436 - Bin 688</a:t>
            </a:r>
          </a:p>
          <a:p>
            <a:r>
              <a:rPr lang="en-US" dirty="0"/>
              <a:t> Pad 421 - Bin 673</a:t>
            </a:r>
          </a:p>
          <a:p>
            <a:r>
              <a:rPr lang="en-US" dirty="0"/>
              <a:t> Pad 389 - Bin 641</a:t>
            </a:r>
          </a:p>
          <a:p>
            <a:r>
              <a:rPr lang="en-US" dirty="0"/>
              <a:t> Pad 405 - Bin 657</a:t>
            </a:r>
          </a:p>
          <a:p>
            <a:r>
              <a:rPr lang="en-US" dirty="0"/>
              <a:t> Pad 452 - Bin 704</a:t>
            </a:r>
          </a:p>
          <a:p>
            <a:r>
              <a:rPr lang="en-US" dirty="0"/>
              <a:t> Pad 437 - Bin 689</a:t>
            </a:r>
          </a:p>
          <a:p>
            <a:r>
              <a:rPr lang="en-US" dirty="0"/>
              <a:t> Pad 422 - Bin 674</a:t>
            </a:r>
          </a:p>
          <a:p>
            <a:r>
              <a:rPr lang="en-US" dirty="0"/>
              <a:t> Pad 406 - Bin 658</a:t>
            </a:r>
          </a:p>
          <a:p>
            <a:r>
              <a:rPr lang="en-US" dirty="0"/>
              <a:t> Pad 438 - Bin 690</a:t>
            </a:r>
          </a:p>
          <a:p>
            <a:r>
              <a:rPr lang="en-US" dirty="0"/>
              <a:t> Pad 423 - Bin 675</a:t>
            </a:r>
          </a:p>
          <a:p>
            <a:r>
              <a:rPr lang="en-US" dirty="0"/>
              <a:t> Pad 351 - Bin 603</a:t>
            </a:r>
          </a:p>
          <a:p>
            <a:r>
              <a:rPr lang="en-US" dirty="0"/>
              <a:t> Pad 353 - Bin 605</a:t>
            </a:r>
          </a:p>
          <a:p>
            <a:r>
              <a:rPr lang="en-US" dirty="0"/>
              <a:t> Pad 354 - Bin 606</a:t>
            </a:r>
          </a:p>
          <a:p>
            <a:r>
              <a:rPr lang="en-US" dirty="0"/>
              <a:t> Pad 356 - Bin 608</a:t>
            </a:r>
          </a:p>
          <a:p>
            <a:r>
              <a:rPr lang="en-US" dirty="0"/>
              <a:t> Pad 391 - Bin 643</a:t>
            </a:r>
          </a:p>
          <a:p>
            <a:r>
              <a:rPr lang="en-US" dirty="0"/>
              <a:t> Pad 357 - Bin 609</a:t>
            </a:r>
          </a:p>
          <a:p>
            <a:r>
              <a:rPr lang="en-US" dirty="0"/>
              <a:t> Pad 358 - Bin 610</a:t>
            </a:r>
          </a:p>
          <a:p>
            <a:r>
              <a:rPr lang="en-US" dirty="0"/>
              <a:t> Pad 376 - Bin 628</a:t>
            </a:r>
          </a:p>
          <a:p>
            <a:r>
              <a:rPr lang="en-US" dirty="0"/>
              <a:t> Pad 336 - Bin 588</a:t>
            </a:r>
          </a:p>
          <a:p>
            <a:r>
              <a:rPr lang="en-US" dirty="0"/>
              <a:t> Pad 359 - Bin 611</a:t>
            </a:r>
          </a:p>
          <a:p>
            <a:r>
              <a:rPr lang="en-US" dirty="0"/>
              <a:t> Pad 370 - Bin 622</a:t>
            </a:r>
          </a:p>
          <a:p>
            <a:r>
              <a:rPr lang="en-US" dirty="0"/>
              <a:t> Pad 374 - Bin 626</a:t>
            </a:r>
          </a:p>
          <a:p>
            <a:r>
              <a:rPr lang="en-US" dirty="0"/>
              <a:t> Pad 334 - Bin 586</a:t>
            </a:r>
          </a:p>
          <a:p>
            <a:r>
              <a:rPr lang="en-US" dirty="0"/>
              <a:t> Pad 332 - Bin 584</a:t>
            </a:r>
          </a:p>
          <a:p>
            <a:r>
              <a:rPr lang="en-US" dirty="0"/>
              <a:t> Pad 338 - Bin 590</a:t>
            </a:r>
          </a:p>
          <a:p>
            <a:r>
              <a:rPr lang="en-US" dirty="0"/>
              <a:t> Pad 333 - Bin 585</a:t>
            </a:r>
          </a:p>
          <a:p>
            <a:r>
              <a:rPr lang="en-US" dirty="0"/>
              <a:t> Pad 372 - Bin 624</a:t>
            </a:r>
          </a:p>
          <a:p>
            <a:r>
              <a:rPr lang="en-US" dirty="0"/>
              <a:t> Pad 371 - Bin 623</a:t>
            </a:r>
          </a:p>
          <a:p>
            <a:r>
              <a:rPr lang="en-US" dirty="0"/>
              <a:t> Pad 375 - Bin 627</a:t>
            </a:r>
          </a:p>
          <a:p>
            <a:r>
              <a:rPr lang="en-US" dirty="0"/>
              <a:t> Pad 331 - Bin 583</a:t>
            </a:r>
          </a:p>
          <a:p>
            <a:r>
              <a:rPr lang="en-US" dirty="0"/>
              <a:t> Pad 335 - Bin 587</a:t>
            </a:r>
          </a:p>
          <a:p>
            <a:r>
              <a:rPr lang="en-US" dirty="0"/>
              <a:t> Pad 369 - Bin 621</a:t>
            </a:r>
          </a:p>
          <a:p>
            <a:r>
              <a:rPr lang="en-US" dirty="0"/>
              <a:t> Pad 373 - Bin 625</a:t>
            </a:r>
          </a:p>
          <a:p>
            <a:r>
              <a:rPr lang="en-US" dirty="0"/>
              <a:t> Pad 340 - Bin 592</a:t>
            </a:r>
          </a:p>
          <a:p>
            <a:r>
              <a:rPr lang="en-US" dirty="0"/>
              <a:t> Pad 407 - Bin 659</a:t>
            </a:r>
          </a:p>
          <a:p>
            <a:r>
              <a:rPr lang="en-US" dirty="0"/>
              <a:t> Pad 339 - Bin 591</a:t>
            </a:r>
          </a:p>
          <a:p>
            <a:r>
              <a:rPr lang="en-US" dirty="0"/>
              <a:t> Pad 342 - Bin 594</a:t>
            </a:r>
          </a:p>
          <a:p>
            <a:r>
              <a:rPr lang="en-US" dirty="0"/>
              <a:t> Pad 390 - Bin 642</a:t>
            </a:r>
          </a:p>
          <a:p>
            <a:r>
              <a:rPr lang="en-US" dirty="0"/>
              <a:t> Pad 341 - Bin 593</a:t>
            </a:r>
          </a:p>
          <a:p>
            <a:r>
              <a:rPr lang="en-US" dirty="0"/>
              <a:t> Pad 355 - Bin 607</a:t>
            </a:r>
          </a:p>
          <a:p>
            <a:r>
              <a:rPr lang="en-US" dirty="0"/>
              <a:t> Pad 392 - Bin 644</a:t>
            </a:r>
          </a:p>
          <a:p>
            <a:r>
              <a:rPr lang="en-US" dirty="0"/>
              <a:t> Pad 352 - Bin 604</a:t>
            </a:r>
          </a:p>
          <a:p>
            <a:r>
              <a:rPr lang="en-US" dirty="0"/>
              <a:t> Pad 408 - Bin 660</a:t>
            </a:r>
          </a:p>
          <a:p>
            <a:r>
              <a:rPr lang="en-US" dirty="0"/>
              <a:t> Pad 314 - Bin 566</a:t>
            </a:r>
          </a:p>
          <a:p>
            <a:r>
              <a:rPr lang="en-US" dirty="0"/>
              <a:t> Pad 509 - Bin -1</a:t>
            </a:r>
          </a:p>
          <a:p>
            <a:r>
              <a:rPr lang="en-US" dirty="0"/>
              <a:t> Pad 274 - Bin 526</a:t>
            </a:r>
          </a:p>
          <a:p>
            <a:r>
              <a:rPr lang="en-US" dirty="0"/>
              <a:t> Pad 256 - Bin 508</a:t>
            </a:r>
          </a:p>
          <a:p>
            <a:r>
              <a:rPr lang="en-US" dirty="0"/>
              <a:t> Pad 257 - Bin 509</a:t>
            </a:r>
          </a:p>
          <a:p>
            <a:r>
              <a:rPr lang="en-US" dirty="0"/>
              <a:t> Pad 258 - Bin 510</a:t>
            </a:r>
          </a:p>
          <a:p>
            <a:r>
              <a:rPr lang="en-US" dirty="0"/>
              <a:t> Pad 259 - Bin 511</a:t>
            </a:r>
          </a:p>
          <a:p>
            <a:r>
              <a:rPr lang="en-US" dirty="0"/>
              <a:t> Pad 260 - Bin 512</a:t>
            </a:r>
          </a:p>
          <a:p>
            <a:r>
              <a:rPr lang="en-US" dirty="0"/>
              <a:t> Pad 261 - Bin 513</a:t>
            </a:r>
          </a:p>
          <a:p>
            <a:r>
              <a:rPr lang="en-US" dirty="0"/>
              <a:t> Pad 262 - Bin 514</a:t>
            </a:r>
          </a:p>
          <a:p>
            <a:r>
              <a:rPr lang="en-US" dirty="0"/>
              <a:t> Pad 263 - Bin 515</a:t>
            </a:r>
          </a:p>
          <a:p>
            <a:r>
              <a:rPr lang="en-US" dirty="0"/>
              <a:t> Pad 264 - Bin 516</a:t>
            </a:r>
          </a:p>
          <a:p>
            <a:r>
              <a:rPr lang="en-US" dirty="0"/>
              <a:t> Pad 265 - Bin 517</a:t>
            </a:r>
          </a:p>
          <a:p>
            <a:r>
              <a:rPr lang="en-US" dirty="0"/>
              <a:t> Pad 266 - Bin 518</a:t>
            </a:r>
          </a:p>
          <a:p>
            <a:r>
              <a:rPr lang="en-US" dirty="0"/>
              <a:t> Pad 302 - Bin 554</a:t>
            </a:r>
          </a:p>
          <a:p>
            <a:r>
              <a:rPr lang="en-US" dirty="0"/>
              <a:t> Pad 284 - Bin 536</a:t>
            </a:r>
          </a:p>
          <a:p>
            <a:r>
              <a:rPr lang="en-US" dirty="0"/>
              <a:t> Pad 267 - Bin 519</a:t>
            </a:r>
          </a:p>
          <a:p>
            <a:r>
              <a:rPr lang="en-US" dirty="0"/>
              <a:t> Pad 303 - Bin 555</a:t>
            </a:r>
          </a:p>
          <a:p>
            <a:r>
              <a:rPr lang="en-US" dirty="0"/>
              <a:t> Pad 285 - Bin 537</a:t>
            </a:r>
          </a:p>
          <a:p>
            <a:r>
              <a:rPr lang="en-US" dirty="0"/>
              <a:t> Pad 268 - Bin 520</a:t>
            </a:r>
          </a:p>
          <a:p>
            <a:r>
              <a:rPr lang="en-US" dirty="0"/>
              <a:t> Pad 304 - Bin 556</a:t>
            </a:r>
          </a:p>
          <a:p>
            <a:r>
              <a:rPr lang="en-US" dirty="0"/>
              <a:t> Pad 286 - Bin 538</a:t>
            </a:r>
          </a:p>
          <a:p>
            <a:r>
              <a:rPr lang="en-US" dirty="0"/>
              <a:t> Pad 269 - Bin 521</a:t>
            </a:r>
          </a:p>
          <a:p>
            <a:r>
              <a:rPr lang="en-US" dirty="0"/>
              <a:t> Pad 305 - Bin 557</a:t>
            </a:r>
          </a:p>
          <a:p>
            <a:r>
              <a:rPr lang="en-US" dirty="0"/>
              <a:t> Pad 323 - Bin 575</a:t>
            </a:r>
          </a:p>
          <a:p>
            <a:r>
              <a:rPr lang="en-US" dirty="0"/>
              <a:t> Pad 287 - Bin 539</a:t>
            </a:r>
          </a:p>
          <a:p>
            <a:r>
              <a:rPr lang="en-US" dirty="0"/>
              <a:t> Pad 270 - Bin 522</a:t>
            </a:r>
          </a:p>
          <a:p>
            <a:r>
              <a:rPr lang="en-US" dirty="0"/>
              <a:t> Pad 324 - Bin 576</a:t>
            </a:r>
          </a:p>
          <a:p>
            <a:r>
              <a:rPr lang="en-US" dirty="0"/>
              <a:t> Pad 306 - Bin 558</a:t>
            </a:r>
          </a:p>
          <a:p>
            <a:r>
              <a:rPr lang="en-US" dirty="0"/>
              <a:t> Pad 288 - Bin 540</a:t>
            </a:r>
          </a:p>
          <a:p>
            <a:r>
              <a:rPr lang="en-US" dirty="0"/>
              <a:t> Pad 271 - Bin 523</a:t>
            </a:r>
          </a:p>
          <a:p>
            <a:r>
              <a:rPr lang="en-US" dirty="0"/>
              <a:t> Pad 325 - Bin 577</a:t>
            </a:r>
          </a:p>
          <a:p>
            <a:r>
              <a:rPr lang="en-US" dirty="0"/>
              <a:t> Pad 307 - Bin 559</a:t>
            </a:r>
          </a:p>
          <a:p>
            <a:r>
              <a:rPr lang="en-US" dirty="0"/>
              <a:t> Pad 289 - Bin 541</a:t>
            </a:r>
          </a:p>
          <a:p>
            <a:r>
              <a:rPr lang="en-US" dirty="0"/>
              <a:t> Pad 272 - Bin 524</a:t>
            </a:r>
          </a:p>
          <a:p>
            <a:r>
              <a:rPr lang="en-US" dirty="0"/>
              <a:t> Pad 308 - Bin 560</a:t>
            </a:r>
          </a:p>
          <a:p>
            <a:r>
              <a:rPr lang="en-US" dirty="0"/>
              <a:t> Pad 290 - Bin 542</a:t>
            </a:r>
          </a:p>
          <a:p>
            <a:r>
              <a:rPr lang="en-US" dirty="0"/>
              <a:t> Pad 300 - Bin 552</a:t>
            </a:r>
          </a:p>
          <a:p>
            <a:r>
              <a:rPr lang="en-US" dirty="0"/>
              <a:t> Pad 337 - Bin 589</a:t>
            </a:r>
          </a:p>
          <a:p>
            <a:r>
              <a:rPr lang="en-US" dirty="0"/>
              <a:t> Pad 296 - Bin 548</a:t>
            </a:r>
          </a:p>
          <a:p>
            <a:r>
              <a:rPr lang="en-US" dirty="0"/>
              <a:t> Pad 298 - Bin 550</a:t>
            </a:r>
          </a:p>
          <a:p>
            <a:r>
              <a:rPr lang="en-US" dirty="0"/>
              <a:t> Pad 294 - Bin 546</a:t>
            </a:r>
          </a:p>
          <a:p>
            <a:r>
              <a:rPr lang="en-US" dirty="0"/>
              <a:t> Pad 348 - Bin 600</a:t>
            </a:r>
          </a:p>
          <a:p>
            <a:r>
              <a:rPr lang="en-US" dirty="0"/>
              <a:t> Pad 297 - Bin 549</a:t>
            </a:r>
          </a:p>
          <a:p>
            <a:r>
              <a:rPr lang="en-US" dirty="0"/>
              <a:t> Pad 295 - Bin 547</a:t>
            </a:r>
          </a:p>
          <a:p>
            <a:r>
              <a:rPr lang="en-US" dirty="0"/>
              <a:t> Pad 299 - Bin 551</a:t>
            </a:r>
          </a:p>
          <a:p>
            <a:r>
              <a:rPr lang="en-US" dirty="0"/>
              <a:t> Pad 312 - Bin 564</a:t>
            </a:r>
          </a:p>
          <a:p>
            <a:r>
              <a:rPr lang="en-US" dirty="0"/>
              <a:t> Pad 301 - Bin 553</a:t>
            </a:r>
          </a:p>
          <a:p>
            <a:r>
              <a:rPr lang="en-US" dirty="0"/>
              <a:t> Pad 275 - Bin 527</a:t>
            </a:r>
          </a:p>
          <a:p>
            <a:r>
              <a:rPr lang="en-US" dirty="0"/>
              <a:t> Pad 322 - Bin 574</a:t>
            </a:r>
          </a:p>
          <a:p>
            <a:r>
              <a:rPr lang="en-US" dirty="0"/>
              <a:t> Pad 313 - Bin 565</a:t>
            </a:r>
          </a:p>
          <a:p>
            <a:r>
              <a:rPr lang="en-US" dirty="0"/>
              <a:t> Pad 315 - Bin 567</a:t>
            </a:r>
          </a:p>
          <a:p>
            <a:r>
              <a:rPr lang="en-US" dirty="0"/>
              <a:t> Pad 277 - Bin 529</a:t>
            </a:r>
          </a:p>
          <a:p>
            <a:r>
              <a:rPr lang="en-US" dirty="0"/>
              <a:t> Pad 317 - Bin 569</a:t>
            </a:r>
          </a:p>
          <a:p>
            <a:r>
              <a:rPr lang="en-US" dirty="0"/>
              <a:t> Pad 279 - Bin 531</a:t>
            </a:r>
          </a:p>
          <a:p>
            <a:r>
              <a:rPr lang="en-US" dirty="0"/>
              <a:t> Pad 319 - Bin 571</a:t>
            </a:r>
          </a:p>
          <a:p>
            <a:r>
              <a:rPr lang="en-US" dirty="0"/>
              <a:t> Pad 281 - Bin 533</a:t>
            </a:r>
          </a:p>
          <a:p>
            <a:r>
              <a:rPr lang="en-US" dirty="0"/>
              <a:t> Pad 321 - Bin 573</a:t>
            </a:r>
          </a:p>
          <a:p>
            <a:r>
              <a:rPr lang="en-US" dirty="0"/>
              <a:t> Pad 278 - Bin 530</a:t>
            </a:r>
          </a:p>
          <a:p>
            <a:r>
              <a:rPr lang="en-US" dirty="0"/>
              <a:t> Pad 276 - Bin 528</a:t>
            </a:r>
          </a:p>
          <a:p>
            <a:r>
              <a:rPr lang="en-US" dirty="0"/>
              <a:t> Pad 280 - Bin 532</a:t>
            </a:r>
          </a:p>
          <a:p>
            <a:r>
              <a:rPr lang="en-US" dirty="0"/>
              <a:t> Pad 316 - Bin 568</a:t>
            </a:r>
          </a:p>
          <a:p>
            <a:r>
              <a:rPr lang="en-US" dirty="0"/>
              <a:t> Pad 282 - Bin 534</a:t>
            </a:r>
          </a:p>
          <a:p>
            <a:r>
              <a:rPr lang="en-US" dirty="0"/>
              <a:t> Pad 318 - Bin 570</a:t>
            </a:r>
          </a:p>
          <a:p>
            <a:r>
              <a:rPr lang="en-US" dirty="0"/>
              <a:t> Pad 283 - Bin 535</a:t>
            </a:r>
          </a:p>
          <a:p>
            <a:r>
              <a:rPr lang="en-US" dirty="0"/>
              <a:t> Pad 320 - Bin 572</a:t>
            </a:r>
          </a:p>
          <a:p>
            <a:r>
              <a:rPr lang="en-US" dirty="0"/>
              <a:t> Pad 510 - Bin 254</a:t>
            </a:r>
          </a:p>
          <a:p>
            <a:r>
              <a:rPr lang="en-US" dirty="0"/>
              <a:t> Pad 528 - Bin 272</a:t>
            </a:r>
          </a:p>
          <a:p>
            <a:r>
              <a:rPr lang="en-US" dirty="0"/>
              <a:t> Pad 546 - Bin 290</a:t>
            </a:r>
          </a:p>
          <a:p>
            <a:r>
              <a:rPr lang="en-US" dirty="0"/>
              <a:t> Pad 564 - Bin 308</a:t>
            </a:r>
          </a:p>
          <a:p>
            <a:r>
              <a:rPr lang="en-US" dirty="0"/>
              <a:t> Pad 581 - Bin 325</a:t>
            </a:r>
          </a:p>
          <a:p>
            <a:r>
              <a:rPr lang="en-US" dirty="0"/>
              <a:t> Pad 598 - Bin 342</a:t>
            </a:r>
          </a:p>
          <a:p>
            <a:r>
              <a:rPr lang="en-US" dirty="0"/>
              <a:t> Pad 615 - Bin 359</a:t>
            </a:r>
          </a:p>
          <a:p>
            <a:r>
              <a:rPr lang="en-US" dirty="0"/>
              <a:t> Pad 632 - Bin 376</a:t>
            </a:r>
          </a:p>
          <a:p>
            <a:r>
              <a:rPr lang="en-US" dirty="0"/>
              <a:t> Pad 648 - Bin 392</a:t>
            </a:r>
          </a:p>
          <a:p>
            <a:r>
              <a:rPr lang="en-US" dirty="0"/>
              <a:t> Pad 664 - Bin 408</a:t>
            </a:r>
          </a:p>
          <a:p>
            <a:r>
              <a:rPr lang="en-US" dirty="0"/>
              <a:t> Pad 679 - Bin 423</a:t>
            </a:r>
          </a:p>
          <a:p>
            <a:r>
              <a:rPr lang="en-US" dirty="0"/>
              <a:t> Pad 694 - Bin 438</a:t>
            </a:r>
          </a:p>
          <a:p>
            <a:r>
              <a:rPr lang="en-US" dirty="0"/>
              <a:t> Pad 696 - Bin 440</a:t>
            </a:r>
          </a:p>
          <a:p>
            <a:r>
              <a:rPr lang="en-US" dirty="0"/>
              <a:t> Pad 695 - Bin 439</a:t>
            </a:r>
          </a:p>
          <a:p>
            <a:r>
              <a:rPr lang="en-US" dirty="0"/>
              <a:t> Pad 708 - Bin 452</a:t>
            </a:r>
          </a:p>
          <a:p>
            <a:r>
              <a:rPr lang="en-US" dirty="0"/>
              <a:t> Pad 710 - Bin 454</a:t>
            </a:r>
          </a:p>
          <a:p>
            <a:r>
              <a:rPr lang="en-US" dirty="0"/>
              <a:t> Pad 709 - Bin 453</a:t>
            </a:r>
          </a:p>
          <a:p>
            <a:r>
              <a:rPr lang="en-US" dirty="0"/>
              <a:t> Pad 721 - Bin 465</a:t>
            </a:r>
          </a:p>
          <a:p>
            <a:r>
              <a:rPr lang="en-US" dirty="0"/>
              <a:t> Pad 723 - Bin 467</a:t>
            </a:r>
          </a:p>
          <a:p>
            <a:r>
              <a:rPr lang="en-US" dirty="0"/>
              <a:t> Pad 722 - Bin 466</a:t>
            </a:r>
          </a:p>
          <a:p>
            <a:r>
              <a:rPr lang="en-US" dirty="0"/>
              <a:t> Pad 733 - Bin 477</a:t>
            </a:r>
          </a:p>
          <a:p>
            <a:r>
              <a:rPr lang="en-US" dirty="0"/>
              <a:t> Pad 735 - Bin 479</a:t>
            </a:r>
          </a:p>
          <a:p>
            <a:r>
              <a:rPr lang="en-US" dirty="0"/>
              <a:t> Pad 736 - Bin 480</a:t>
            </a:r>
          </a:p>
          <a:p>
            <a:r>
              <a:rPr lang="en-US" dirty="0"/>
              <a:t> Pad 734 - Bin 478</a:t>
            </a:r>
          </a:p>
          <a:p>
            <a:r>
              <a:rPr lang="en-US" dirty="0"/>
              <a:t> Pad 744 - Bin 488</a:t>
            </a:r>
          </a:p>
          <a:p>
            <a:r>
              <a:rPr lang="en-US" dirty="0"/>
              <a:t> Pad 747 - Bin 491</a:t>
            </a:r>
          </a:p>
          <a:p>
            <a:r>
              <a:rPr lang="en-US" dirty="0"/>
              <a:t> Pad 746 - Bin 490</a:t>
            </a:r>
          </a:p>
          <a:p>
            <a:r>
              <a:rPr lang="en-US" dirty="0"/>
              <a:t> Pad 745 - Bin 489</a:t>
            </a:r>
          </a:p>
          <a:p>
            <a:r>
              <a:rPr lang="en-US" dirty="0"/>
              <a:t> Pad 753 - Bin 497</a:t>
            </a:r>
          </a:p>
          <a:p>
            <a:r>
              <a:rPr lang="en-US" dirty="0"/>
              <a:t> Pad 756 - Bin 500</a:t>
            </a:r>
          </a:p>
          <a:p>
            <a:r>
              <a:rPr lang="en-US" dirty="0"/>
              <a:t> Pad 755 - Bin 499</a:t>
            </a:r>
          </a:p>
          <a:p>
            <a:r>
              <a:rPr lang="en-US" dirty="0"/>
              <a:t> Pad 754 - Bin 498</a:t>
            </a:r>
          </a:p>
          <a:p>
            <a:r>
              <a:rPr lang="en-US" dirty="0"/>
              <a:t> Pad 760 - Bin 504</a:t>
            </a:r>
          </a:p>
          <a:p>
            <a:r>
              <a:rPr lang="en-US" dirty="0"/>
              <a:t> Pad 762 - Bin 506</a:t>
            </a:r>
          </a:p>
          <a:p>
            <a:r>
              <a:rPr lang="en-US" dirty="0"/>
              <a:t> Pad 761 - Bin 505</a:t>
            </a:r>
          </a:p>
          <a:p>
            <a:r>
              <a:rPr lang="en-US" dirty="0"/>
              <a:t> Pad 666 - Bin 410</a:t>
            </a:r>
          </a:p>
          <a:p>
            <a:r>
              <a:rPr lang="en-US" dirty="0"/>
              <a:t> Pad 698 - Bin 442</a:t>
            </a:r>
          </a:p>
          <a:p>
            <a:r>
              <a:rPr lang="en-US" dirty="0"/>
              <a:t> Pad 600 - Bin 344</a:t>
            </a:r>
          </a:p>
          <a:p>
            <a:r>
              <a:rPr lang="en-US" dirty="0"/>
              <a:t> Pad 634 - Bin 378</a:t>
            </a:r>
          </a:p>
          <a:p>
            <a:r>
              <a:rPr lang="en-US" dirty="0"/>
              <a:t> Pad 566 - Bin 310</a:t>
            </a:r>
          </a:p>
          <a:p>
            <a:r>
              <a:rPr lang="en-US" dirty="0"/>
              <a:t> Pad 585 - Bin 329</a:t>
            </a:r>
          </a:p>
          <a:p>
            <a:r>
              <a:rPr lang="en-US" dirty="0"/>
              <a:t> Pad 617 - Bin 361</a:t>
            </a:r>
          </a:p>
          <a:p>
            <a:r>
              <a:rPr lang="en-US" dirty="0"/>
              <a:t> Pad 583 - Bin 327</a:t>
            </a:r>
          </a:p>
          <a:p>
            <a:r>
              <a:rPr lang="en-US" dirty="0"/>
              <a:t> Pad 650 - Bin 394</a:t>
            </a:r>
          </a:p>
          <a:p>
            <a:r>
              <a:rPr lang="en-US" dirty="0"/>
              <a:t> Pad 548 - Bin 292</a:t>
            </a:r>
          </a:p>
          <a:p>
            <a:r>
              <a:rPr lang="en-US" dirty="0"/>
              <a:t> Pad 681 - Bin 425</a:t>
            </a:r>
          </a:p>
          <a:p>
            <a:r>
              <a:rPr lang="en-US" dirty="0"/>
              <a:t> Pad 547 - Bin 291</a:t>
            </a:r>
          </a:p>
          <a:p>
            <a:r>
              <a:rPr lang="en-US" dirty="0"/>
              <a:t> Pad 724 - Bin 468</a:t>
            </a:r>
          </a:p>
          <a:p>
            <a:r>
              <a:rPr lang="en-US" dirty="0"/>
              <a:t> Pad 584 - Bin 328</a:t>
            </a:r>
          </a:p>
          <a:p>
            <a:r>
              <a:rPr lang="en-US" dirty="0"/>
              <a:t> Pad 618 - Bin 362</a:t>
            </a:r>
          </a:p>
          <a:p>
            <a:r>
              <a:rPr lang="en-US" dirty="0"/>
              <a:t> Pad 565 - Bin 309</a:t>
            </a:r>
          </a:p>
          <a:p>
            <a:r>
              <a:rPr lang="en-US" dirty="0"/>
              <a:t> Pad 651 - Bin 395</a:t>
            </a:r>
          </a:p>
          <a:p>
            <a:r>
              <a:rPr lang="en-US" dirty="0"/>
              <a:t> Pad 582 - Bin 326</a:t>
            </a:r>
          </a:p>
          <a:p>
            <a:r>
              <a:rPr lang="en-US" dirty="0"/>
              <a:t> Pad 682 - Bin 426</a:t>
            </a:r>
          </a:p>
          <a:p>
            <a:r>
              <a:rPr lang="en-US" dirty="0"/>
              <a:t> Pad 649 - Bin 393</a:t>
            </a:r>
          </a:p>
          <a:p>
            <a:r>
              <a:rPr lang="en-US" dirty="0"/>
              <a:t> Pad 711 - Bin 455</a:t>
            </a:r>
          </a:p>
          <a:p>
            <a:r>
              <a:rPr lang="en-US" dirty="0"/>
              <a:t> Pad 599 - Bin 343</a:t>
            </a:r>
          </a:p>
          <a:p>
            <a:r>
              <a:rPr lang="en-US" dirty="0"/>
              <a:t> Pad 616 - Bin 360</a:t>
            </a:r>
          </a:p>
          <a:p>
            <a:r>
              <a:rPr lang="en-US" dirty="0"/>
              <a:t> Pad 633 - Bin 377</a:t>
            </a:r>
          </a:p>
          <a:p>
            <a:r>
              <a:rPr lang="en-US" dirty="0"/>
              <a:t> Pad 635 - Bin 379</a:t>
            </a:r>
          </a:p>
          <a:p>
            <a:r>
              <a:rPr lang="en-US" dirty="0"/>
              <a:t> Pad 665 - Bin 409</a:t>
            </a:r>
          </a:p>
          <a:p>
            <a:r>
              <a:rPr lang="en-US" dirty="0"/>
              <a:t> Pad 667 - Bin 411</a:t>
            </a:r>
          </a:p>
          <a:p>
            <a:r>
              <a:rPr lang="en-US" dirty="0"/>
              <a:t> Pad 680 - Bin 424</a:t>
            </a:r>
          </a:p>
          <a:p>
            <a:r>
              <a:rPr lang="en-US" dirty="0"/>
              <a:t> Pad 697 - Bin 441</a:t>
            </a:r>
          </a:p>
          <a:p>
            <a:r>
              <a:rPr lang="en-US" dirty="0"/>
              <a:t> Pad 620 - Bin 364</a:t>
            </a:r>
          </a:p>
          <a:p>
            <a:r>
              <a:rPr lang="en-US" dirty="0"/>
              <a:t> Pad 621 - Bin 365</a:t>
            </a:r>
          </a:p>
          <a:p>
            <a:r>
              <a:rPr lang="en-US" dirty="0"/>
              <a:t> Pad 637 - Bin 381</a:t>
            </a:r>
          </a:p>
          <a:p>
            <a:r>
              <a:rPr lang="en-US" dirty="0"/>
              <a:t> Pad 638 - Bin 382</a:t>
            </a:r>
          </a:p>
          <a:p>
            <a:r>
              <a:rPr lang="en-US" dirty="0"/>
              <a:t> Pad 654 - Bin 398</a:t>
            </a:r>
          </a:p>
          <a:p>
            <a:r>
              <a:rPr lang="en-US" dirty="0"/>
              <a:t> Pad 655 - Bin 399</a:t>
            </a:r>
          </a:p>
          <a:p>
            <a:r>
              <a:rPr lang="en-US" dirty="0"/>
              <a:t> Pad 656 - Bin 400</a:t>
            </a:r>
          </a:p>
          <a:p>
            <a:r>
              <a:rPr lang="en-US" dirty="0"/>
              <a:t> Pad 672 - Bin 416</a:t>
            </a:r>
          </a:p>
          <a:p>
            <a:r>
              <a:rPr lang="en-US" dirty="0"/>
              <a:t> Pad 671 - Bin 415</a:t>
            </a:r>
          </a:p>
          <a:p>
            <a:r>
              <a:rPr lang="en-US" dirty="0"/>
              <a:t> Pad 689 - Bin 433</a:t>
            </a:r>
          </a:p>
          <a:p>
            <a:r>
              <a:rPr lang="en-US" dirty="0"/>
              <a:t> Pad 688 - Bin 432</a:t>
            </a:r>
          </a:p>
          <a:p>
            <a:r>
              <a:rPr lang="en-US" dirty="0"/>
              <a:t> Pad 687 - Bin 431</a:t>
            </a:r>
          </a:p>
          <a:p>
            <a:r>
              <a:rPr lang="en-US" dirty="0"/>
              <a:t> Pad 686 - Bin 430</a:t>
            </a:r>
          </a:p>
          <a:p>
            <a:r>
              <a:rPr lang="en-US" dirty="0"/>
              <a:t> Pad 704 - Bin 448</a:t>
            </a:r>
          </a:p>
          <a:p>
            <a:r>
              <a:rPr lang="en-US" dirty="0"/>
              <a:t> Pad 703 - Bin 447</a:t>
            </a:r>
          </a:p>
          <a:p>
            <a:r>
              <a:rPr lang="en-US" dirty="0"/>
              <a:t> Pad 702 - Bin 446</a:t>
            </a:r>
          </a:p>
          <a:p>
            <a:r>
              <a:rPr lang="en-US" dirty="0"/>
              <a:t> Pad 701 - Bin 445</a:t>
            </a:r>
          </a:p>
          <a:p>
            <a:r>
              <a:rPr lang="en-US" dirty="0"/>
              <a:t> Pad 720 - Bin 464</a:t>
            </a:r>
          </a:p>
          <a:p>
            <a:r>
              <a:rPr lang="en-US" dirty="0"/>
              <a:t> Pad 719 - Bin 463</a:t>
            </a:r>
          </a:p>
          <a:p>
            <a:r>
              <a:rPr lang="en-US" dirty="0"/>
              <a:t> Pad 718 - Bin 462</a:t>
            </a:r>
          </a:p>
          <a:p>
            <a:r>
              <a:rPr lang="en-US" dirty="0"/>
              <a:t> Pad 717 - Bin 461</a:t>
            </a:r>
          </a:p>
          <a:p>
            <a:r>
              <a:rPr lang="en-US" dirty="0"/>
              <a:t> Pad 715 - Bin 459</a:t>
            </a:r>
          </a:p>
          <a:p>
            <a:r>
              <a:rPr lang="en-US" dirty="0"/>
              <a:t> Pad 716 - Bin 460</a:t>
            </a:r>
          </a:p>
          <a:p>
            <a:r>
              <a:rPr lang="en-US" dirty="0"/>
              <a:t> Pad 732 - Bin 476</a:t>
            </a:r>
          </a:p>
          <a:p>
            <a:r>
              <a:rPr lang="en-US" dirty="0"/>
              <a:t> Pad 731 - Bin 475</a:t>
            </a:r>
          </a:p>
          <a:p>
            <a:r>
              <a:rPr lang="en-US" dirty="0"/>
              <a:t> Pad 730 - Bin 474</a:t>
            </a:r>
          </a:p>
          <a:p>
            <a:r>
              <a:rPr lang="en-US" dirty="0"/>
              <a:t> Pad 729 - Bin 473</a:t>
            </a:r>
          </a:p>
          <a:p>
            <a:r>
              <a:rPr lang="en-US" dirty="0"/>
              <a:t> Pad 743 - Bin 487</a:t>
            </a:r>
          </a:p>
          <a:p>
            <a:r>
              <a:rPr lang="en-US" dirty="0"/>
              <a:t> Pad 742 - Bin 486</a:t>
            </a:r>
          </a:p>
          <a:p>
            <a:r>
              <a:rPr lang="en-US" dirty="0"/>
              <a:t> Pad 653 - Bin 397</a:t>
            </a:r>
          </a:p>
          <a:p>
            <a:r>
              <a:rPr lang="en-US" dirty="0"/>
              <a:t> Pad 684 - Bin 428</a:t>
            </a:r>
          </a:p>
          <a:p>
            <a:r>
              <a:rPr lang="en-US" dirty="0"/>
              <a:t> Pad 699 - Bin 443</a:t>
            </a:r>
          </a:p>
          <a:p>
            <a:r>
              <a:rPr lang="en-US" dirty="0"/>
              <a:t> Pad 726 - Bin 470</a:t>
            </a:r>
          </a:p>
          <a:p>
            <a:r>
              <a:rPr lang="en-US" dirty="0"/>
              <a:t> Pad 740 - Bin 484</a:t>
            </a:r>
          </a:p>
          <a:p>
            <a:r>
              <a:rPr lang="en-US" dirty="0"/>
              <a:t> Pad 738 - Bin 482</a:t>
            </a:r>
          </a:p>
          <a:p>
            <a:r>
              <a:rPr lang="en-US" dirty="0"/>
              <a:t> Pad 749 - Bin 493</a:t>
            </a:r>
          </a:p>
          <a:p>
            <a:r>
              <a:rPr lang="en-US" dirty="0"/>
              <a:t> Pad 759 - Bin 503</a:t>
            </a:r>
          </a:p>
          <a:p>
            <a:r>
              <a:rPr lang="en-US" dirty="0"/>
              <a:t> Pad 683 - Bin 427</a:t>
            </a:r>
          </a:p>
          <a:p>
            <a:r>
              <a:rPr lang="en-US" dirty="0"/>
              <a:t> Pad 758 - Bin 502</a:t>
            </a:r>
          </a:p>
          <a:p>
            <a:r>
              <a:rPr lang="en-US" dirty="0"/>
              <a:t> Pad 685 - Bin 429</a:t>
            </a:r>
          </a:p>
          <a:p>
            <a:r>
              <a:rPr lang="en-US" dirty="0"/>
              <a:t> Pad 739 - Bin 483</a:t>
            </a:r>
          </a:p>
          <a:p>
            <a:r>
              <a:rPr lang="en-US" dirty="0"/>
              <a:t> Pad 652 - Bin 396</a:t>
            </a:r>
          </a:p>
          <a:p>
            <a:r>
              <a:rPr lang="en-US" dirty="0"/>
              <a:t> Pad 619 - Bin 363</a:t>
            </a:r>
          </a:p>
          <a:p>
            <a:r>
              <a:rPr lang="en-US" dirty="0"/>
              <a:t> Pad 712 - Bin 456</a:t>
            </a:r>
          </a:p>
          <a:p>
            <a:r>
              <a:rPr lang="en-US" dirty="0"/>
              <a:t> Pad 636 - Bin 380</a:t>
            </a:r>
          </a:p>
          <a:p>
            <a:r>
              <a:rPr lang="en-US" dirty="0"/>
              <a:t> Pad 714 - Bin 458</a:t>
            </a:r>
          </a:p>
          <a:p>
            <a:r>
              <a:rPr lang="en-US" dirty="0"/>
              <a:t> Pad 700 - Bin 444</a:t>
            </a:r>
          </a:p>
          <a:p>
            <a:r>
              <a:rPr lang="en-US" dirty="0"/>
              <a:t> Pad 750 - Bin 494</a:t>
            </a:r>
          </a:p>
          <a:p>
            <a:r>
              <a:rPr lang="en-US" dirty="0"/>
              <a:t> Pad 602 - Bin 346</a:t>
            </a:r>
          </a:p>
          <a:p>
            <a:r>
              <a:rPr lang="en-US" dirty="0"/>
              <a:t> Pad 668 - Bin 412</a:t>
            </a:r>
          </a:p>
          <a:p>
            <a:r>
              <a:rPr lang="en-US" dirty="0"/>
              <a:t> Pad 670 - Bin 414</a:t>
            </a:r>
          </a:p>
          <a:p>
            <a:r>
              <a:rPr lang="en-US" dirty="0"/>
              <a:t> Pad 727 - Bin 471</a:t>
            </a:r>
          </a:p>
          <a:p>
            <a:r>
              <a:rPr lang="en-US" dirty="0"/>
              <a:t> Pad 737 - Bin 481</a:t>
            </a:r>
          </a:p>
          <a:p>
            <a:r>
              <a:rPr lang="en-US" dirty="0"/>
              <a:t> Pad 741 - Bin 485</a:t>
            </a:r>
          </a:p>
          <a:p>
            <a:r>
              <a:rPr lang="en-US" dirty="0"/>
              <a:t> Pad 725 - Bin 469</a:t>
            </a:r>
          </a:p>
          <a:p>
            <a:r>
              <a:rPr lang="en-US" dirty="0"/>
              <a:t> Pad 757 - Bin 501</a:t>
            </a:r>
          </a:p>
          <a:p>
            <a:r>
              <a:rPr lang="en-US" dirty="0"/>
              <a:t> Pad 728 - Bin 472</a:t>
            </a:r>
          </a:p>
          <a:p>
            <a:r>
              <a:rPr lang="en-US" dirty="0"/>
              <a:t> Pad 748 - Bin 492</a:t>
            </a:r>
          </a:p>
          <a:p>
            <a:r>
              <a:rPr lang="en-US" dirty="0"/>
              <a:t> Pad 713 - Bin 457</a:t>
            </a:r>
          </a:p>
          <a:p>
            <a:r>
              <a:rPr lang="en-US" dirty="0"/>
              <a:t> Pad 751 - Bin 495</a:t>
            </a:r>
          </a:p>
          <a:p>
            <a:r>
              <a:rPr lang="en-US" dirty="0"/>
              <a:t> Pad 669 - Bin 413</a:t>
            </a:r>
          </a:p>
          <a:p>
            <a:r>
              <a:rPr lang="en-US" dirty="0"/>
              <a:t> Pad 752 - Bin 496</a:t>
            </a:r>
          </a:p>
          <a:p>
            <a:r>
              <a:rPr lang="en-US" dirty="0"/>
              <a:t> Pad 601 - Bin 345</a:t>
            </a:r>
          </a:p>
          <a:p>
            <a:r>
              <a:rPr lang="en-US" dirty="0"/>
              <a:t> Pad 763 - Bin -1</a:t>
            </a:r>
          </a:p>
          <a:p>
            <a:r>
              <a:rPr lang="en-US" dirty="0"/>
              <a:t> Pad 604 - Bin 348</a:t>
            </a:r>
          </a:p>
          <a:p>
            <a:r>
              <a:rPr lang="en-US" dirty="0"/>
              <a:t> Pad 639 - Bin 383</a:t>
            </a:r>
          </a:p>
          <a:p>
            <a:r>
              <a:rPr lang="en-US" dirty="0"/>
              <a:t> Pad 605 - Bin 349</a:t>
            </a:r>
          </a:p>
          <a:p>
            <a:r>
              <a:rPr lang="en-US" dirty="0"/>
              <a:t> Pad 622 - Bin 366</a:t>
            </a:r>
          </a:p>
          <a:p>
            <a:r>
              <a:rPr lang="en-US" dirty="0"/>
              <a:t> Pad 623 - Bin 367</a:t>
            </a:r>
          </a:p>
          <a:p>
            <a:r>
              <a:rPr lang="en-US" dirty="0"/>
              <a:t> Pad 640 - Bin 384</a:t>
            </a:r>
          </a:p>
          <a:p>
            <a:r>
              <a:rPr lang="en-US" dirty="0"/>
              <a:t> Pad 673 - Bin 417</a:t>
            </a:r>
          </a:p>
          <a:p>
            <a:r>
              <a:rPr lang="en-US" dirty="0"/>
              <a:t> Pad 657 - Bin 401</a:t>
            </a:r>
          </a:p>
          <a:p>
            <a:r>
              <a:rPr lang="en-US" dirty="0"/>
              <a:t> Pad 701 - Bin 445</a:t>
            </a:r>
          </a:p>
          <a:p>
            <a:r>
              <a:rPr lang="en-US" dirty="0"/>
              <a:t> Pad 705 - Bin 449</a:t>
            </a:r>
          </a:p>
          <a:p>
            <a:r>
              <a:rPr lang="en-US" dirty="0"/>
              <a:t> Pad 674 - Bin 418</a:t>
            </a:r>
          </a:p>
          <a:p>
            <a:r>
              <a:rPr lang="en-US" dirty="0"/>
              <a:t> Pad 658 - Bin 402</a:t>
            </a:r>
          </a:p>
          <a:p>
            <a:r>
              <a:rPr lang="en-US" dirty="0"/>
              <a:t> Pad 642 - Bin 386</a:t>
            </a:r>
          </a:p>
          <a:p>
            <a:r>
              <a:rPr lang="en-US" dirty="0"/>
              <a:t> Pad 690 - Bin 434</a:t>
            </a:r>
          </a:p>
          <a:p>
            <a:r>
              <a:rPr lang="en-US" dirty="0"/>
              <a:t> Pad 675 - Bin 419</a:t>
            </a:r>
          </a:p>
          <a:p>
            <a:r>
              <a:rPr lang="en-US" dirty="0"/>
              <a:t> Pad 659 - Bin 403</a:t>
            </a:r>
          </a:p>
          <a:p>
            <a:r>
              <a:rPr lang="en-US" dirty="0"/>
              <a:t> Pad 643 - Bin 387</a:t>
            </a:r>
          </a:p>
          <a:p>
            <a:r>
              <a:rPr lang="en-US" dirty="0"/>
              <a:t> Pad -1 - Bin -1</a:t>
            </a:r>
          </a:p>
          <a:p>
            <a:r>
              <a:rPr lang="en-US" dirty="0"/>
              <a:t> Pad 706 - Bin 450</a:t>
            </a:r>
          </a:p>
          <a:p>
            <a:r>
              <a:rPr lang="en-US" dirty="0"/>
              <a:t> Pad 691 - Bin 435</a:t>
            </a:r>
          </a:p>
          <a:p>
            <a:r>
              <a:rPr lang="en-US" dirty="0"/>
              <a:t> Pad 676 - Bin 420</a:t>
            </a:r>
          </a:p>
          <a:p>
            <a:r>
              <a:rPr lang="en-US" dirty="0"/>
              <a:t> Pad 644 - Bin 388</a:t>
            </a:r>
          </a:p>
          <a:p>
            <a:r>
              <a:rPr lang="en-US" dirty="0"/>
              <a:t> Pad 660 - Bin 404</a:t>
            </a:r>
          </a:p>
          <a:p>
            <a:r>
              <a:rPr lang="en-US" dirty="0"/>
              <a:t> Pad 707 - Bin 451</a:t>
            </a:r>
          </a:p>
          <a:p>
            <a:r>
              <a:rPr lang="en-US" dirty="0"/>
              <a:t> Pad 692 - Bin 436</a:t>
            </a:r>
          </a:p>
          <a:p>
            <a:r>
              <a:rPr lang="en-US" dirty="0"/>
              <a:t> Pad 677 - Bin 421</a:t>
            </a:r>
          </a:p>
          <a:p>
            <a:r>
              <a:rPr lang="en-US" dirty="0"/>
              <a:t> Pad 661 - Bin 405</a:t>
            </a:r>
          </a:p>
          <a:p>
            <a:r>
              <a:rPr lang="en-US" dirty="0"/>
              <a:t> Pad 693 - Bin 437</a:t>
            </a:r>
          </a:p>
          <a:p>
            <a:r>
              <a:rPr lang="en-US" dirty="0"/>
              <a:t> Pad 678 - Bin 422</a:t>
            </a:r>
          </a:p>
          <a:p>
            <a:r>
              <a:rPr lang="en-US" dirty="0"/>
              <a:t> Pad 606 - Bin 350</a:t>
            </a:r>
          </a:p>
          <a:p>
            <a:r>
              <a:rPr lang="en-US" dirty="0"/>
              <a:t> Pad 608 - Bin 352</a:t>
            </a:r>
          </a:p>
          <a:p>
            <a:r>
              <a:rPr lang="en-US" dirty="0"/>
              <a:t> Pad 609 - Bin 353</a:t>
            </a:r>
          </a:p>
          <a:p>
            <a:r>
              <a:rPr lang="en-US" dirty="0"/>
              <a:t> Pad 611 - Bin 355</a:t>
            </a:r>
          </a:p>
          <a:p>
            <a:r>
              <a:rPr lang="en-US" dirty="0"/>
              <a:t> Pad 646 - Bin 390</a:t>
            </a:r>
          </a:p>
          <a:p>
            <a:r>
              <a:rPr lang="en-US" dirty="0"/>
              <a:t> Pad 612 - Bin 356</a:t>
            </a:r>
          </a:p>
          <a:p>
            <a:r>
              <a:rPr lang="en-US" dirty="0"/>
              <a:t> Pad 613 - Bin 357</a:t>
            </a:r>
          </a:p>
          <a:p>
            <a:r>
              <a:rPr lang="en-US" dirty="0"/>
              <a:t> Pad 631 - Bin 375</a:t>
            </a:r>
          </a:p>
          <a:p>
            <a:r>
              <a:rPr lang="en-US" dirty="0"/>
              <a:t> Pad 591 - Bin 335</a:t>
            </a:r>
          </a:p>
          <a:p>
            <a:r>
              <a:rPr lang="en-US" dirty="0"/>
              <a:t> Pad 614 - Bin 358</a:t>
            </a:r>
          </a:p>
          <a:p>
            <a:r>
              <a:rPr lang="en-US" dirty="0"/>
              <a:t> Pad 625 - Bin 369</a:t>
            </a:r>
          </a:p>
          <a:p>
            <a:r>
              <a:rPr lang="en-US" dirty="0"/>
              <a:t> Pad 629 - Bin 373</a:t>
            </a:r>
          </a:p>
          <a:p>
            <a:r>
              <a:rPr lang="en-US" dirty="0"/>
              <a:t> Pad 589 - Bin 333</a:t>
            </a:r>
          </a:p>
          <a:p>
            <a:r>
              <a:rPr lang="en-US" dirty="0"/>
              <a:t> Pad 587 - Bin 331</a:t>
            </a:r>
          </a:p>
          <a:p>
            <a:r>
              <a:rPr lang="en-US" dirty="0"/>
              <a:t> Pad 593 - Bin 337</a:t>
            </a:r>
          </a:p>
          <a:p>
            <a:r>
              <a:rPr lang="en-US" dirty="0"/>
              <a:t> Pad 588 - Bin 332</a:t>
            </a:r>
          </a:p>
          <a:p>
            <a:r>
              <a:rPr lang="en-US" dirty="0"/>
              <a:t> Pad 627 - Bin 371</a:t>
            </a:r>
          </a:p>
          <a:p>
            <a:r>
              <a:rPr lang="en-US" dirty="0"/>
              <a:t> Pad 626 - Bin 370</a:t>
            </a:r>
          </a:p>
          <a:p>
            <a:r>
              <a:rPr lang="en-US" dirty="0"/>
              <a:t> Pad 630 - Bin 374</a:t>
            </a:r>
          </a:p>
          <a:p>
            <a:r>
              <a:rPr lang="en-US" dirty="0"/>
              <a:t> Pad 586 - Bin 330</a:t>
            </a:r>
          </a:p>
          <a:p>
            <a:r>
              <a:rPr lang="en-US" dirty="0"/>
              <a:t> Pad 590 - Bin 334</a:t>
            </a:r>
          </a:p>
          <a:p>
            <a:r>
              <a:rPr lang="en-US" dirty="0"/>
              <a:t> Pad 624 - Bin 368</a:t>
            </a:r>
          </a:p>
          <a:p>
            <a:r>
              <a:rPr lang="en-US" dirty="0"/>
              <a:t> Pad 628 - Bin 372</a:t>
            </a:r>
          </a:p>
          <a:p>
            <a:r>
              <a:rPr lang="en-US" dirty="0"/>
              <a:t> Pad 595 - Bin 339</a:t>
            </a:r>
          </a:p>
          <a:p>
            <a:r>
              <a:rPr lang="en-US" dirty="0"/>
              <a:t> Pad 662 - Bin 406</a:t>
            </a:r>
          </a:p>
          <a:p>
            <a:r>
              <a:rPr lang="en-US" dirty="0"/>
              <a:t> Pad 594 - Bin 338</a:t>
            </a:r>
          </a:p>
          <a:p>
            <a:r>
              <a:rPr lang="en-US" dirty="0"/>
              <a:t> Pad 597 - Bin 341</a:t>
            </a:r>
          </a:p>
          <a:p>
            <a:r>
              <a:rPr lang="en-US" dirty="0"/>
              <a:t> Pad 645 - Bin 389</a:t>
            </a:r>
          </a:p>
          <a:p>
            <a:r>
              <a:rPr lang="en-US" dirty="0"/>
              <a:t> Pad 596 - Bin 340</a:t>
            </a:r>
          </a:p>
          <a:p>
            <a:r>
              <a:rPr lang="en-US" dirty="0"/>
              <a:t> Pad 610 - Bin 354</a:t>
            </a:r>
          </a:p>
          <a:p>
            <a:r>
              <a:rPr lang="en-US" dirty="0"/>
              <a:t> Pad 647 - Bin 391</a:t>
            </a:r>
          </a:p>
          <a:p>
            <a:r>
              <a:rPr lang="en-US" dirty="0"/>
              <a:t> Pad 607 - Bin 351</a:t>
            </a:r>
          </a:p>
          <a:p>
            <a:r>
              <a:rPr lang="en-US" dirty="0"/>
              <a:t> Pad 663 - Bin 407</a:t>
            </a:r>
          </a:p>
          <a:p>
            <a:r>
              <a:rPr lang="en-US" dirty="0"/>
              <a:t> Pad 569 - Bin 313</a:t>
            </a:r>
          </a:p>
          <a:p>
            <a:r>
              <a:rPr lang="en-US" dirty="0"/>
              <a:t> Pad 764 - Bin -1</a:t>
            </a:r>
          </a:p>
          <a:p>
            <a:r>
              <a:rPr lang="en-US" dirty="0"/>
              <a:t> Pad 529 - Bin 273</a:t>
            </a:r>
          </a:p>
          <a:p>
            <a:r>
              <a:rPr lang="en-US" dirty="0"/>
              <a:t> Pad 511 - Bin 255</a:t>
            </a:r>
          </a:p>
          <a:p>
            <a:r>
              <a:rPr lang="en-US" dirty="0"/>
              <a:t> Pad 512 - Bin 256</a:t>
            </a:r>
          </a:p>
          <a:p>
            <a:r>
              <a:rPr lang="en-US" dirty="0"/>
              <a:t> Pad 513 - Bin 257</a:t>
            </a:r>
          </a:p>
          <a:p>
            <a:r>
              <a:rPr lang="en-US" dirty="0"/>
              <a:t> Pad 514 - Bin 258</a:t>
            </a:r>
          </a:p>
          <a:p>
            <a:r>
              <a:rPr lang="en-US" dirty="0"/>
              <a:t> Pad 515 - Bin 259</a:t>
            </a:r>
          </a:p>
          <a:p>
            <a:r>
              <a:rPr lang="en-US" dirty="0"/>
              <a:t> Pad 516 - Bin 260</a:t>
            </a:r>
          </a:p>
          <a:p>
            <a:r>
              <a:rPr lang="en-US" dirty="0"/>
              <a:t> Pad 517 - Bin 261</a:t>
            </a:r>
          </a:p>
          <a:p>
            <a:r>
              <a:rPr lang="en-US" dirty="0"/>
              <a:t> Pad 518 - Bin 262</a:t>
            </a:r>
          </a:p>
          <a:p>
            <a:r>
              <a:rPr lang="en-US" dirty="0"/>
              <a:t> Pad 519 - Bin 263</a:t>
            </a:r>
          </a:p>
          <a:p>
            <a:r>
              <a:rPr lang="en-US" dirty="0"/>
              <a:t> Pad 520 - Bin 264</a:t>
            </a:r>
          </a:p>
          <a:p>
            <a:r>
              <a:rPr lang="en-US" dirty="0"/>
              <a:t> Pad 521 - Bin 265</a:t>
            </a:r>
          </a:p>
          <a:p>
            <a:r>
              <a:rPr lang="en-US" dirty="0"/>
              <a:t> Pad 557 - Bin 301</a:t>
            </a:r>
          </a:p>
          <a:p>
            <a:r>
              <a:rPr lang="en-US" dirty="0"/>
              <a:t> Pad 539 - Bin 283</a:t>
            </a:r>
          </a:p>
          <a:p>
            <a:r>
              <a:rPr lang="en-US" dirty="0"/>
              <a:t> Pad 522 - Bin 266</a:t>
            </a:r>
          </a:p>
          <a:p>
            <a:r>
              <a:rPr lang="en-US" dirty="0"/>
              <a:t> Pad 558 - Bin 302</a:t>
            </a:r>
          </a:p>
          <a:p>
            <a:r>
              <a:rPr lang="en-US" dirty="0"/>
              <a:t> Pad 540 - Bin 284</a:t>
            </a:r>
          </a:p>
          <a:p>
            <a:r>
              <a:rPr lang="en-US" dirty="0"/>
              <a:t> Pad 523 - Bin 267</a:t>
            </a:r>
          </a:p>
          <a:p>
            <a:r>
              <a:rPr lang="en-US" dirty="0"/>
              <a:t> Pad 559 - Bin 303</a:t>
            </a:r>
          </a:p>
          <a:p>
            <a:r>
              <a:rPr lang="en-US" dirty="0"/>
              <a:t> Pad 541 - Bin 285</a:t>
            </a:r>
          </a:p>
          <a:p>
            <a:r>
              <a:rPr lang="en-US" dirty="0"/>
              <a:t> Pad 524 - Bin 268</a:t>
            </a:r>
          </a:p>
          <a:p>
            <a:r>
              <a:rPr lang="en-US" dirty="0"/>
              <a:t> Pad 560 - Bin 304</a:t>
            </a:r>
          </a:p>
          <a:p>
            <a:r>
              <a:rPr lang="en-US" dirty="0"/>
              <a:t> Pad 578 - Bin 322</a:t>
            </a:r>
          </a:p>
          <a:p>
            <a:r>
              <a:rPr lang="en-US" dirty="0"/>
              <a:t> Pad 542 - Bin 286</a:t>
            </a:r>
          </a:p>
          <a:p>
            <a:r>
              <a:rPr lang="en-US" dirty="0"/>
              <a:t> Pad 525 - Bin 269</a:t>
            </a:r>
          </a:p>
          <a:p>
            <a:r>
              <a:rPr lang="en-US" dirty="0"/>
              <a:t> Pad 579 - Bin 323</a:t>
            </a:r>
          </a:p>
          <a:p>
            <a:r>
              <a:rPr lang="en-US" dirty="0"/>
              <a:t> Pad 561 - Bin 305</a:t>
            </a:r>
          </a:p>
          <a:p>
            <a:r>
              <a:rPr lang="en-US" dirty="0"/>
              <a:t> Pad 543 - Bin 287</a:t>
            </a:r>
          </a:p>
          <a:p>
            <a:r>
              <a:rPr lang="en-US" dirty="0"/>
              <a:t> Pad 526 - Bin 270</a:t>
            </a:r>
          </a:p>
          <a:p>
            <a:r>
              <a:rPr lang="en-US" dirty="0"/>
              <a:t> Pad 580 - Bin 324</a:t>
            </a:r>
          </a:p>
          <a:p>
            <a:r>
              <a:rPr lang="en-US" dirty="0"/>
              <a:t> Pad 562 - Bin 306</a:t>
            </a:r>
          </a:p>
          <a:p>
            <a:r>
              <a:rPr lang="en-US" dirty="0"/>
              <a:t> Pad 544 - Bin 288</a:t>
            </a:r>
          </a:p>
          <a:p>
            <a:r>
              <a:rPr lang="en-US" dirty="0"/>
              <a:t> Pad 527 - Bin 271</a:t>
            </a:r>
          </a:p>
          <a:p>
            <a:r>
              <a:rPr lang="en-US" dirty="0"/>
              <a:t> Pad 563 - Bin 307</a:t>
            </a:r>
          </a:p>
          <a:p>
            <a:r>
              <a:rPr lang="en-US" dirty="0"/>
              <a:t> Pad 545 - Bin 289</a:t>
            </a:r>
          </a:p>
          <a:p>
            <a:r>
              <a:rPr lang="en-US" dirty="0"/>
              <a:t> Pad 555 - Bin 299</a:t>
            </a:r>
          </a:p>
          <a:p>
            <a:r>
              <a:rPr lang="en-US" dirty="0"/>
              <a:t> Pad 592 - Bin 336</a:t>
            </a:r>
          </a:p>
          <a:p>
            <a:r>
              <a:rPr lang="en-US" dirty="0"/>
              <a:t> Pad 551 - Bin 295</a:t>
            </a:r>
          </a:p>
          <a:p>
            <a:r>
              <a:rPr lang="en-US" dirty="0"/>
              <a:t> Pad 553 - Bin 297</a:t>
            </a:r>
          </a:p>
          <a:p>
            <a:r>
              <a:rPr lang="en-US" dirty="0"/>
              <a:t> Pad 549 - Bin 293</a:t>
            </a:r>
          </a:p>
          <a:p>
            <a:r>
              <a:rPr lang="en-US" dirty="0"/>
              <a:t> Pad 603 - Bin 347</a:t>
            </a:r>
          </a:p>
          <a:p>
            <a:r>
              <a:rPr lang="en-US" dirty="0"/>
              <a:t> Pad 552 - Bin 296</a:t>
            </a:r>
          </a:p>
          <a:p>
            <a:r>
              <a:rPr lang="en-US" dirty="0"/>
              <a:t> Pad 550 - Bin 294</a:t>
            </a:r>
          </a:p>
          <a:p>
            <a:r>
              <a:rPr lang="en-US" dirty="0"/>
              <a:t> Pad 554 - Bin 298</a:t>
            </a:r>
          </a:p>
          <a:p>
            <a:r>
              <a:rPr lang="en-US" dirty="0"/>
              <a:t> Pad 567 - Bin 311</a:t>
            </a:r>
          </a:p>
          <a:p>
            <a:r>
              <a:rPr lang="en-US" dirty="0"/>
              <a:t> Pad 556 - Bin 300</a:t>
            </a:r>
          </a:p>
          <a:p>
            <a:r>
              <a:rPr lang="en-US" dirty="0"/>
              <a:t> Pad 530 - Bin 274</a:t>
            </a:r>
          </a:p>
          <a:p>
            <a:r>
              <a:rPr lang="en-US" dirty="0"/>
              <a:t> Pad 577 - Bin 321</a:t>
            </a:r>
          </a:p>
          <a:p>
            <a:r>
              <a:rPr lang="en-US" dirty="0"/>
              <a:t> Pad 568 - Bin 312</a:t>
            </a:r>
          </a:p>
          <a:p>
            <a:r>
              <a:rPr lang="en-US" dirty="0"/>
              <a:t> Pad 570 - Bin 314</a:t>
            </a:r>
          </a:p>
          <a:p>
            <a:r>
              <a:rPr lang="en-US" dirty="0"/>
              <a:t> Pad 532 - Bin 276</a:t>
            </a:r>
          </a:p>
          <a:p>
            <a:r>
              <a:rPr lang="en-US" dirty="0"/>
              <a:t> Pad 572 - Bin 316</a:t>
            </a:r>
          </a:p>
          <a:p>
            <a:r>
              <a:rPr lang="en-US" dirty="0"/>
              <a:t> Pad 534 - Bin 278</a:t>
            </a:r>
          </a:p>
          <a:p>
            <a:r>
              <a:rPr lang="en-US" dirty="0"/>
              <a:t> Pad 574 - Bin 318</a:t>
            </a:r>
          </a:p>
          <a:p>
            <a:r>
              <a:rPr lang="en-US" dirty="0"/>
              <a:t> Pad 536 - Bin 280</a:t>
            </a:r>
          </a:p>
          <a:p>
            <a:r>
              <a:rPr lang="en-US" dirty="0"/>
              <a:t> Pad 576 - Bin 320</a:t>
            </a:r>
          </a:p>
          <a:p>
            <a:r>
              <a:rPr lang="en-US" dirty="0"/>
              <a:t> Pad 533 - Bin 277</a:t>
            </a:r>
          </a:p>
          <a:p>
            <a:r>
              <a:rPr lang="en-US" dirty="0"/>
              <a:t> Pad 531 - Bin 275</a:t>
            </a:r>
          </a:p>
          <a:p>
            <a:r>
              <a:rPr lang="en-US" dirty="0"/>
              <a:t> Pad 535 - Bin 279</a:t>
            </a:r>
          </a:p>
          <a:p>
            <a:r>
              <a:rPr lang="en-US" dirty="0"/>
              <a:t> Pad 571 - Bin 315</a:t>
            </a:r>
          </a:p>
          <a:p>
            <a:r>
              <a:rPr lang="en-US" dirty="0"/>
              <a:t> Pad 537 - Bin 281</a:t>
            </a:r>
          </a:p>
          <a:p>
            <a:r>
              <a:rPr lang="en-US" dirty="0"/>
              <a:t> Pad 573 - Bin 317</a:t>
            </a:r>
          </a:p>
          <a:p>
            <a:r>
              <a:rPr lang="en-US" dirty="0"/>
              <a:t> Pad 538 - Bin 282</a:t>
            </a:r>
          </a:p>
          <a:p>
            <a:r>
              <a:rPr lang="en-US" dirty="0"/>
              <a:t> Pad 575 - Bin 319</a:t>
            </a:r>
          </a:p>
          <a:p>
            <a:r>
              <a:rPr lang="en-US" dirty="0"/>
              <a:t> Pad 765 - Bin 760</a:t>
            </a:r>
          </a:p>
          <a:p>
            <a:r>
              <a:rPr lang="en-US" dirty="0"/>
              <a:t> Pad 783 - Bin 778</a:t>
            </a:r>
          </a:p>
          <a:p>
            <a:r>
              <a:rPr lang="en-US" dirty="0"/>
              <a:t> Pad 801 - Bin 796</a:t>
            </a:r>
          </a:p>
          <a:p>
            <a:r>
              <a:rPr lang="en-US" dirty="0"/>
              <a:t> Pad 819 - Bin 814</a:t>
            </a:r>
          </a:p>
          <a:p>
            <a:r>
              <a:rPr lang="en-US" dirty="0"/>
              <a:t> Pad 836 - Bin 831</a:t>
            </a:r>
          </a:p>
          <a:p>
            <a:r>
              <a:rPr lang="en-US" dirty="0"/>
              <a:t> Pad 853 - Bin 848</a:t>
            </a:r>
          </a:p>
          <a:p>
            <a:r>
              <a:rPr lang="en-US" dirty="0"/>
              <a:t> Pad 870 - Bin 865</a:t>
            </a:r>
          </a:p>
          <a:p>
            <a:r>
              <a:rPr lang="en-US" dirty="0"/>
              <a:t> Pad 887 - Bin 882</a:t>
            </a:r>
          </a:p>
          <a:p>
            <a:r>
              <a:rPr lang="en-US" dirty="0"/>
              <a:t> Pad 903 - Bin 898</a:t>
            </a:r>
          </a:p>
          <a:p>
            <a:r>
              <a:rPr lang="en-US" dirty="0"/>
              <a:t> Pad 919 - Bin 914</a:t>
            </a:r>
          </a:p>
          <a:p>
            <a:r>
              <a:rPr lang="en-US" dirty="0"/>
              <a:t> Pad 934 - Bin 929</a:t>
            </a:r>
          </a:p>
          <a:p>
            <a:r>
              <a:rPr lang="en-US" dirty="0"/>
              <a:t> Pad 949 - Bin 944</a:t>
            </a:r>
          </a:p>
          <a:p>
            <a:r>
              <a:rPr lang="en-US" dirty="0"/>
              <a:t> Pad 951 - Bin 946</a:t>
            </a:r>
          </a:p>
          <a:p>
            <a:r>
              <a:rPr lang="en-US" dirty="0"/>
              <a:t> Pad 950 - Bin 945</a:t>
            </a:r>
          </a:p>
          <a:p>
            <a:r>
              <a:rPr lang="en-US" dirty="0"/>
              <a:t> Pad 963 - Bin 958</a:t>
            </a:r>
          </a:p>
          <a:p>
            <a:r>
              <a:rPr lang="en-US" dirty="0"/>
              <a:t> Pad 965 - Bin 960</a:t>
            </a:r>
          </a:p>
          <a:p>
            <a:r>
              <a:rPr lang="en-US" dirty="0"/>
              <a:t> Pad 964 - Bin 959</a:t>
            </a:r>
          </a:p>
          <a:p>
            <a:r>
              <a:rPr lang="en-US" dirty="0"/>
              <a:t> Pad 976 - Bin 971</a:t>
            </a:r>
          </a:p>
          <a:p>
            <a:r>
              <a:rPr lang="en-US" dirty="0"/>
              <a:t> Pad 978 - Bin 973</a:t>
            </a:r>
          </a:p>
          <a:p>
            <a:r>
              <a:rPr lang="en-US" dirty="0"/>
              <a:t> Pad 977 - Bin 972</a:t>
            </a:r>
          </a:p>
          <a:p>
            <a:r>
              <a:rPr lang="en-US" dirty="0"/>
              <a:t> Pad 988 - Bin 983</a:t>
            </a:r>
          </a:p>
          <a:p>
            <a:r>
              <a:rPr lang="en-US" dirty="0"/>
              <a:t> Pad 990 - Bin 985</a:t>
            </a:r>
          </a:p>
          <a:p>
            <a:r>
              <a:rPr lang="en-US" dirty="0"/>
              <a:t> Pad 991 - Bin 986</a:t>
            </a:r>
          </a:p>
          <a:p>
            <a:r>
              <a:rPr lang="en-US" dirty="0"/>
              <a:t> Pad 989 - Bin 984</a:t>
            </a:r>
          </a:p>
          <a:p>
            <a:r>
              <a:rPr lang="en-US" dirty="0"/>
              <a:t> Pad 999 - Bin 994</a:t>
            </a:r>
          </a:p>
          <a:p>
            <a:r>
              <a:rPr lang="en-US" dirty="0"/>
              <a:t> Pad 1002 - Bin 997</a:t>
            </a:r>
          </a:p>
          <a:p>
            <a:r>
              <a:rPr lang="en-US" dirty="0"/>
              <a:t> Pad 1001 - Bin 996</a:t>
            </a:r>
          </a:p>
          <a:p>
            <a:r>
              <a:rPr lang="en-US" dirty="0"/>
              <a:t> Pad 1000 - Bin 995</a:t>
            </a:r>
          </a:p>
          <a:p>
            <a:r>
              <a:rPr lang="en-US" dirty="0"/>
              <a:t> Pad 1008 - Bin 1003</a:t>
            </a:r>
          </a:p>
          <a:p>
            <a:r>
              <a:rPr lang="en-US" dirty="0"/>
              <a:t> Pad 1011 - Bin 1006</a:t>
            </a:r>
          </a:p>
          <a:p>
            <a:r>
              <a:rPr lang="en-US" dirty="0"/>
              <a:t> Pad 1010 - Bin 1005</a:t>
            </a:r>
          </a:p>
          <a:p>
            <a:r>
              <a:rPr lang="en-US" dirty="0"/>
              <a:t> Pad 1009 - Bin 1004</a:t>
            </a:r>
          </a:p>
          <a:p>
            <a:r>
              <a:rPr lang="en-US" dirty="0"/>
              <a:t> Pad 1015 - Bin 1010</a:t>
            </a:r>
          </a:p>
          <a:p>
            <a:r>
              <a:rPr lang="en-US" dirty="0"/>
              <a:t> Pad 1017 - Bin 1012</a:t>
            </a:r>
          </a:p>
          <a:p>
            <a:r>
              <a:rPr lang="en-US" dirty="0"/>
              <a:t> Pad 1016 - Bin 1011</a:t>
            </a:r>
          </a:p>
          <a:p>
            <a:r>
              <a:rPr lang="en-US" dirty="0"/>
              <a:t> Pad 921 - Bin 916</a:t>
            </a:r>
          </a:p>
          <a:p>
            <a:r>
              <a:rPr lang="en-US" dirty="0"/>
              <a:t> Pad 953 - Bin 948</a:t>
            </a:r>
          </a:p>
          <a:p>
            <a:r>
              <a:rPr lang="en-US" dirty="0"/>
              <a:t> Pad 855 - Bin 850</a:t>
            </a:r>
          </a:p>
          <a:p>
            <a:r>
              <a:rPr lang="en-US" dirty="0"/>
              <a:t> Pad 889 - Bin 884</a:t>
            </a:r>
          </a:p>
          <a:p>
            <a:r>
              <a:rPr lang="en-US" dirty="0"/>
              <a:t> Pad 821 - Bin 816</a:t>
            </a:r>
          </a:p>
          <a:p>
            <a:r>
              <a:rPr lang="en-US" dirty="0"/>
              <a:t> Pad 840 - Bin 835</a:t>
            </a:r>
          </a:p>
          <a:p>
            <a:r>
              <a:rPr lang="en-US" dirty="0"/>
              <a:t> Pad 872 - Bin 867</a:t>
            </a:r>
          </a:p>
          <a:p>
            <a:r>
              <a:rPr lang="en-US" dirty="0"/>
              <a:t> Pad 838 - Bin 833</a:t>
            </a:r>
          </a:p>
          <a:p>
            <a:r>
              <a:rPr lang="en-US" dirty="0"/>
              <a:t> Pad 905 - Bin 900</a:t>
            </a:r>
          </a:p>
          <a:p>
            <a:r>
              <a:rPr lang="en-US" dirty="0"/>
              <a:t> Pad 803 - Bin 798</a:t>
            </a:r>
          </a:p>
          <a:p>
            <a:r>
              <a:rPr lang="en-US" dirty="0"/>
              <a:t> Pad 936 - Bin 931</a:t>
            </a:r>
          </a:p>
          <a:p>
            <a:r>
              <a:rPr lang="en-US" dirty="0"/>
              <a:t> Pad 802 - Bin 797</a:t>
            </a:r>
          </a:p>
          <a:p>
            <a:r>
              <a:rPr lang="en-US" dirty="0"/>
              <a:t> Pad 979 - Bin 974</a:t>
            </a:r>
          </a:p>
          <a:p>
            <a:r>
              <a:rPr lang="en-US" dirty="0"/>
              <a:t> Pad 839 - Bin 834</a:t>
            </a:r>
          </a:p>
          <a:p>
            <a:r>
              <a:rPr lang="en-US" dirty="0"/>
              <a:t> Pad 873 - Bin 868</a:t>
            </a:r>
          </a:p>
          <a:p>
            <a:r>
              <a:rPr lang="en-US" dirty="0"/>
              <a:t> Pad 820 - Bin 815</a:t>
            </a:r>
          </a:p>
          <a:p>
            <a:r>
              <a:rPr lang="en-US" dirty="0"/>
              <a:t> Pad 906 - Bin 901</a:t>
            </a:r>
          </a:p>
          <a:p>
            <a:r>
              <a:rPr lang="en-US" dirty="0"/>
              <a:t> Pad 837 - Bin 832</a:t>
            </a:r>
          </a:p>
          <a:p>
            <a:r>
              <a:rPr lang="en-US" dirty="0"/>
              <a:t> Pad 937 - Bin 932</a:t>
            </a:r>
          </a:p>
          <a:p>
            <a:r>
              <a:rPr lang="en-US" dirty="0"/>
              <a:t> Pad 904 - Bin 899</a:t>
            </a:r>
          </a:p>
          <a:p>
            <a:r>
              <a:rPr lang="en-US" dirty="0"/>
              <a:t> Pad 966 - Bin 961</a:t>
            </a:r>
          </a:p>
          <a:p>
            <a:r>
              <a:rPr lang="en-US" dirty="0"/>
              <a:t> Pad 854 - Bin 849</a:t>
            </a:r>
          </a:p>
          <a:p>
            <a:r>
              <a:rPr lang="en-US" dirty="0"/>
              <a:t> Pad 871 - Bin 866</a:t>
            </a:r>
          </a:p>
          <a:p>
            <a:r>
              <a:rPr lang="en-US" dirty="0"/>
              <a:t> Pad 888 - Bin 883</a:t>
            </a:r>
          </a:p>
          <a:p>
            <a:r>
              <a:rPr lang="en-US" dirty="0"/>
              <a:t> Pad 890 - Bin 885</a:t>
            </a:r>
          </a:p>
          <a:p>
            <a:r>
              <a:rPr lang="en-US" dirty="0"/>
              <a:t> Pad 920 - Bin 915</a:t>
            </a:r>
          </a:p>
          <a:p>
            <a:r>
              <a:rPr lang="en-US" dirty="0"/>
              <a:t> Pad 922 - Bin 917</a:t>
            </a:r>
          </a:p>
          <a:p>
            <a:r>
              <a:rPr lang="en-US" dirty="0"/>
              <a:t> Pad 935 - Bin 930</a:t>
            </a:r>
          </a:p>
          <a:p>
            <a:r>
              <a:rPr lang="en-US" dirty="0"/>
              <a:t> Pad 952 - Bin 947</a:t>
            </a:r>
          </a:p>
          <a:p>
            <a:r>
              <a:rPr lang="en-US" dirty="0"/>
              <a:t> Pad 875 - Bin 870</a:t>
            </a:r>
          </a:p>
          <a:p>
            <a:r>
              <a:rPr lang="en-US" dirty="0"/>
              <a:t> Pad 876 - Bin 871</a:t>
            </a:r>
          </a:p>
          <a:p>
            <a:r>
              <a:rPr lang="en-US" dirty="0"/>
              <a:t> Pad 892 - Bin 887</a:t>
            </a:r>
          </a:p>
          <a:p>
            <a:r>
              <a:rPr lang="en-US" dirty="0"/>
              <a:t> Pad 893 - Bin 888</a:t>
            </a:r>
          </a:p>
          <a:p>
            <a:r>
              <a:rPr lang="en-US" dirty="0"/>
              <a:t> Pad 909 - Bin 904</a:t>
            </a:r>
          </a:p>
          <a:p>
            <a:r>
              <a:rPr lang="en-US" dirty="0"/>
              <a:t> Pad 910 - Bin 905</a:t>
            </a:r>
          </a:p>
          <a:p>
            <a:r>
              <a:rPr lang="en-US" dirty="0"/>
              <a:t> Pad 911 - Bin 906</a:t>
            </a:r>
          </a:p>
          <a:p>
            <a:r>
              <a:rPr lang="en-US" dirty="0"/>
              <a:t> Pad 927 - Bin 922</a:t>
            </a:r>
          </a:p>
          <a:p>
            <a:r>
              <a:rPr lang="en-US" dirty="0"/>
              <a:t> Pad 926 - Bin 921</a:t>
            </a:r>
          </a:p>
          <a:p>
            <a:r>
              <a:rPr lang="en-US" dirty="0"/>
              <a:t> Pad 944 - Bin 939</a:t>
            </a:r>
          </a:p>
          <a:p>
            <a:r>
              <a:rPr lang="en-US" dirty="0"/>
              <a:t> Pad 943 - Bin 938</a:t>
            </a:r>
          </a:p>
          <a:p>
            <a:r>
              <a:rPr lang="en-US" dirty="0"/>
              <a:t> Pad 942 - Bin 937</a:t>
            </a:r>
          </a:p>
          <a:p>
            <a:r>
              <a:rPr lang="en-US" dirty="0"/>
              <a:t> Pad 941 - Bin 936</a:t>
            </a:r>
          </a:p>
          <a:p>
            <a:r>
              <a:rPr lang="en-US" dirty="0"/>
              <a:t> Pad 959 - Bin 954</a:t>
            </a:r>
          </a:p>
          <a:p>
            <a:r>
              <a:rPr lang="en-US" dirty="0"/>
              <a:t> Pad 958 - Bin 953</a:t>
            </a:r>
          </a:p>
          <a:p>
            <a:r>
              <a:rPr lang="en-US" dirty="0"/>
              <a:t> Pad 957 - Bin 952</a:t>
            </a:r>
          </a:p>
          <a:p>
            <a:r>
              <a:rPr lang="en-US" dirty="0"/>
              <a:t> Pad 956 - Bin 951</a:t>
            </a:r>
          </a:p>
          <a:p>
            <a:r>
              <a:rPr lang="en-US" dirty="0"/>
              <a:t> Pad 975 - Bin 970</a:t>
            </a:r>
          </a:p>
          <a:p>
            <a:r>
              <a:rPr lang="en-US" dirty="0"/>
              <a:t> Pad 974 - Bin 969</a:t>
            </a:r>
          </a:p>
          <a:p>
            <a:r>
              <a:rPr lang="en-US" dirty="0"/>
              <a:t> Pad 973 - Bin 968</a:t>
            </a:r>
          </a:p>
          <a:p>
            <a:r>
              <a:rPr lang="en-US" dirty="0"/>
              <a:t> Pad 972 - Bin 967</a:t>
            </a:r>
          </a:p>
          <a:p>
            <a:r>
              <a:rPr lang="en-US" dirty="0"/>
              <a:t> Pad 970 - Bin 965</a:t>
            </a:r>
          </a:p>
          <a:p>
            <a:r>
              <a:rPr lang="en-US" dirty="0"/>
              <a:t> Pad 971 - Bin 966</a:t>
            </a:r>
          </a:p>
          <a:p>
            <a:r>
              <a:rPr lang="en-US" dirty="0"/>
              <a:t> Pad 987 - Bin 982</a:t>
            </a:r>
          </a:p>
          <a:p>
            <a:r>
              <a:rPr lang="en-US" dirty="0"/>
              <a:t> Pad 986 - Bin 981</a:t>
            </a:r>
          </a:p>
          <a:p>
            <a:r>
              <a:rPr lang="en-US" dirty="0"/>
              <a:t> Pad 985 - Bin 980</a:t>
            </a:r>
          </a:p>
          <a:p>
            <a:r>
              <a:rPr lang="en-US" dirty="0"/>
              <a:t> Pad 984 - Bin 979</a:t>
            </a:r>
          </a:p>
          <a:p>
            <a:r>
              <a:rPr lang="en-US" dirty="0"/>
              <a:t> Pad 998 - Bin 993</a:t>
            </a:r>
          </a:p>
          <a:p>
            <a:r>
              <a:rPr lang="en-US" dirty="0"/>
              <a:t> Pad 997 - Bin 992</a:t>
            </a:r>
          </a:p>
          <a:p>
            <a:r>
              <a:rPr lang="en-US" dirty="0"/>
              <a:t> Pad 908 - Bin 903</a:t>
            </a:r>
          </a:p>
          <a:p>
            <a:r>
              <a:rPr lang="en-US" dirty="0"/>
              <a:t> Pad 939 - Bin 934</a:t>
            </a:r>
          </a:p>
          <a:p>
            <a:r>
              <a:rPr lang="en-US" dirty="0"/>
              <a:t> Pad 954 - Bin 949</a:t>
            </a:r>
          </a:p>
          <a:p>
            <a:r>
              <a:rPr lang="en-US" dirty="0"/>
              <a:t> Pad 981 - Bin 976</a:t>
            </a:r>
          </a:p>
          <a:p>
            <a:r>
              <a:rPr lang="en-US" dirty="0"/>
              <a:t> Pad 995 - Bin 990</a:t>
            </a:r>
          </a:p>
          <a:p>
            <a:r>
              <a:rPr lang="en-US" dirty="0"/>
              <a:t> Pad 993 - Bin 988</a:t>
            </a:r>
          </a:p>
          <a:p>
            <a:r>
              <a:rPr lang="en-US" dirty="0"/>
              <a:t> Pad 1004 - Bin 999</a:t>
            </a:r>
          </a:p>
          <a:p>
            <a:r>
              <a:rPr lang="en-US" dirty="0"/>
              <a:t> Pad 1014 - Bin 1009</a:t>
            </a:r>
          </a:p>
          <a:p>
            <a:r>
              <a:rPr lang="en-US" dirty="0"/>
              <a:t> Pad 938 - Bin 933</a:t>
            </a:r>
          </a:p>
          <a:p>
            <a:r>
              <a:rPr lang="en-US" dirty="0"/>
              <a:t> Pad 1013 - Bin 1008</a:t>
            </a:r>
          </a:p>
          <a:p>
            <a:r>
              <a:rPr lang="en-US" dirty="0"/>
              <a:t> Pad 940 - Bin 935</a:t>
            </a:r>
          </a:p>
          <a:p>
            <a:r>
              <a:rPr lang="en-US" dirty="0"/>
              <a:t> Pad 994 - Bin 989</a:t>
            </a:r>
          </a:p>
          <a:p>
            <a:r>
              <a:rPr lang="en-US" dirty="0"/>
              <a:t> Pad 907 - Bin 902</a:t>
            </a:r>
          </a:p>
          <a:p>
            <a:r>
              <a:rPr lang="en-US" dirty="0"/>
              <a:t> Pad 874 - Bin 869</a:t>
            </a:r>
          </a:p>
          <a:p>
            <a:r>
              <a:rPr lang="en-US" dirty="0"/>
              <a:t> Pad 967 - Bin 962</a:t>
            </a:r>
          </a:p>
          <a:p>
            <a:r>
              <a:rPr lang="en-US" dirty="0"/>
              <a:t> Pad 891 - Bin 886</a:t>
            </a:r>
          </a:p>
          <a:p>
            <a:r>
              <a:rPr lang="en-US" dirty="0"/>
              <a:t> Pad 969 - Bin 964</a:t>
            </a:r>
          </a:p>
          <a:p>
            <a:r>
              <a:rPr lang="en-US" dirty="0"/>
              <a:t> Pad 955 - Bin 950</a:t>
            </a:r>
          </a:p>
          <a:p>
            <a:r>
              <a:rPr lang="en-US" dirty="0"/>
              <a:t> Pad 1005 - Bin 1000</a:t>
            </a:r>
          </a:p>
          <a:p>
            <a:r>
              <a:rPr lang="en-US" dirty="0"/>
              <a:t> Pad 857 - Bin 852</a:t>
            </a:r>
          </a:p>
          <a:p>
            <a:r>
              <a:rPr lang="en-US" dirty="0"/>
              <a:t> Pad 923 - Bin 918</a:t>
            </a:r>
          </a:p>
          <a:p>
            <a:r>
              <a:rPr lang="en-US" dirty="0"/>
              <a:t> Pad 925 - Bin 920</a:t>
            </a:r>
          </a:p>
          <a:p>
            <a:r>
              <a:rPr lang="en-US" dirty="0"/>
              <a:t> Pad 982 - Bin 977</a:t>
            </a:r>
          </a:p>
          <a:p>
            <a:r>
              <a:rPr lang="en-US" dirty="0"/>
              <a:t> Pad 992 - Bin 987</a:t>
            </a:r>
          </a:p>
          <a:p>
            <a:r>
              <a:rPr lang="en-US" dirty="0"/>
              <a:t> Pad 996 - Bin 991</a:t>
            </a:r>
          </a:p>
          <a:p>
            <a:r>
              <a:rPr lang="en-US" dirty="0"/>
              <a:t> Pad 980 - Bin 975</a:t>
            </a:r>
          </a:p>
          <a:p>
            <a:r>
              <a:rPr lang="en-US" dirty="0"/>
              <a:t> Pad 1012 - Bin 1007</a:t>
            </a:r>
          </a:p>
          <a:p>
            <a:r>
              <a:rPr lang="en-US" dirty="0"/>
              <a:t> Pad 983 - Bin 978</a:t>
            </a:r>
          </a:p>
          <a:p>
            <a:r>
              <a:rPr lang="en-US" dirty="0"/>
              <a:t> Pad 1003 - Bin 998</a:t>
            </a:r>
          </a:p>
          <a:p>
            <a:r>
              <a:rPr lang="en-US" dirty="0"/>
              <a:t> Pad 968 - Bin 963</a:t>
            </a:r>
          </a:p>
          <a:p>
            <a:r>
              <a:rPr lang="en-US" dirty="0"/>
              <a:t> Pad 1006 - Bin 1001</a:t>
            </a:r>
          </a:p>
          <a:p>
            <a:r>
              <a:rPr lang="en-US" dirty="0"/>
              <a:t> Pad 924 - Bin 919</a:t>
            </a:r>
          </a:p>
          <a:p>
            <a:r>
              <a:rPr lang="en-US" dirty="0"/>
              <a:t> Pad 1007 - Bin 1002</a:t>
            </a:r>
          </a:p>
          <a:p>
            <a:r>
              <a:rPr lang="en-US" dirty="0"/>
              <a:t> Pad 856 - Bin 851</a:t>
            </a:r>
          </a:p>
          <a:p>
            <a:r>
              <a:rPr lang="en-US" dirty="0"/>
              <a:t> Pad 1018 - Bin -1</a:t>
            </a:r>
          </a:p>
          <a:p>
            <a:r>
              <a:rPr lang="en-US" dirty="0"/>
              <a:t> Pad 859 - Bin 854</a:t>
            </a:r>
          </a:p>
          <a:p>
            <a:r>
              <a:rPr lang="en-US" dirty="0"/>
              <a:t> Pad 894 - Bin 889</a:t>
            </a:r>
          </a:p>
          <a:p>
            <a:r>
              <a:rPr lang="en-US" dirty="0"/>
              <a:t> Pad 860 - Bin 855</a:t>
            </a:r>
          </a:p>
          <a:p>
            <a:r>
              <a:rPr lang="en-US" dirty="0"/>
              <a:t> Pad 877 - Bin 872</a:t>
            </a:r>
          </a:p>
          <a:p>
            <a:r>
              <a:rPr lang="en-US" dirty="0"/>
              <a:t> Pad 878 - Bin 873</a:t>
            </a:r>
          </a:p>
          <a:p>
            <a:r>
              <a:rPr lang="en-US" dirty="0"/>
              <a:t> Pad 895 - Bin 890</a:t>
            </a:r>
          </a:p>
          <a:p>
            <a:r>
              <a:rPr lang="en-US" dirty="0"/>
              <a:t> Pad 928 - Bin 923</a:t>
            </a:r>
          </a:p>
          <a:p>
            <a:r>
              <a:rPr lang="en-US" dirty="0"/>
              <a:t> Pad 912 - Bin 907</a:t>
            </a:r>
          </a:p>
          <a:p>
            <a:r>
              <a:rPr lang="en-US" dirty="0"/>
              <a:t> Pad 956 - Bin 951</a:t>
            </a:r>
          </a:p>
          <a:p>
            <a:r>
              <a:rPr lang="en-US" dirty="0"/>
              <a:t> Pad 960 - Bin 955</a:t>
            </a:r>
          </a:p>
          <a:p>
            <a:r>
              <a:rPr lang="en-US" dirty="0"/>
              <a:t> Pad 929 - Bin 924</a:t>
            </a:r>
          </a:p>
          <a:p>
            <a:r>
              <a:rPr lang="en-US" dirty="0"/>
              <a:t> Pad 913 - Bin 908</a:t>
            </a:r>
          </a:p>
          <a:p>
            <a:r>
              <a:rPr lang="en-US" dirty="0"/>
              <a:t> Pad 897 - Bin 892</a:t>
            </a:r>
          </a:p>
          <a:p>
            <a:r>
              <a:rPr lang="en-US" dirty="0"/>
              <a:t> Pad 945 - Bin 940</a:t>
            </a:r>
          </a:p>
          <a:p>
            <a:r>
              <a:rPr lang="en-US" dirty="0"/>
              <a:t> Pad 930 - Bin 925</a:t>
            </a:r>
          </a:p>
          <a:p>
            <a:r>
              <a:rPr lang="en-US" dirty="0"/>
              <a:t> Pad 914 - Bin 909</a:t>
            </a:r>
          </a:p>
          <a:p>
            <a:r>
              <a:rPr lang="en-US" dirty="0"/>
              <a:t> Pad 898 - Bin 893</a:t>
            </a:r>
          </a:p>
          <a:p>
            <a:r>
              <a:rPr lang="en-US" dirty="0"/>
              <a:t> Pad -1 - Bin -1</a:t>
            </a:r>
          </a:p>
          <a:p>
            <a:r>
              <a:rPr lang="en-US" dirty="0"/>
              <a:t> Pad 961 - Bin 956</a:t>
            </a:r>
          </a:p>
          <a:p>
            <a:r>
              <a:rPr lang="en-US" dirty="0"/>
              <a:t> Pad 946 - Bin 941</a:t>
            </a:r>
          </a:p>
          <a:p>
            <a:r>
              <a:rPr lang="en-US" dirty="0"/>
              <a:t> Pad 931 - Bin 926</a:t>
            </a:r>
          </a:p>
          <a:p>
            <a:r>
              <a:rPr lang="en-US" dirty="0"/>
              <a:t> Pad 899 - Bin 894</a:t>
            </a:r>
          </a:p>
          <a:p>
            <a:r>
              <a:rPr lang="en-US" dirty="0"/>
              <a:t> Pad 915 - Bin 910</a:t>
            </a:r>
          </a:p>
          <a:p>
            <a:r>
              <a:rPr lang="en-US" dirty="0"/>
              <a:t> Pad 962 - Bin 957</a:t>
            </a:r>
          </a:p>
          <a:p>
            <a:r>
              <a:rPr lang="en-US" dirty="0"/>
              <a:t> Pad 947 - Bin 942</a:t>
            </a:r>
          </a:p>
          <a:p>
            <a:r>
              <a:rPr lang="en-US" dirty="0"/>
              <a:t> Pad 932 - Bin 927</a:t>
            </a:r>
          </a:p>
          <a:p>
            <a:r>
              <a:rPr lang="en-US" dirty="0"/>
              <a:t> Pad 916 - Bin 911</a:t>
            </a:r>
          </a:p>
          <a:p>
            <a:r>
              <a:rPr lang="en-US" dirty="0"/>
              <a:t> Pad 948 - Bin 943</a:t>
            </a:r>
          </a:p>
          <a:p>
            <a:r>
              <a:rPr lang="en-US" dirty="0"/>
              <a:t> Pad 933 - Bin 928</a:t>
            </a:r>
          </a:p>
          <a:p>
            <a:r>
              <a:rPr lang="en-US" dirty="0"/>
              <a:t> Pad 861 - Bin 856</a:t>
            </a:r>
          </a:p>
          <a:p>
            <a:r>
              <a:rPr lang="en-US" dirty="0"/>
              <a:t> Pad 863 - Bin 858</a:t>
            </a:r>
          </a:p>
          <a:p>
            <a:r>
              <a:rPr lang="en-US" dirty="0"/>
              <a:t> Pad 864 - Bin 859</a:t>
            </a:r>
          </a:p>
          <a:p>
            <a:r>
              <a:rPr lang="en-US" dirty="0"/>
              <a:t> Pad 866 - Bin 861</a:t>
            </a:r>
          </a:p>
          <a:p>
            <a:r>
              <a:rPr lang="en-US" dirty="0"/>
              <a:t> Pad 901 - Bin 896</a:t>
            </a:r>
          </a:p>
          <a:p>
            <a:r>
              <a:rPr lang="en-US" dirty="0"/>
              <a:t> Pad 867 - Bin 862</a:t>
            </a:r>
          </a:p>
          <a:p>
            <a:r>
              <a:rPr lang="en-US" dirty="0"/>
              <a:t> Pad 868 - Bin 863</a:t>
            </a:r>
          </a:p>
          <a:p>
            <a:r>
              <a:rPr lang="en-US" dirty="0"/>
              <a:t> Pad 886 - Bin 881</a:t>
            </a:r>
          </a:p>
          <a:p>
            <a:r>
              <a:rPr lang="en-US" dirty="0"/>
              <a:t> Pad 846 - Bin 841</a:t>
            </a:r>
          </a:p>
          <a:p>
            <a:r>
              <a:rPr lang="en-US" dirty="0"/>
              <a:t> Pad 869 - Bin 864</a:t>
            </a:r>
          </a:p>
          <a:p>
            <a:r>
              <a:rPr lang="en-US" dirty="0"/>
              <a:t> Pad 880 - Bin 875</a:t>
            </a:r>
          </a:p>
          <a:p>
            <a:r>
              <a:rPr lang="en-US" dirty="0"/>
              <a:t> Pad 884 - Bin 879</a:t>
            </a:r>
          </a:p>
          <a:p>
            <a:r>
              <a:rPr lang="en-US" dirty="0"/>
              <a:t> Pad 844 - Bin 839</a:t>
            </a:r>
          </a:p>
          <a:p>
            <a:r>
              <a:rPr lang="en-US" dirty="0"/>
              <a:t> Pad 842 - Bin 837</a:t>
            </a:r>
          </a:p>
          <a:p>
            <a:r>
              <a:rPr lang="en-US" dirty="0"/>
              <a:t> Pad 848 - Bin 843</a:t>
            </a:r>
          </a:p>
          <a:p>
            <a:r>
              <a:rPr lang="en-US" dirty="0"/>
              <a:t> Pad 843 - Bin 838</a:t>
            </a:r>
          </a:p>
          <a:p>
            <a:r>
              <a:rPr lang="en-US" dirty="0"/>
              <a:t> Pad 882 - Bin 877</a:t>
            </a:r>
          </a:p>
          <a:p>
            <a:r>
              <a:rPr lang="en-US" dirty="0"/>
              <a:t> Pad 881 - Bin 876</a:t>
            </a:r>
          </a:p>
          <a:p>
            <a:r>
              <a:rPr lang="en-US" dirty="0"/>
              <a:t> Pad 885 - Bin 880</a:t>
            </a:r>
          </a:p>
          <a:p>
            <a:r>
              <a:rPr lang="en-US" dirty="0"/>
              <a:t> Pad 841 - Bin 836</a:t>
            </a:r>
          </a:p>
          <a:p>
            <a:r>
              <a:rPr lang="en-US" dirty="0"/>
              <a:t> Pad 845 - Bin 840</a:t>
            </a:r>
          </a:p>
          <a:p>
            <a:r>
              <a:rPr lang="en-US" dirty="0"/>
              <a:t> Pad 879 - Bin 874</a:t>
            </a:r>
          </a:p>
          <a:p>
            <a:r>
              <a:rPr lang="en-US" dirty="0"/>
              <a:t> Pad 883 - Bin 878</a:t>
            </a:r>
          </a:p>
          <a:p>
            <a:r>
              <a:rPr lang="en-US" dirty="0"/>
              <a:t> Pad 850 - Bin 845</a:t>
            </a:r>
          </a:p>
          <a:p>
            <a:r>
              <a:rPr lang="en-US" dirty="0"/>
              <a:t> Pad 917 - Bin 912</a:t>
            </a:r>
          </a:p>
          <a:p>
            <a:r>
              <a:rPr lang="en-US" dirty="0"/>
              <a:t> Pad 849 - Bin 844</a:t>
            </a:r>
          </a:p>
          <a:p>
            <a:r>
              <a:rPr lang="en-US" dirty="0"/>
              <a:t> Pad 852 - Bin 847</a:t>
            </a:r>
          </a:p>
          <a:p>
            <a:r>
              <a:rPr lang="en-US" dirty="0"/>
              <a:t> Pad 900 - Bin 895</a:t>
            </a:r>
          </a:p>
          <a:p>
            <a:r>
              <a:rPr lang="en-US" dirty="0"/>
              <a:t> Pad 851 - Bin 846</a:t>
            </a:r>
          </a:p>
          <a:p>
            <a:r>
              <a:rPr lang="en-US" dirty="0"/>
              <a:t> Pad 865 - Bin 860</a:t>
            </a:r>
          </a:p>
          <a:p>
            <a:r>
              <a:rPr lang="en-US" dirty="0"/>
              <a:t> Pad 902 - Bin 897</a:t>
            </a:r>
          </a:p>
          <a:p>
            <a:r>
              <a:rPr lang="en-US" dirty="0"/>
              <a:t> Pad 862 - Bin 857</a:t>
            </a:r>
          </a:p>
          <a:p>
            <a:r>
              <a:rPr lang="en-US" dirty="0"/>
              <a:t> Pad 918 - Bin 913</a:t>
            </a:r>
          </a:p>
          <a:p>
            <a:r>
              <a:rPr lang="en-US" dirty="0"/>
              <a:t> Pad 824 - Bin 819</a:t>
            </a:r>
          </a:p>
          <a:p>
            <a:r>
              <a:rPr lang="en-US" dirty="0"/>
              <a:t> Pad 1019 - Bin -1</a:t>
            </a:r>
          </a:p>
          <a:p>
            <a:r>
              <a:rPr lang="en-US" dirty="0"/>
              <a:t> Pad 784 - Bin 779</a:t>
            </a:r>
          </a:p>
          <a:p>
            <a:r>
              <a:rPr lang="en-US" dirty="0"/>
              <a:t> Pad 766 - Bin 761</a:t>
            </a:r>
          </a:p>
          <a:p>
            <a:r>
              <a:rPr lang="en-US" dirty="0"/>
              <a:t> Pad 767 - Bin 762</a:t>
            </a:r>
          </a:p>
          <a:p>
            <a:r>
              <a:rPr lang="en-US" dirty="0"/>
              <a:t> Pad 768 - Bin 763</a:t>
            </a:r>
          </a:p>
          <a:p>
            <a:r>
              <a:rPr lang="en-US" dirty="0"/>
              <a:t> Pad 769 - Bin 764</a:t>
            </a:r>
          </a:p>
          <a:p>
            <a:r>
              <a:rPr lang="en-US" dirty="0"/>
              <a:t> Pad 770 - Bin 765</a:t>
            </a:r>
          </a:p>
          <a:p>
            <a:r>
              <a:rPr lang="en-US" dirty="0"/>
              <a:t> Pad 771 - Bin 766</a:t>
            </a:r>
          </a:p>
          <a:p>
            <a:r>
              <a:rPr lang="en-US" dirty="0"/>
              <a:t> Pad 772 - Bin 767</a:t>
            </a:r>
          </a:p>
          <a:p>
            <a:r>
              <a:rPr lang="en-US" dirty="0"/>
              <a:t> Pad 773 - Bin 768</a:t>
            </a:r>
          </a:p>
          <a:p>
            <a:r>
              <a:rPr lang="en-US" dirty="0"/>
              <a:t> Pad 774 - Bin 769</a:t>
            </a:r>
          </a:p>
          <a:p>
            <a:r>
              <a:rPr lang="en-US" dirty="0"/>
              <a:t> Pad 775 - Bin 770</a:t>
            </a:r>
          </a:p>
          <a:p>
            <a:r>
              <a:rPr lang="en-US" dirty="0"/>
              <a:t> Pad 776 - Bin 771</a:t>
            </a:r>
          </a:p>
          <a:p>
            <a:r>
              <a:rPr lang="en-US" dirty="0"/>
              <a:t> Pad 812 - Bin 807</a:t>
            </a:r>
          </a:p>
          <a:p>
            <a:r>
              <a:rPr lang="en-US" dirty="0"/>
              <a:t> Pad 794 - Bin 789</a:t>
            </a:r>
          </a:p>
          <a:p>
            <a:r>
              <a:rPr lang="en-US" dirty="0"/>
              <a:t> Pad 777 - Bin 772</a:t>
            </a:r>
          </a:p>
          <a:p>
            <a:r>
              <a:rPr lang="en-US" dirty="0"/>
              <a:t> Pad 813 - Bin 808</a:t>
            </a:r>
          </a:p>
          <a:p>
            <a:r>
              <a:rPr lang="en-US" dirty="0"/>
              <a:t> Pad 795 - Bin 790</a:t>
            </a:r>
          </a:p>
          <a:p>
            <a:r>
              <a:rPr lang="en-US" dirty="0"/>
              <a:t> Pad 778 - Bin 773</a:t>
            </a:r>
          </a:p>
          <a:p>
            <a:r>
              <a:rPr lang="en-US" dirty="0"/>
              <a:t> Pad 814 - Bin 809</a:t>
            </a:r>
          </a:p>
          <a:p>
            <a:r>
              <a:rPr lang="en-US" dirty="0"/>
              <a:t> Pad 796 - Bin 791</a:t>
            </a:r>
          </a:p>
          <a:p>
            <a:r>
              <a:rPr lang="en-US" dirty="0"/>
              <a:t> Pad 779 - Bin 774</a:t>
            </a:r>
          </a:p>
          <a:p>
            <a:r>
              <a:rPr lang="en-US" dirty="0"/>
              <a:t> Pad 815 - Bin 810</a:t>
            </a:r>
          </a:p>
          <a:p>
            <a:r>
              <a:rPr lang="en-US" dirty="0"/>
              <a:t> Pad 833 - Bin 828</a:t>
            </a:r>
          </a:p>
          <a:p>
            <a:r>
              <a:rPr lang="en-US" dirty="0"/>
              <a:t> Pad 797 - Bin 792</a:t>
            </a:r>
          </a:p>
          <a:p>
            <a:r>
              <a:rPr lang="en-US" dirty="0"/>
              <a:t> Pad 780 - Bin 775</a:t>
            </a:r>
          </a:p>
          <a:p>
            <a:r>
              <a:rPr lang="en-US" dirty="0"/>
              <a:t> Pad 834 - Bin 829</a:t>
            </a:r>
          </a:p>
          <a:p>
            <a:r>
              <a:rPr lang="en-US" dirty="0"/>
              <a:t> Pad 816 - Bin 811</a:t>
            </a:r>
          </a:p>
          <a:p>
            <a:r>
              <a:rPr lang="en-US" dirty="0"/>
              <a:t> Pad 798 - Bin 793</a:t>
            </a:r>
          </a:p>
          <a:p>
            <a:r>
              <a:rPr lang="en-US" dirty="0"/>
              <a:t> Pad 781 - Bin 776</a:t>
            </a:r>
          </a:p>
          <a:p>
            <a:r>
              <a:rPr lang="en-US" dirty="0"/>
              <a:t> Pad 835 - Bin 830</a:t>
            </a:r>
          </a:p>
          <a:p>
            <a:r>
              <a:rPr lang="en-US" dirty="0"/>
              <a:t> Pad 817 - Bin 812</a:t>
            </a:r>
          </a:p>
          <a:p>
            <a:r>
              <a:rPr lang="en-US" dirty="0"/>
              <a:t> Pad 799 - Bin 794</a:t>
            </a:r>
          </a:p>
          <a:p>
            <a:r>
              <a:rPr lang="en-US" dirty="0"/>
              <a:t> Pad 782 - Bin 777</a:t>
            </a:r>
          </a:p>
          <a:p>
            <a:r>
              <a:rPr lang="en-US" dirty="0"/>
              <a:t> Pad 818 - Bin 813</a:t>
            </a:r>
          </a:p>
          <a:p>
            <a:r>
              <a:rPr lang="en-US" dirty="0"/>
              <a:t> Pad 800 - Bin 795</a:t>
            </a:r>
          </a:p>
          <a:p>
            <a:r>
              <a:rPr lang="en-US" dirty="0"/>
              <a:t> Pad 810 - Bin 805</a:t>
            </a:r>
          </a:p>
          <a:p>
            <a:r>
              <a:rPr lang="en-US" dirty="0"/>
              <a:t> Pad 847 - Bin 842</a:t>
            </a:r>
          </a:p>
          <a:p>
            <a:r>
              <a:rPr lang="en-US" dirty="0"/>
              <a:t> Pad 806 - Bin 801</a:t>
            </a:r>
          </a:p>
          <a:p>
            <a:r>
              <a:rPr lang="en-US" dirty="0"/>
              <a:t> Pad 808 - Bin 803</a:t>
            </a:r>
          </a:p>
          <a:p>
            <a:r>
              <a:rPr lang="en-US" dirty="0"/>
              <a:t> Pad 804 - Bin 799</a:t>
            </a:r>
          </a:p>
          <a:p>
            <a:r>
              <a:rPr lang="en-US" dirty="0"/>
              <a:t> Pad 858 - Bin 853</a:t>
            </a:r>
          </a:p>
          <a:p>
            <a:r>
              <a:rPr lang="en-US" dirty="0"/>
              <a:t> Pad 807 - Bin 802</a:t>
            </a:r>
          </a:p>
          <a:p>
            <a:r>
              <a:rPr lang="en-US" dirty="0"/>
              <a:t> Pad 805 - Bin 800</a:t>
            </a:r>
          </a:p>
          <a:p>
            <a:r>
              <a:rPr lang="en-US" dirty="0"/>
              <a:t> Pad 809 - Bin 804</a:t>
            </a:r>
          </a:p>
          <a:p>
            <a:r>
              <a:rPr lang="en-US" dirty="0"/>
              <a:t> Pad 822 - Bin 817</a:t>
            </a:r>
          </a:p>
          <a:p>
            <a:r>
              <a:rPr lang="en-US" dirty="0"/>
              <a:t> Pad 811 - Bin 806</a:t>
            </a:r>
          </a:p>
          <a:p>
            <a:r>
              <a:rPr lang="en-US" dirty="0"/>
              <a:t> Pad 785 - Bin 780</a:t>
            </a:r>
          </a:p>
          <a:p>
            <a:r>
              <a:rPr lang="en-US" dirty="0"/>
              <a:t> Pad 832 - Bin 827</a:t>
            </a:r>
          </a:p>
          <a:p>
            <a:r>
              <a:rPr lang="en-US" dirty="0"/>
              <a:t> Pad 823 - Bin 818</a:t>
            </a:r>
          </a:p>
          <a:p>
            <a:r>
              <a:rPr lang="en-US" dirty="0"/>
              <a:t> Pad 825 - Bin 820</a:t>
            </a:r>
          </a:p>
          <a:p>
            <a:r>
              <a:rPr lang="en-US" dirty="0"/>
              <a:t> Pad 787 - Bin 782</a:t>
            </a:r>
          </a:p>
          <a:p>
            <a:r>
              <a:rPr lang="en-US" dirty="0"/>
              <a:t> Pad 827 - Bin 822</a:t>
            </a:r>
          </a:p>
          <a:p>
            <a:r>
              <a:rPr lang="en-US" dirty="0"/>
              <a:t> Pad 789 - Bin 784</a:t>
            </a:r>
          </a:p>
          <a:p>
            <a:r>
              <a:rPr lang="en-US" dirty="0"/>
              <a:t> Pad 829 - Bin 824</a:t>
            </a:r>
          </a:p>
          <a:p>
            <a:r>
              <a:rPr lang="en-US" dirty="0"/>
              <a:t> Pad 791 - Bin 786</a:t>
            </a:r>
          </a:p>
          <a:p>
            <a:r>
              <a:rPr lang="en-US" dirty="0"/>
              <a:t> Pad 831 - Bin 826</a:t>
            </a:r>
          </a:p>
          <a:p>
            <a:r>
              <a:rPr lang="en-US" dirty="0"/>
              <a:t> Pad 788 - Bin 783</a:t>
            </a:r>
          </a:p>
          <a:p>
            <a:r>
              <a:rPr lang="en-US" dirty="0"/>
              <a:t> Pad 786 - Bin 781</a:t>
            </a:r>
          </a:p>
          <a:p>
            <a:r>
              <a:rPr lang="en-US" dirty="0"/>
              <a:t> Pad 790 - Bin 785</a:t>
            </a:r>
          </a:p>
          <a:p>
            <a:r>
              <a:rPr lang="en-US" dirty="0"/>
              <a:t> Pad 826 - Bin 821</a:t>
            </a:r>
          </a:p>
          <a:p>
            <a:r>
              <a:rPr lang="en-US" dirty="0"/>
              <a:t> Pad 792 - Bin 787</a:t>
            </a:r>
          </a:p>
          <a:p>
            <a:r>
              <a:rPr lang="en-US" dirty="0"/>
              <a:t> Pad 828 - Bin 823</a:t>
            </a:r>
          </a:p>
          <a:p>
            <a:r>
              <a:rPr lang="en-US" dirty="0"/>
              <a:t> Pad 793 - Bin 788</a:t>
            </a:r>
          </a:p>
          <a:p>
            <a:r>
              <a:rPr lang="en-US" dirty="0"/>
              <a:t> Pad 830 - Bin 825</a:t>
            </a:r>
          </a:p>
          <a:p>
            <a:r>
              <a:rPr lang="en-US" dirty="0"/>
              <a:t> Pad 0 - Bin 0</a:t>
            </a:r>
          </a:p>
          <a:p>
            <a:r>
              <a:rPr lang="en-US" dirty="0"/>
              <a:t>[INFO] Pad map has an average load of 0.674883 and a max load of 1 with buckets 15173 for 10240 pads.</a:t>
            </a:r>
          </a:p>
          <a:p>
            <a:r>
              <a:rPr lang="en-US" dirty="0"/>
              <a:t> Row 0 Number of pads 0</a:t>
            </a:r>
          </a:p>
          <a:p>
            <a:r>
              <a:rPr lang="en-US" dirty="0"/>
              <a:t> Row 1 Number of pads 18</a:t>
            </a:r>
          </a:p>
          <a:p>
            <a:r>
              <a:rPr lang="en-US" dirty="0"/>
              <a:t> Row 2 Number of pads 36</a:t>
            </a:r>
          </a:p>
          <a:p>
            <a:r>
              <a:rPr lang="en-US" dirty="0"/>
              <a:t> Row 3 Number of pads 54</a:t>
            </a:r>
          </a:p>
          <a:p>
            <a:r>
              <a:rPr lang="en-US" dirty="0"/>
              <a:t> Row 4 Number of pads 71</a:t>
            </a:r>
          </a:p>
          <a:p>
            <a:r>
              <a:rPr lang="en-US" dirty="0"/>
              <a:t> Row 5 Number of pads 88</a:t>
            </a:r>
          </a:p>
          <a:p>
            <a:r>
              <a:rPr lang="en-US" dirty="0"/>
              <a:t> Row 6 Number of pads 105</a:t>
            </a:r>
          </a:p>
          <a:p>
            <a:r>
              <a:rPr lang="en-US" dirty="0"/>
              <a:t> Row 7 Number of pads 122</a:t>
            </a:r>
          </a:p>
          <a:p>
            <a:r>
              <a:rPr lang="en-US" dirty="0"/>
              <a:t> Row 8 Number of pads 138</a:t>
            </a:r>
          </a:p>
          <a:p>
            <a:r>
              <a:rPr lang="en-US" dirty="0"/>
              <a:t> Row 9 Number of pads 154</a:t>
            </a:r>
          </a:p>
          <a:p>
            <a:r>
              <a:rPr lang="en-US" dirty="0"/>
              <a:t> Row 10 Number of pads 169</a:t>
            </a:r>
          </a:p>
          <a:p>
            <a:r>
              <a:rPr lang="en-US" dirty="0"/>
              <a:t> Row 11 Number of pads 184</a:t>
            </a:r>
          </a:p>
          <a:p>
            <a:r>
              <a:rPr lang="en-US" dirty="0"/>
              <a:t> Row 12 Number of pads 198</a:t>
            </a:r>
          </a:p>
          <a:p>
            <a:r>
              <a:rPr lang="en-US" dirty="0"/>
              <a:t> Row 13 Number of pads 211</a:t>
            </a:r>
          </a:p>
          <a:p>
            <a:r>
              <a:rPr lang="en-US" dirty="0"/>
              <a:t> Row 14 Number of pads 223</a:t>
            </a:r>
          </a:p>
          <a:p>
            <a:r>
              <a:rPr lang="en-US" dirty="0"/>
              <a:t> Row 15 Number of pads 234</a:t>
            </a:r>
          </a:p>
          <a:p>
            <a:r>
              <a:rPr lang="en-US" dirty="0"/>
              <a:t> Row 16 Number of pads 243</a:t>
            </a:r>
          </a:p>
          <a:p>
            <a:r>
              <a:rPr lang="en-US" dirty="0"/>
              <a:t> Row 17 Number of pads 250</a:t>
            </a:r>
          </a:p>
          <a:p>
            <a:r>
              <a:rPr lang="en-US" dirty="0"/>
              <a:t> Row 0 Number of pads 255</a:t>
            </a:r>
          </a:p>
          <a:p>
            <a:r>
              <a:rPr lang="en-US" dirty="0"/>
              <a:t> Row 1 Number of pads 273</a:t>
            </a:r>
          </a:p>
          <a:p>
            <a:r>
              <a:rPr lang="en-US" dirty="0"/>
              <a:t> Row 2 Number of pads 291</a:t>
            </a:r>
          </a:p>
          <a:p>
            <a:r>
              <a:rPr lang="en-US" dirty="0"/>
              <a:t> Row 3 Number of pads 309</a:t>
            </a:r>
          </a:p>
          <a:p>
            <a:r>
              <a:rPr lang="en-US" dirty="0"/>
              <a:t> Row 4 Number of pads 326</a:t>
            </a:r>
          </a:p>
          <a:p>
            <a:r>
              <a:rPr lang="en-US" dirty="0"/>
              <a:t> Row 5 Number of pads 343</a:t>
            </a:r>
          </a:p>
          <a:p>
            <a:r>
              <a:rPr lang="en-US" dirty="0"/>
              <a:t> Row 6 Number of pads 360</a:t>
            </a:r>
          </a:p>
          <a:p>
            <a:r>
              <a:rPr lang="en-US" dirty="0"/>
              <a:t> Row 7 Number of pads 377</a:t>
            </a:r>
          </a:p>
          <a:p>
            <a:r>
              <a:rPr lang="en-US" dirty="0"/>
              <a:t> Row 8 Number of pads 393</a:t>
            </a:r>
          </a:p>
          <a:p>
            <a:r>
              <a:rPr lang="en-US" dirty="0"/>
              <a:t> Row 9 Number of pads 409</a:t>
            </a:r>
          </a:p>
          <a:p>
            <a:r>
              <a:rPr lang="en-US" dirty="0"/>
              <a:t> Row 10 Number of pads 424</a:t>
            </a:r>
          </a:p>
          <a:p>
            <a:r>
              <a:rPr lang="en-US" dirty="0"/>
              <a:t> Row 11 Number of pads 439</a:t>
            </a:r>
          </a:p>
          <a:p>
            <a:r>
              <a:rPr lang="en-US" dirty="0"/>
              <a:t> Row 12 Number of pads 453</a:t>
            </a:r>
          </a:p>
          <a:p>
            <a:r>
              <a:rPr lang="en-US" dirty="0"/>
              <a:t> Row 13 Number of pads 466</a:t>
            </a:r>
          </a:p>
          <a:p>
            <a:r>
              <a:rPr lang="en-US" dirty="0"/>
              <a:t> Row 14 Number of pads 478</a:t>
            </a:r>
          </a:p>
          <a:p>
            <a:r>
              <a:rPr lang="en-US" dirty="0"/>
              <a:t> Row 15 Number of pads 489</a:t>
            </a:r>
          </a:p>
          <a:p>
            <a:r>
              <a:rPr lang="en-US" dirty="0"/>
              <a:t> Row 16 Number of pads 498</a:t>
            </a:r>
          </a:p>
          <a:p>
            <a:r>
              <a:rPr lang="en-US" dirty="0"/>
              <a:t> Row 17 Number of pads 505</a:t>
            </a:r>
          </a:p>
          <a:p>
            <a:r>
              <a:rPr lang="en-US" dirty="0"/>
              <a:t> Row 0 Number of pads 510</a:t>
            </a:r>
          </a:p>
          <a:p>
            <a:r>
              <a:rPr lang="en-US" dirty="0"/>
              <a:t> Row 1 Number of pads 528</a:t>
            </a:r>
          </a:p>
          <a:p>
            <a:r>
              <a:rPr lang="en-US" dirty="0"/>
              <a:t> Row 2 Number of pads 546</a:t>
            </a:r>
          </a:p>
          <a:p>
            <a:r>
              <a:rPr lang="en-US" dirty="0"/>
              <a:t> Row 3 Number of pads 564</a:t>
            </a:r>
          </a:p>
          <a:p>
            <a:r>
              <a:rPr lang="en-US" dirty="0"/>
              <a:t> Row 4 Number of pads 581</a:t>
            </a:r>
          </a:p>
          <a:p>
            <a:r>
              <a:rPr lang="en-US" dirty="0"/>
              <a:t> Row 5 Number of pads 598</a:t>
            </a:r>
          </a:p>
          <a:p>
            <a:r>
              <a:rPr lang="en-US" dirty="0"/>
              <a:t> Row 6 Number of pads 615</a:t>
            </a:r>
          </a:p>
          <a:p>
            <a:r>
              <a:rPr lang="en-US" dirty="0"/>
              <a:t> Row 7 Number of pads 632</a:t>
            </a:r>
          </a:p>
          <a:p>
            <a:r>
              <a:rPr lang="en-US" dirty="0"/>
              <a:t> Row 8 Number of pads 648</a:t>
            </a:r>
          </a:p>
          <a:p>
            <a:r>
              <a:rPr lang="en-US" dirty="0"/>
              <a:t> Row 9 Number of pads 664</a:t>
            </a:r>
          </a:p>
          <a:p>
            <a:r>
              <a:rPr lang="en-US" dirty="0"/>
              <a:t> Row 10 Number of pads 679</a:t>
            </a:r>
          </a:p>
          <a:p>
            <a:r>
              <a:rPr lang="en-US" dirty="0"/>
              <a:t> Row 11 Number of pads 694</a:t>
            </a:r>
          </a:p>
          <a:p>
            <a:r>
              <a:rPr lang="en-US" dirty="0"/>
              <a:t> Row 12 Number of pads 708</a:t>
            </a:r>
          </a:p>
          <a:p>
            <a:r>
              <a:rPr lang="en-US" dirty="0"/>
              <a:t> Row 13 Number of pads 721</a:t>
            </a:r>
          </a:p>
          <a:p>
            <a:r>
              <a:rPr lang="en-US" dirty="0"/>
              <a:t> Row 14 Number of pads 733</a:t>
            </a:r>
          </a:p>
          <a:p>
            <a:r>
              <a:rPr lang="en-US" dirty="0"/>
              <a:t> Row 15 Number of pads 744</a:t>
            </a:r>
          </a:p>
          <a:p>
            <a:r>
              <a:rPr lang="en-US" dirty="0"/>
              <a:t> Row 16 Number of pads 753</a:t>
            </a:r>
          </a:p>
          <a:p>
            <a:r>
              <a:rPr lang="en-US" dirty="0"/>
              <a:t> Row 17 Number of pads 760</a:t>
            </a:r>
          </a:p>
          <a:p>
            <a:r>
              <a:rPr lang="en-US" dirty="0"/>
              <a:t> Row 0 Number of pads 765</a:t>
            </a:r>
          </a:p>
          <a:p>
            <a:r>
              <a:rPr lang="en-US" dirty="0"/>
              <a:t> Row 1 Number of pads 783</a:t>
            </a:r>
          </a:p>
          <a:p>
            <a:r>
              <a:rPr lang="en-US" dirty="0"/>
              <a:t> Row 2 Number of pads 801</a:t>
            </a:r>
          </a:p>
          <a:p>
            <a:r>
              <a:rPr lang="en-US" dirty="0"/>
              <a:t> Row 3 Number of pads 819</a:t>
            </a:r>
          </a:p>
          <a:p>
            <a:r>
              <a:rPr lang="en-US" dirty="0"/>
              <a:t> Row 4 Number of pads 836</a:t>
            </a:r>
          </a:p>
          <a:p>
            <a:r>
              <a:rPr lang="en-US" dirty="0"/>
              <a:t> Row 5 Number of pads 853</a:t>
            </a:r>
          </a:p>
          <a:p>
            <a:r>
              <a:rPr lang="en-US" dirty="0"/>
              <a:t> Row 6 Number of pads 870</a:t>
            </a:r>
          </a:p>
          <a:p>
            <a:r>
              <a:rPr lang="en-US" dirty="0"/>
              <a:t> Row 7 Number of pads 887</a:t>
            </a:r>
          </a:p>
          <a:p>
            <a:r>
              <a:rPr lang="en-US" dirty="0"/>
              <a:t> Row 8 Number of pads 903</a:t>
            </a:r>
          </a:p>
          <a:p>
            <a:r>
              <a:rPr lang="en-US" dirty="0"/>
              <a:t> Row 9 Number of pads 919</a:t>
            </a:r>
          </a:p>
          <a:p>
            <a:r>
              <a:rPr lang="en-US" dirty="0"/>
              <a:t> Row 10 Number of pads 934</a:t>
            </a:r>
          </a:p>
          <a:p>
            <a:r>
              <a:rPr lang="en-US" dirty="0"/>
              <a:t> Row 11 Number of pads 949</a:t>
            </a:r>
          </a:p>
          <a:p>
            <a:r>
              <a:rPr lang="en-US" dirty="0"/>
              <a:t> Row 12 Number of pads 963</a:t>
            </a:r>
          </a:p>
          <a:p>
            <a:r>
              <a:rPr lang="en-US" dirty="0"/>
              <a:t> Row 13 Number of pads 976</a:t>
            </a:r>
          </a:p>
          <a:p>
            <a:r>
              <a:rPr lang="en-US" dirty="0"/>
              <a:t> Row 14 Number of pads 988</a:t>
            </a:r>
          </a:p>
          <a:p>
            <a:r>
              <a:rPr lang="en-US" dirty="0"/>
              <a:t> Row 15 Number of pads 999</a:t>
            </a:r>
          </a:p>
          <a:p>
            <a:r>
              <a:rPr lang="en-US" dirty="0"/>
              <a:t> Row 16 Number of pads 1008</a:t>
            </a:r>
          </a:p>
          <a:p>
            <a:r>
              <a:rPr lang="en-US" dirty="0"/>
              <a:t> Row 17 Number of pads 1015</a:t>
            </a:r>
          </a:p>
          <a:p>
            <a:r>
              <a:rPr lang="en-US" dirty="0"/>
              <a:t> Total pads 1020</a:t>
            </a:r>
          </a:p>
          <a:p>
            <a:r>
              <a:rPr lang="en-US" dirty="0"/>
              <a:t>[ERROR] Skipping generation of pad plane, it is already parsed!</a:t>
            </a:r>
          </a:p>
          <a:p>
            <a:r>
              <a:rPr lang="en-US" dirty="0"/>
              <a:t>[INFO] The input consists out of the following trees and files: </a:t>
            </a:r>
          </a:p>
          <a:p>
            <a:r>
              <a:rPr lang="en-US" dirty="0"/>
              <a:t>[INFO]  - </a:t>
            </a:r>
            <a:r>
              <a:rPr lang="en-US" dirty="0" err="1"/>
              <a:t>cbmsim</a:t>
            </a:r>
            <a:endParaRPr lang="en-US" dirty="0"/>
          </a:p>
          <a:p>
            <a:r>
              <a:rPr lang="en-US" dirty="0"/>
              <a:t>[INFO]     - ./data/</a:t>
            </a:r>
            <a:r>
              <a:rPr lang="en-US" dirty="0" err="1"/>
              <a:t>gadgetsim.root</a:t>
            </a:r>
            <a:endParaRPr lang="en-US" dirty="0"/>
          </a:p>
          <a:p>
            <a:r>
              <a:rPr lang="en-US" dirty="0"/>
              <a:t>[INFO] </a:t>
            </a:r>
            <a:r>
              <a:rPr lang="en-US" dirty="0" err="1"/>
              <a:t>FairRootFileSink</a:t>
            </a:r>
            <a:r>
              <a:rPr lang="en-US" dirty="0"/>
              <a:t> initialized.</a:t>
            </a:r>
          </a:p>
          <a:p>
            <a:r>
              <a:rPr lang="en-US" dirty="0"/>
              <a:t>[INFO]  - cbmout_0</a:t>
            </a:r>
          </a:p>
          <a:p>
            <a:r>
              <a:rPr lang="en-US" dirty="0"/>
              <a:t>[INFO]     - ./data/</a:t>
            </a:r>
            <a:r>
              <a:rPr lang="en-US" dirty="0" err="1"/>
              <a:t>CD_digi.root</a:t>
            </a:r>
            <a:endParaRPr lang="en-US" dirty="0"/>
          </a:p>
          <a:p>
            <a:r>
              <a:rPr lang="en-US" dirty="0"/>
              <a:t>[INFO] Parameter and input file are available, Assure that basic info is there for the run!</a:t>
            </a:r>
          </a:p>
          <a:p>
            <a:r>
              <a:rPr lang="en-US" dirty="0"/>
              <a:t>[INFO] ---</a:t>
            </a:r>
            <a:r>
              <a:rPr lang="en-US" dirty="0" err="1"/>
              <a:t>FairRootManager</a:t>
            </a:r>
            <a:r>
              <a:rPr lang="en-US" dirty="0"/>
              <a:t>::</a:t>
            </a:r>
            <a:r>
              <a:rPr lang="en-US" dirty="0" err="1"/>
              <a:t>SpecifyRunId</a:t>
            </a:r>
            <a:r>
              <a:rPr lang="en-US" dirty="0"/>
              <a:t> --- </a:t>
            </a:r>
          </a:p>
          <a:p>
            <a:r>
              <a:rPr lang="en-US" dirty="0"/>
              <a:t>[INFO] --- Initialize with </a:t>
            </a:r>
            <a:r>
              <a:rPr lang="en-US" dirty="0" err="1"/>
              <a:t>RunId</a:t>
            </a:r>
            <a:r>
              <a:rPr lang="en-US" dirty="0"/>
              <a:t>  --- 1735951821</a:t>
            </a:r>
          </a:p>
          <a:p>
            <a:endParaRPr lang="en-US" dirty="0"/>
          </a:p>
          <a:p>
            <a:r>
              <a:rPr lang="en-US" dirty="0"/>
              <a:t>************************************************************* </a:t>
            </a:r>
          </a:p>
          <a:p>
            <a:r>
              <a:rPr lang="en-US" dirty="0"/>
              <a:t>     </a:t>
            </a:r>
            <a:r>
              <a:rPr lang="en-US" dirty="0" err="1"/>
              <a:t>initialisation</a:t>
            </a:r>
            <a:r>
              <a:rPr lang="en-US" dirty="0"/>
              <a:t> for run id 1735951821</a:t>
            </a:r>
          </a:p>
          <a:p>
            <a:r>
              <a:rPr lang="en-US" dirty="0"/>
              <a:t>************************************************************* </a:t>
            </a:r>
          </a:p>
          <a:p>
            <a:r>
              <a:rPr lang="en-US" dirty="0"/>
              <a:t>-I- </a:t>
            </a:r>
            <a:r>
              <a:rPr lang="en-US" dirty="0" err="1"/>
              <a:t>FairRunTimeDB</a:t>
            </a:r>
            <a:r>
              <a:rPr lang="en-US" dirty="0"/>
              <a:t>::</a:t>
            </a:r>
            <a:r>
              <a:rPr lang="en-US" dirty="0" err="1"/>
              <a:t>InitContainer</a:t>
            </a:r>
            <a:r>
              <a:rPr lang="en-US" dirty="0"/>
              <a:t>() </a:t>
            </a:r>
            <a:r>
              <a:rPr lang="en-US" dirty="0" err="1"/>
              <a:t>FairGeoParSet</a:t>
            </a:r>
            <a:endParaRPr lang="en-US" dirty="0"/>
          </a:p>
          <a:p>
            <a:r>
              <a:rPr lang="en-US" dirty="0"/>
              <a:t>[ERROR] </a:t>
            </a:r>
            <a:r>
              <a:rPr lang="en-US" dirty="0" err="1"/>
              <a:t>init</a:t>
            </a:r>
            <a:r>
              <a:rPr lang="en-US" dirty="0"/>
              <a:t>() </a:t>
            </a:r>
            <a:r>
              <a:rPr lang="en-US" dirty="0" err="1"/>
              <a:t>FairGeoParSet</a:t>
            </a:r>
            <a:r>
              <a:rPr lang="en-US" dirty="0"/>
              <a:t> not initialized</a:t>
            </a:r>
          </a:p>
          <a:p>
            <a:r>
              <a:rPr lang="en-US" dirty="0"/>
              <a:t>-I- </a:t>
            </a:r>
            <a:r>
              <a:rPr lang="en-US" dirty="0" err="1"/>
              <a:t>FairRunTimeDB</a:t>
            </a:r>
            <a:r>
              <a:rPr lang="en-US" dirty="0"/>
              <a:t>::</a:t>
            </a:r>
            <a:r>
              <a:rPr lang="en-US" dirty="0" err="1"/>
              <a:t>InitContainer</a:t>
            </a:r>
            <a:r>
              <a:rPr lang="en-US" dirty="0"/>
              <a:t>() </a:t>
            </a:r>
            <a:r>
              <a:rPr lang="en-US" dirty="0" err="1"/>
              <a:t>FairBaseParSet</a:t>
            </a:r>
            <a:endParaRPr lang="en-US" dirty="0"/>
          </a:p>
          <a:p>
            <a:r>
              <a:rPr lang="en-US" dirty="0"/>
              <a:t>[ERROR] </a:t>
            </a:r>
            <a:r>
              <a:rPr lang="en-US" dirty="0" err="1"/>
              <a:t>init</a:t>
            </a:r>
            <a:r>
              <a:rPr lang="en-US" dirty="0"/>
              <a:t>() </a:t>
            </a:r>
            <a:r>
              <a:rPr lang="en-US" dirty="0" err="1"/>
              <a:t>FairBaseParSet</a:t>
            </a:r>
            <a:r>
              <a:rPr lang="en-US" dirty="0"/>
              <a:t> not initialized</a:t>
            </a:r>
          </a:p>
          <a:p>
            <a:r>
              <a:rPr lang="en-US" dirty="0"/>
              <a:t>Error in &lt;</a:t>
            </a:r>
            <a:r>
              <a:rPr lang="en-US" dirty="0" err="1"/>
              <a:t>FairRuntimeDb</a:t>
            </a:r>
            <a:r>
              <a:rPr lang="en-US" dirty="0"/>
              <a:t>::</a:t>
            </a:r>
            <a:r>
              <a:rPr lang="en-US" dirty="0" err="1"/>
              <a:t>initContainers</a:t>
            </a:r>
            <a:r>
              <a:rPr lang="en-US" dirty="0"/>
              <a:t>()&gt;: Error </a:t>
            </a:r>
            <a:r>
              <a:rPr lang="en-US" dirty="0" err="1"/>
              <a:t>occured</a:t>
            </a:r>
            <a:r>
              <a:rPr lang="en-US" dirty="0"/>
              <a:t> during initialization</a:t>
            </a:r>
          </a:p>
          <a:p>
            <a:endParaRPr lang="en-US" dirty="0"/>
          </a:p>
          <a:p>
            <a:r>
              <a:rPr lang="en-US" dirty="0"/>
              <a:t>************************************************************* </a:t>
            </a:r>
          </a:p>
          <a:p>
            <a:r>
              <a:rPr lang="en-US" dirty="0"/>
              <a:t>     </a:t>
            </a:r>
            <a:r>
              <a:rPr lang="en-US" dirty="0" err="1"/>
              <a:t>initialisation</a:t>
            </a:r>
            <a:r>
              <a:rPr lang="en-US" dirty="0"/>
              <a:t> for run id 1735951821</a:t>
            </a:r>
          </a:p>
          <a:p>
            <a:r>
              <a:rPr lang="en-US" dirty="0"/>
              <a:t>************************************************************* </a:t>
            </a:r>
          </a:p>
          <a:p>
            <a:r>
              <a:rPr lang="en-US" dirty="0"/>
              <a:t>-I- </a:t>
            </a:r>
            <a:r>
              <a:rPr lang="en-US" dirty="0" err="1"/>
              <a:t>FairRunTimeDB</a:t>
            </a:r>
            <a:r>
              <a:rPr lang="en-US" dirty="0"/>
              <a:t>::</a:t>
            </a:r>
            <a:r>
              <a:rPr lang="en-US" dirty="0" err="1"/>
              <a:t>InitContainer</a:t>
            </a:r>
            <a:r>
              <a:rPr lang="en-US" dirty="0"/>
              <a:t>() </a:t>
            </a:r>
            <a:r>
              <a:rPr lang="en-US" dirty="0" err="1"/>
              <a:t>FairGeoParSet</a:t>
            </a:r>
            <a:endParaRPr lang="en-US" dirty="0"/>
          </a:p>
          <a:p>
            <a:r>
              <a:rPr lang="en-US" dirty="0"/>
              <a:t>[ERROR] </a:t>
            </a:r>
            <a:r>
              <a:rPr lang="en-US" dirty="0" err="1"/>
              <a:t>init</a:t>
            </a:r>
            <a:r>
              <a:rPr lang="en-US" dirty="0"/>
              <a:t>() </a:t>
            </a:r>
            <a:r>
              <a:rPr lang="en-US" dirty="0" err="1"/>
              <a:t>FairGeoParSet</a:t>
            </a:r>
            <a:r>
              <a:rPr lang="en-US" dirty="0"/>
              <a:t> not initialized</a:t>
            </a:r>
          </a:p>
          <a:p>
            <a:r>
              <a:rPr lang="en-US" dirty="0"/>
              <a:t>-I- </a:t>
            </a:r>
            <a:r>
              <a:rPr lang="en-US" dirty="0" err="1"/>
              <a:t>FairRunTimeDB</a:t>
            </a:r>
            <a:r>
              <a:rPr lang="en-US" dirty="0"/>
              <a:t>::</a:t>
            </a:r>
            <a:r>
              <a:rPr lang="en-US" dirty="0" err="1"/>
              <a:t>InitContainer</a:t>
            </a:r>
            <a:r>
              <a:rPr lang="en-US" dirty="0"/>
              <a:t>() </a:t>
            </a:r>
            <a:r>
              <a:rPr lang="en-US" dirty="0" err="1"/>
              <a:t>FairBaseParSet</a:t>
            </a:r>
            <a:endParaRPr lang="en-US" dirty="0"/>
          </a:p>
          <a:p>
            <a:r>
              <a:rPr lang="en-US" dirty="0"/>
              <a:t>[ERROR] </a:t>
            </a:r>
            <a:r>
              <a:rPr lang="en-US" dirty="0" err="1"/>
              <a:t>init</a:t>
            </a:r>
            <a:r>
              <a:rPr lang="en-US" dirty="0"/>
              <a:t>() </a:t>
            </a:r>
            <a:r>
              <a:rPr lang="en-US" dirty="0" err="1"/>
              <a:t>FairBaseParSet</a:t>
            </a:r>
            <a:r>
              <a:rPr lang="en-US" dirty="0"/>
              <a:t> not initialized</a:t>
            </a:r>
          </a:p>
          <a:p>
            <a:r>
              <a:rPr lang="en-US" dirty="0"/>
              <a:t>-I- </a:t>
            </a:r>
            <a:r>
              <a:rPr lang="en-US" dirty="0" err="1"/>
              <a:t>FairRunTimeDB</a:t>
            </a:r>
            <a:r>
              <a:rPr lang="en-US" dirty="0"/>
              <a:t>::</a:t>
            </a:r>
            <a:r>
              <a:rPr lang="en-US" dirty="0" err="1"/>
              <a:t>InitContainer</a:t>
            </a:r>
            <a:r>
              <a:rPr lang="en-US" dirty="0"/>
              <a:t>() </a:t>
            </a:r>
            <a:r>
              <a:rPr lang="en-US" dirty="0" err="1"/>
              <a:t>AtDigiPar</a:t>
            </a:r>
            <a:endParaRPr lang="en-US" dirty="0"/>
          </a:p>
          <a:p>
            <a:r>
              <a:rPr lang="en-US" dirty="0"/>
              <a:t>Error in &lt;</a:t>
            </a:r>
            <a:r>
              <a:rPr lang="en-US" dirty="0" err="1"/>
              <a:t>FairRuntimeDb</a:t>
            </a:r>
            <a:r>
              <a:rPr lang="en-US" dirty="0"/>
              <a:t>::</a:t>
            </a:r>
            <a:r>
              <a:rPr lang="en-US" dirty="0" err="1"/>
              <a:t>initContainers</a:t>
            </a:r>
            <a:r>
              <a:rPr lang="en-US" dirty="0"/>
              <a:t>()&gt;: Error </a:t>
            </a:r>
            <a:r>
              <a:rPr lang="en-US" dirty="0" err="1"/>
              <a:t>occured</a:t>
            </a:r>
            <a:r>
              <a:rPr lang="en-US" dirty="0"/>
              <a:t> during initialization</a:t>
            </a:r>
          </a:p>
          <a:p>
            <a:r>
              <a:rPr lang="en-US" dirty="0" err="1"/>
              <a:t>AtDigiPar</a:t>
            </a:r>
            <a:r>
              <a:rPr lang="en-US" dirty="0"/>
              <a:t> initialized from Ascii file</a:t>
            </a:r>
          </a:p>
          <a:p>
            <a:r>
              <a:rPr lang="en-US" dirty="0"/>
              <a:t>[INFO] </a:t>
            </a:r>
            <a:r>
              <a:rPr lang="en-US" dirty="0" err="1"/>
              <a:t>Initilization</a:t>
            </a:r>
            <a:r>
              <a:rPr lang="en-US" dirty="0"/>
              <a:t> of </a:t>
            </a:r>
            <a:r>
              <a:rPr lang="en-US" dirty="0" err="1"/>
              <a:t>AtClusterizeTask</a:t>
            </a:r>
            <a:endParaRPr lang="en-US" dirty="0"/>
          </a:p>
          <a:p>
            <a:r>
              <a:rPr lang="en-US" dirty="0"/>
              <a:t>[INFO] Object </a:t>
            </a:r>
            <a:r>
              <a:rPr lang="en-US" dirty="0" err="1"/>
              <a:t>AtTpcPoint</a:t>
            </a:r>
            <a:r>
              <a:rPr lang="en-US" dirty="0"/>
              <a:t> describing the branch in the folder structure was found</a:t>
            </a:r>
          </a:p>
          <a:p>
            <a:r>
              <a:rPr lang="en-US" dirty="0"/>
              <a:t>[INFO]   Ionization energy of gas: 2.23e-05 MeV</a:t>
            </a:r>
          </a:p>
          <a:p>
            <a:r>
              <a:rPr lang="en-US" dirty="0"/>
              <a:t>[INFO]   Fano factor of gas: 0.24</a:t>
            </a:r>
          </a:p>
          <a:p>
            <a:r>
              <a:rPr lang="en-US" dirty="0"/>
              <a:t>[INFO]   Drift velocity: 1.25</a:t>
            </a:r>
          </a:p>
          <a:p>
            <a:r>
              <a:rPr lang="en-US" dirty="0"/>
              <a:t>[INFO]   </a:t>
            </a:r>
            <a:r>
              <a:rPr lang="en-US" dirty="0" err="1"/>
              <a:t>Longitudal</a:t>
            </a:r>
            <a:r>
              <a:rPr lang="en-US" dirty="0"/>
              <a:t> coefficient of diffusion: 0.000114</a:t>
            </a:r>
          </a:p>
          <a:p>
            <a:r>
              <a:rPr lang="en-US" dirty="0"/>
              <a:t>[INFO]   Transverse coefficient of diffusion: 0.00284</a:t>
            </a:r>
          </a:p>
          <a:p>
            <a:r>
              <a:rPr lang="en-US" dirty="0"/>
              <a:t>[INFO]   Position of the pad plane (Z): 490</a:t>
            </a:r>
          </a:p>
          <a:p>
            <a:r>
              <a:rPr lang="en-US" dirty="0"/>
              <a:t>[INFO] </a:t>
            </a:r>
            <a:r>
              <a:rPr lang="en-US" dirty="0" err="1"/>
              <a:t>Initilization</a:t>
            </a:r>
            <a:r>
              <a:rPr lang="en-US" dirty="0"/>
              <a:t> of </a:t>
            </a:r>
            <a:r>
              <a:rPr lang="en-US" dirty="0" err="1"/>
              <a:t>AtPulseTask</a:t>
            </a:r>
            <a:endParaRPr lang="en-US" dirty="0"/>
          </a:p>
          <a:p>
            <a:r>
              <a:rPr lang="en-US" dirty="0"/>
              <a:t>[INFO] Gain: 8000</a:t>
            </a:r>
          </a:p>
          <a:p>
            <a:r>
              <a:rPr lang="en-US" dirty="0"/>
              <a:t>[INFO] </a:t>
            </a:r>
            <a:r>
              <a:rPr lang="en-US" dirty="0" err="1"/>
              <a:t>GETGain</a:t>
            </a:r>
            <a:r>
              <a:rPr lang="en-US" dirty="0"/>
              <a:t>: 0.00546816</a:t>
            </a:r>
          </a:p>
          <a:p>
            <a:r>
              <a:rPr lang="en-US" dirty="0"/>
              <a:t>[INFO] Peaking time: 1.014</a:t>
            </a:r>
          </a:p>
          <a:p>
            <a:r>
              <a:rPr lang="en-US" dirty="0"/>
              <a:t>[INFO] TB Time: 0.16</a:t>
            </a:r>
          </a:p>
          <a:p>
            <a:r>
              <a:rPr lang="en-US" dirty="0"/>
              <a:t>[INFO] TB entrance: 300</a:t>
            </a:r>
          </a:p>
          <a:p>
            <a:r>
              <a:rPr lang="en-US" dirty="0"/>
              <a:t>[INFO] TB Pad Plane: 55</a:t>
            </a:r>
          </a:p>
          <a:p>
            <a:r>
              <a:rPr lang="en-US" dirty="0"/>
              <a:t>[INFO]  </a:t>
            </a:r>
            <a:r>
              <a:rPr lang="en-US" dirty="0" err="1"/>
              <a:t>AtPulseTask</a:t>
            </a:r>
            <a:r>
              <a:rPr lang="en-US" dirty="0"/>
              <a:t> : Initialization of parameters complete!</a:t>
            </a:r>
          </a:p>
          <a:p>
            <a:r>
              <a:rPr lang="en-US" dirty="0"/>
              <a:t> ==== Parameters for Pulse Shape Analysis Task ==== </a:t>
            </a:r>
          </a:p>
          <a:p>
            <a:r>
              <a:rPr lang="en-US" dirty="0"/>
              <a:t> ==== Magnetic Field : 2 T </a:t>
            </a:r>
          </a:p>
          <a:p>
            <a:r>
              <a:rPr lang="en-US" dirty="0"/>
              <a:t> ==== Electric Field : 6000 V/cm </a:t>
            </a:r>
          </a:p>
          <a:p>
            <a:r>
              <a:rPr lang="en-US" dirty="0"/>
              <a:t> ==== Sampling Rate : 160 ns </a:t>
            </a:r>
          </a:p>
          <a:p>
            <a:r>
              <a:rPr lang="en-US" dirty="0"/>
              <a:t> ==== Drift Velocity : 1.25 cm/us </a:t>
            </a:r>
          </a:p>
          <a:p>
            <a:r>
              <a:rPr lang="en-US" dirty="0"/>
              <a:t> ==== Entrance TB : 300</a:t>
            </a:r>
          </a:p>
          <a:p>
            <a:r>
              <a:rPr lang="en-US" dirty="0"/>
              <a:t> ==== Pad plane TB : 55</a:t>
            </a:r>
          </a:p>
          <a:p>
            <a:r>
              <a:rPr lang="en-US" dirty="0"/>
              <a:t> ==== </a:t>
            </a:r>
            <a:r>
              <a:rPr lang="en-US" dirty="0" err="1"/>
              <a:t>NumTbs</a:t>
            </a:r>
            <a:r>
              <a:rPr lang="en-US" dirty="0"/>
              <a:t> : 512</a:t>
            </a:r>
          </a:p>
          <a:p>
            <a:r>
              <a:rPr lang="en-US" dirty="0"/>
              <a:t>[INFO]  Simulated points found (simulation analysis) in branch </a:t>
            </a:r>
            <a:r>
              <a:rPr lang="en-US" dirty="0" err="1"/>
              <a:t>AtTpcPoint</a:t>
            </a:r>
            <a:endParaRPr lang="en-US" dirty="0"/>
          </a:p>
          <a:p>
            <a:r>
              <a:rPr lang="en-US" dirty="0"/>
              <a:t>Warning in &lt;</a:t>
            </a:r>
            <a:r>
              <a:rPr lang="en-US" dirty="0" err="1"/>
              <a:t>TTree</a:t>
            </a:r>
            <a:r>
              <a:rPr lang="en-US" dirty="0"/>
              <a:t>::</a:t>
            </a:r>
            <a:r>
              <a:rPr lang="en-US" dirty="0" err="1"/>
              <a:t>Bronch</a:t>
            </a:r>
            <a:r>
              <a:rPr lang="en-US" dirty="0"/>
              <a:t>&gt;: </a:t>
            </a:r>
            <a:r>
              <a:rPr lang="en-US" dirty="0" err="1"/>
              <a:t>FairEventHeader</a:t>
            </a:r>
            <a:r>
              <a:rPr lang="en-US" dirty="0"/>
              <a:t> cannot be split, resetting </a:t>
            </a:r>
            <a:r>
              <a:rPr lang="en-US" dirty="0" err="1"/>
              <a:t>splitlevel</a:t>
            </a:r>
            <a:r>
              <a:rPr lang="en-US" dirty="0"/>
              <a:t> to 0</a:t>
            </a:r>
          </a:p>
          <a:p>
            <a:r>
              <a:rPr lang="en-US" dirty="0"/>
              <a:t>[INFO] </a:t>
            </a:r>
            <a:r>
              <a:rPr lang="en-US" dirty="0" err="1"/>
              <a:t>FairRunAna</a:t>
            </a:r>
            <a:r>
              <a:rPr lang="en-US" dirty="0"/>
              <a:t>::Run() After checking, the run will run from event 0 to 25.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84716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84716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762444</a:t>
            </a:r>
          </a:p>
          <a:p>
            <a:r>
              <a:rPr lang="en-US" dirty="0"/>
              <a:t>[INFO] Skipped 0% of 84716 points.</a:t>
            </a:r>
          </a:p>
          <a:p>
            <a:r>
              <a:rPr lang="en-US" dirty="0"/>
              <a:t>[INFO] Skipped dispersion 0% of 762444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0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84431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84431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759879</a:t>
            </a:r>
          </a:p>
          <a:p>
            <a:r>
              <a:rPr lang="en-US" dirty="0"/>
              <a:t>[INFO] Skipped 0.0047376% of 84431 points.</a:t>
            </a:r>
          </a:p>
          <a:p>
            <a:r>
              <a:rPr lang="en-US" dirty="0"/>
              <a:t>[INFO] Skipped dispersion 0.0005264% of 759879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84621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84621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761589</a:t>
            </a:r>
          </a:p>
          <a:p>
            <a:r>
              <a:rPr lang="en-US" dirty="0"/>
              <a:t>[INFO] Skipped 0% of 84621 points.</a:t>
            </a:r>
          </a:p>
          <a:p>
            <a:r>
              <a:rPr lang="en-US" dirty="0"/>
              <a:t>[INFO] Skipped dispersion 0% of 761589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2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84423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84423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759807</a:t>
            </a:r>
          </a:p>
          <a:p>
            <a:r>
              <a:rPr lang="en-US" dirty="0"/>
              <a:t>[INFO] Skipped 0.809021% of 84423 points.</a:t>
            </a:r>
          </a:p>
          <a:p>
            <a:r>
              <a:rPr lang="en-US" dirty="0"/>
              <a:t>[INFO] Skipped dispersion 0.0860745% of 759807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3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84421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84421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759789</a:t>
            </a:r>
          </a:p>
          <a:p>
            <a:r>
              <a:rPr lang="en-US" dirty="0"/>
              <a:t>[INFO] Skipped 0% of 84421 points.</a:t>
            </a:r>
          </a:p>
          <a:p>
            <a:r>
              <a:rPr lang="en-US" dirty="0"/>
              <a:t>[INFO] Skipped dispersion 0% of 759789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4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84605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84605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761445</a:t>
            </a:r>
          </a:p>
          <a:p>
            <a:r>
              <a:rPr lang="en-US" dirty="0"/>
              <a:t>[INFO] Skipped 66.1261% of 84605 points.</a:t>
            </a:r>
          </a:p>
          <a:p>
            <a:r>
              <a:rPr lang="en-US" dirty="0"/>
              <a:t>[INFO] Skipped dispersion 6.89807% of 761445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5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84683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84683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762147</a:t>
            </a:r>
          </a:p>
          <a:p>
            <a:r>
              <a:rPr lang="en-US" dirty="0"/>
              <a:t>[INFO] Skipped 0% of 84683 points.</a:t>
            </a:r>
          </a:p>
          <a:p>
            <a:r>
              <a:rPr lang="en-US" dirty="0"/>
              <a:t>[INFO] Skipped dispersion 0% of 762147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6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84440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84440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759960</a:t>
            </a:r>
          </a:p>
          <a:p>
            <a:r>
              <a:rPr lang="en-US" dirty="0"/>
              <a:t>[INFO] Skipped 0.0177641% of 84440 points.</a:t>
            </a:r>
          </a:p>
          <a:p>
            <a:r>
              <a:rPr lang="en-US" dirty="0"/>
              <a:t>[INFO] Skipped dispersion 0.0018422% of 759960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7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84439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84439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759951</a:t>
            </a:r>
          </a:p>
          <a:p>
            <a:r>
              <a:rPr lang="en-US" dirty="0"/>
              <a:t>[INFO] Skipped 0% of 84439 points.</a:t>
            </a:r>
          </a:p>
          <a:p>
            <a:r>
              <a:rPr lang="en-US" dirty="0"/>
              <a:t>[INFO] Skipped dispersion 0% of 759951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8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84545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84545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760905</a:t>
            </a:r>
          </a:p>
          <a:p>
            <a:r>
              <a:rPr lang="en-US" dirty="0"/>
              <a:t>[INFO] Skipped 0% of 84545 points.</a:t>
            </a:r>
          </a:p>
          <a:p>
            <a:r>
              <a:rPr lang="en-US" dirty="0"/>
              <a:t>[INFO] Skipped dispersion 0% of 760905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9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84681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84681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762129</a:t>
            </a:r>
          </a:p>
          <a:p>
            <a:r>
              <a:rPr lang="en-US" dirty="0"/>
              <a:t>[INFO] Skipped 0% of 84681 points.</a:t>
            </a:r>
          </a:p>
          <a:p>
            <a:r>
              <a:rPr lang="en-US" dirty="0"/>
              <a:t>[INFO] Skipped dispersion 0% of 762129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10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84484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84484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760356</a:t>
            </a:r>
          </a:p>
          <a:p>
            <a:r>
              <a:rPr lang="en-US" dirty="0"/>
              <a:t>[INFO] Skipped 0% of 84484 points.</a:t>
            </a:r>
          </a:p>
          <a:p>
            <a:r>
              <a:rPr lang="en-US" dirty="0"/>
              <a:t>[INFO] Skipped dispersion 0% of 760356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11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84513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84513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760617</a:t>
            </a:r>
          </a:p>
          <a:p>
            <a:r>
              <a:rPr lang="en-US" dirty="0"/>
              <a:t>[INFO] Skipped 0.165655% of 84513 points.</a:t>
            </a:r>
          </a:p>
          <a:p>
            <a:r>
              <a:rPr lang="en-US" dirty="0"/>
              <a:t>[INFO] Skipped dispersion 0.0182746% of 760617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12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84589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84589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761301</a:t>
            </a:r>
          </a:p>
          <a:p>
            <a:r>
              <a:rPr lang="en-US" dirty="0"/>
              <a:t>[INFO] Skipped 0% of 84589 points.</a:t>
            </a:r>
          </a:p>
          <a:p>
            <a:r>
              <a:rPr lang="en-US" dirty="0"/>
              <a:t>[INFO] Skipped dispersion 0% of 761301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13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84621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84621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761589</a:t>
            </a:r>
          </a:p>
          <a:p>
            <a:r>
              <a:rPr lang="en-US" dirty="0"/>
              <a:t>[INFO] Skipped 0% of 84621 points.</a:t>
            </a:r>
          </a:p>
          <a:p>
            <a:r>
              <a:rPr lang="en-US" dirty="0"/>
              <a:t>[INFO] Skipped dispersion 0% of 761589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14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84776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84776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762984</a:t>
            </a:r>
          </a:p>
          <a:p>
            <a:r>
              <a:rPr lang="en-US" dirty="0"/>
              <a:t>[INFO] Skipped 0% of 84776 points.</a:t>
            </a:r>
          </a:p>
          <a:p>
            <a:r>
              <a:rPr lang="en-US" dirty="0"/>
              <a:t>[INFO] Skipped dispersion 0% of 762984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15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84733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84733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762597</a:t>
            </a:r>
          </a:p>
          <a:p>
            <a:r>
              <a:rPr lang="en-US" dirty="0"/>
              <a:t>[INFO] Skipped 0.689224% of 84733 points.</a:t>
            </a:r>
          </a:p>
          <a:p>
            <a:r>
              <a:rPr lang="en-US" dirty="0"/>
              <a:t>[INFO] Skipped dispersion 0.0760559% of 762597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16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84530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84530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760770</a:t>
            </a:r>
          </a:p>
          <a:p>
            <a:r>
              <a:rPr lang="en-US" dirty="0"/>
              <a:t>[INFO] Skipped 133.902% of 84530 points.</a:t>
            </a:r>
          </a:p>
          <a:p>
            <a:r>
              <a:rPr lang="en-US" dirty="0"/>
              <a:t>[INFO] Skipped dispersion 13.7158% of 760770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17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84558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84558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761022</a:t>
            </a:r>
          </a:p>
          <a:p>
            <a:r>
              <a:rPr lang="en-US" dirty="0"/>
              <a:t>[INFO] Skipped 74.8066% of 84558 points.</a:t>
            </a:r>
          </a:p>
          <a:p>
            <a:r>
              <a:rPr lang="en-US" dirty="0"/>
              <a:t>[INFO] Skipped dispersion 7.71292% of 761022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18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84405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84405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759645</a:t>
            </a:r>
          </a:p>
          <a:p>
            <a:r>
              <a:rPr lang="en-US" dirty="0"/>
              <a:t>[INFO] Skipped 0.0106629% of 84405 points.</a:t>
            </a:r>
          </a:p>
          <a:p>
            <a:r>
              <a:rPr lang="en-US" dirty="0"/>
              <a:t>[INFO] Skipped dispersion 0.00118476% of 759645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19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84749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84749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762741</a:t>
            </a:r>
          </a:p>
          <a:p>
            <a:r>
              <a:rPr lang="en-US" dirty="0"/>
              <a:t>[INFO] Skipped 2.78705% of 84749 points.</a:t>
            </a:r>
          </a:p>
          <a:p>
            <a:r>
              <a:rPr lang="en-US" dirty="0"/>
              <a:t>[INFO] Skipped dispersion 0.298135% of 762741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20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84208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84208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757872</a:t>
            </a:r>
          </a:p>
          <a:p>
            <a:r>
              <a:rPr lang="en-US" dirty="0"/>
              <a:t>[INFO] Skipped 0% of 84208 points.</a:t>
            </a:r>
          </a:p>
          <a:p>
            <a:r>
              <a:rPr lang="en-US" dirty="0"/>
              <a:t>[INFO] Skipped dispersion 0% of 757872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21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84528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84528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760752</a:t>
            </a:r>
          </a:p>
          <a:p>
            <a:r>
              <a:rPr lang="en-US" dirty="0"/>
              <a:t>[INFO] Skipped 57.368% of 84528 points.</a:t>
            </a:r>
          </a:p>
          <a:p>
            <a:r>
              <a:rPr lang="en-US" dirty="0"/>
              <a:t>[INFO] Skipped dispersion 5.93439% of 760752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22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84497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84497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760473</a:t>
            </a:r>
          </a:p>
          <a:p>
            <a:r>
              <a:rPr lang="en-US" dirty="0"/>
              <a:t>[INFO] Skipped 0% of 84497 points.</a:t>
            </a:r>
          </a:p>
          <a:p>
            <a:r>
              <a:rPr lang="en-US" dirty="0"/>
              <a:t>[INFO] Skipped dispersion 0% of 760473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23</a:t>
            </a:r>
          </a:p>
          <a:p>
            <a:r>
              <a:rPr lang="en-US" dirty="0"/>
              <a:t>[INFO] </a:t>
            </a:r>
            <a:r>
              <a:rPr lang="en-US" dirty="0" err="1"/>
              <a:t>AtPulseTask</a:t>
            </a:r>
            <a:r>
              <a:rPr lang="en-US" dirty="0"/>
              <a:t>: Number of Points 84792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84792</a:t>
            </a:r>
          </a:p>
          <a:p>
            <a:r>
              <a:rPr lang="en-US" dirty="0"/>
              <a:t> </a:t>
            </a:r>
            <a:r>
              <a:rPr lang="en-US" dirty="0" err="1"/>
              <a:t>AtPulseGADGET</a:t>
            </a:r>
            <a:r>
              <a:rPr lang="en-US" dirty="0"/>
              <a:t>: Number of Points (plus dispersion) 763128</a:t>
            </a:r>
          </a:p>
          <a:p>
            <a:r>
              <a:rPr lang="en-US" dirty="0"/>
              <a:t>[INFO] Skipped 1.66171% of 84792 points.</a:t>
            </a:r>
          </a:p>
          <a:p>
            <a:r>
              <a:rPr lang="en-US" dirty="0"/>
              <a:t>[INFO] Skipped dispersion 0.178214% of 763128</a:t>
            </a:r>
          </a:p>
          <a:p>
            <a:r>
              <a:rPr lang="en-US" dirty="0"/>
              <a:t>[INFO] ...End of collection of electrons in this event.</a:t>
            </a:r>
          </a:p>
          <a:p>
            <a:endParaRPr lang="en-US" dirty="0"/>
          </a:p>
          <a:p>
            <a:r>
              <a:rPr lang="en-US" dirty="0" err="1"/>
              <a:t>AtPulseTask</a:t>
            </a:r>
            <a:r>
              <a:rPr lang="en-US" dirty="0"/>
              <a:t> Event ID : 24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Macro finished </a:t>
            </a:r>
            <a:r>
              <a:rPr lang="en-US" dirty="0" err="1"/>
              <a:t>succesfully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Real time 13.7055 s, CPU time 13.63 s</a:t>
            </a:r>
          </a:p>
          <a:p>
            <a:endParaRPr lang="en-US" dirty="0"/>
          </a:p>
          <a:p>
            <a:r>
              <a:rPr lang="en-US" dirty="0"/>
              <a:t>[process.py] Moved output.h5 from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/Simulations/sims/0/out/output.h5 to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/Simulations/sims/0/out/1735951786.8003197.h5</a:t>
            </a:r>
          </a:p>
          <a:p>
            <a:r>
              <a:rPr lang="en-US" dirty="0"/>
              <a:t>[process.py] Converting simulation h5 files to raw h5 format...</a:t>
            </a:r>
          </a:p>
          <a:p>
            <a:r>
              <a:rPr lang="en-US" dirty="0"/>
              <a:t>[process.py] Converted simulation h5 files to raw h5 format. Raw h5 is: 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/Simulations/sims/0/out/1735951786.8003197.h5</a:t>
            </a:r>
          </a:p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/Simulations/sims/0/</a:t>
            </a:r>
            <a:r>
              <a:rPr lang="en-US" dirty="0" err="1"/>
              <a:t>STOP.tmp</a:t>
            </a:r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queue.ipynb</a:t>
            </a:r>
            <a:r>
              <a:rPr lang="en-US" dirty="0"/>
              <a:t>] Stop file found. Stopping.</a:t>
            </a:r>
          </a:p>
          <a:p>
            <a:r>
              <a:rPr lang="en-US" dirty="0"/>
              <a:t>STOPPING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B252B-7F21-423D-A65D-1A67374A6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Directory Structure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B252B-7F21-423D-A65D-1A67374A64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6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5A98-8959-4742-A305-AE05DFB08D8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BE08-DF6A-4F4E-A3B0-25ED13E2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9F13D-B39C-4462-A133-31CB4C19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6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13DD3-5629-4B46-AA27-B60C7B9D5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6849"/>
            <a:ext cx="9144000" cy="25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13484-237A-4811-83AF-6A8A56FF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1535"/>
            <a:ext cx="7861300" cy="28364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BFACC-3388-477A-952C-CD7C82B25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400"/>
            <a:ext cx="5685224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1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ACB86-E2FB-4ED8-A4CB-A07B2C8F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750"/>
            <a:ext cx="5829300" cy="4667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11C2F-73EB-489B-BE38-08BF8E81F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25" y="0"/>
            <a:ext cx="4676775" cy="3905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B8C75-6342-41FD-9BF5-FFE1B78AE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3076575"/>
            <a:ext cx="52863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9BA651-86EC-43EC-A17D-CDD66CA511EC}"/>
              </a:ext>
            </a:extLst>
          </p:cNvPr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[SimFrame.py] Copied 1736131652.6573384.h5 to /</a:t>
            </a:r>
            <a:r>
              <a:rPr lang="en-US" dirty="0" err="1"/>
              <a:t>mnt</a:t>
            </a:r>
            <a:r>
              <a:rPr lang="en-US" dirty="0"/>
              <a:t>/analysis/e17023/lijie/simulations/run_s0202/run_s0202.h5</a:t>
            </a:r>
          </a:p>
          <a:p>
            <a:r>
              <a:rPr lang="en-US" dirty="0"/>
              <a:t>All done.</a:t>
            </a:r>
          </a:p>
          <a:p>
            <a:r>
              <a:rPr lang="en-US" dirty="0"/>
              <a:t>(e21072environment) </a:t>
            </a:r>
            <a:r>
              <a:rPr lang="en-US" dirty="0" err="1"/>
              <a:t>flagtail:gadget_analysis</a:t>
            </a:r>
            <a:r>
              <a:rPr lang="en-US" dirty="0"/>
              <a:t>&gt; goal</a:t>
            </a:r>
          </a:p>
          <a:p>
            <a:r>
              <a:rPr lang="en-US" dirty="0"/>
              <a:t>(e21072environment) </a:t>
            </a:r>
            <a:r>
              <a:rPr lang="en-US" dirty="0" err="1"/>
              <a:t>flagtail:gadget_analysis_Alex</a:t>
            </a:r>
            <a:r>
              <a:rPr lang="en-US" dirty="0"/>
              <a:t>&gt; python3 main_gui.py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96%|| 961/1001 [00:00&lt;00:00, 1205.40it/s]</a:t>
            </a:r>
          </a:p>
          <a:p>
            <a:r>
              <a:rPr lang="en-US" dirty="0"/>
              <a:t>Starting # of Events: 1000</a:t>
            </a:r>
          </a:p>
          <a:p>
            <a:r>
              <a:rPr lang="en-US" dirty="0"/>
              <a:t>Events Below Threshold: 16</a:t>
            </a:r>
          </a:p>
          <a:p>
            <a:r>
              <a:rPr lang="en-US" dirty="0"/>
              <a:t>Vetoed Events: 959</a:t>
            </a:r>
          </a:p>
          <a:p>
            <a:r>
              <a:rPr lang="en-US" dirty="0"/>
              <a:t>Events Missing Cloud: 1</a:t>
            </a:r>
          </a:p>
          <a:p>
            <a:r>
              <a:rPr lang="en-US" dirty="0"/>
              <a:t>Final # of Good Events: 24</a:t>
            </a:r>
          </a:p>
          <a:p>
            <a:r>
              <a:rPr lang="en-US" dirty="0"/>
              <a:t>100%|| 1000/1001 [00:00&lt;00:00, 1067.54it/s]</a:t>
            </a:r>
          </a:p>
          <a:p>
            <a:r>
              <a:rPr lang="en-US" dirty="0"/>
              <a:t>DIRECTORY: /</a:t>
            </a:r>
            <a:r>
              <a:rPr lang="en-US" dirty="0" err="1"/>
              <a:t>mnt</a:t>
            </a:r>
            <a:r>
              <a:rPr lang="en-US" dirty="0"/>
              <a:t>/analysis/e17023/lijie/simulations/run_s0202/len80_ic800000_pads21_eps7_samps8_poly2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FC81C-AD2F-46F9-81E2-627C359F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504950"/>
            <a:ext cx="43910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7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A79A2F-DBA9-4E71-9A62-845377502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6350" cy="435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1BAB9-EDBF-4853-9952-236F76B7C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5125"/>
            <a:ext cx="59626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120B3-D81D-41D8-B74D-1D6A3ACC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4725" cy="5686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95A85-3943-4A72-94A6-781DB0BF6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4809740"/>
            <a:ext cx="2048260" cy="20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97E6C-7817-4875-BC43-326EF1A0ABE6}"/>
              </a:ext>
            </a:extLst>
          </p:cNvPr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(e21072environment) </a:t>
            </a:r>
            <a:r>
              <a:rPr lang="en-US" sz="1600" dirty="0" err="1"/>
              <a:t>steelhead:gadget_analysis</a:t>
            </a:r>
            <a:r>
              <a:rPr lang="en-US" sz="1600" dirty="0"/>
              <a:t>&gt; python3 main_gui.py </a:t>
            </a:r>
          </a:p>
          <a:p>
            <a:r>
              <a:rPr lang="en-US" sz="1600" dirty="0"/>
              <a:t>Batch 0103 contains 3 components.</a:t>
            </a:r>
          </a:p>
          <a:p>
            <a:r>
              <a:rPr lang="en-US" sz="1600" dirty="0"/>
              <a:t>['param-1735943845.8090396.csv', '1735943794.5405538.h5', 'param-1735943758.9869554.csv']</a:t>
            </a:r>
          </a:p>
          <a:p>
            <a:r>
              <a:rPr lang="en-US" sz="1600" dirty="0"/>
              <a:t>Confirm deletion of 3 existing simulation files in batch 0103?</a:t>
            </a:r>
          </a:p>
          <a:p>
            <a:r>
              <a:rPr lang="en-US" sz="1600" dirty="0"/>
              <a:t>Type 'y' to confirm: y</a:t>
            </a:r>
          </a:p>
          <a:p>
            <a:r>
              <a:rPr lang="en-US" sz="1600" dirty="0"/>
              <a:t>Batch 0103 has been reset.</a:t>
            </a:r>
          </a:p>
          <a:p>
            <a:r>
              <a:rPr lang="en-US" sz="1600" dirty="0"/>
              <a:t>            Sim     E0 P0     E1 P1   N  Status</a:t>
            </a:r>
          </a:p>
          <a:p>
            <a:r>
              <a:rPr lang="en-US" sz="1600" dirty="0"/>
              <a:t>0  1.735944e+09  111.0  p  222.0  a  12       2</a:t>
            </a:r>
          </a:p>
          <a:p>
            <a:r>
              <a:rPr lang="en-US" sz="1600" dirty="0"/>
              <a:t>Confirm deletion of 1 queued simulations?</a:t>
            </a:r>
          </a:p>
          <a:p>
            <a:r>
              <a:rPr lang="en-US" sz="1600" dirty="0"/>
              <a:t>Type 'y' to confirm: y</a:t>
            </a:r>
          </a:p>
          <a:p>
            <a:r>
              <a:rPr lang="en-US" sz="1600" dirty="0"/>
              <a:t>Simulation queue has been cleared.</a:t>
            </a:r>
          </a:p>
          <a:p>
            <a:r>
              <a:rPr lang="en-US" sz="1600" dirty="0"/>
              <a:t>            Sim      E0 P0      E1 P1   N  Status</a:t>
            </a:r>
          </a:p>
          <a:p>
            <a:r>
              <a:rPr lang="en-US" sz="1600" dirty="0"/>
              <a:t>0  1.735944e+09  1888.0  p  1999.0  a  25       0</a:t>
            </a:r>
          </a:p>
          <a:p>
            <a:r>
              <a:rPr lang="en-US" sz="1600" dirty="0"/>
              <a:t>************************************************************</a:t>
            </a:r>
          </a:p>
          <a:p>
            <a:r>
              <a:rPr lang="en-US" sz="1600" dirty="0"/>
              <a:t>[run_sim.sh] Automation Directory: /</a:t>
            </a:r>
            <a:r>
              <a:rPr lang="en-US" sz="1600" dirty="0" err="1"/>
              <a:t>mnt</a:t>
            </a:r>
            <a:r>
              <a:rPr lang="en-US" sz="1600" dirty="0"/>
              <a:t>/analysis/e17023/lijie/</a:t>
            </a:r>
            <a:r>
              <a:rPr lang="en-US" sz="1600" dirty="0" err="1"/>
              <a:t>gadget_analysis</a:t>
            </a:r>
            <a:r>
              <a:rPr lang="en-US" sz="1600" dirty="0"/>
              <a:t>/Simulations/</a:t>
            </a:r>
          </a:p>
          <a:p>
            <a:endParaRPr lang="en-US" sz="1600" dirty="0"/>
          </a:p>
          <a:p>
            <a:r>
              <a:rPr lang="en-US" sz="1600" dirty="0"/>
              <a:t>Starting simulations at Fri 03 Jan 2025 05:41:20 PM EST</a:t>
            </a:r>
          </a:p>
          <a:p>
            <a:endParaRPr lang="en-US" sz="1600" dirty="0"/>
          </a:p>
          <a:p>
            <a:r>
              <a:rPr lang="en-US" sz="1600" dirty="0"/>
              <a:t>Converting </a:t>
            </a:r>
            <a:r>
              <a:rPr lang="en-US" sz="1600" dirty="0" err="1"/>
              <a:t>simManager.ipynb</a:t>
            </a:r>
            <a:r>
              <a:rPr lang="en-US" sz="1600" dirty="0"/>
              <a:t> to simManager.py using nb2py.py...</a:t>
            </a:r>
          </a:p>
          <a:p>
            <a:r>
              <a:rPr lang="en-US" sz="1600" dirty="0"/>
              <a:t>Command: python3 /mnt/analysis/e17023/lijie/gadget_analysis/Simulations/input/nb2py.py /</a:t>
            </a:r>
            <a:r>
              <a:rPr lang="en-US" sz="1600" dirty="0" err="1"/>
              <a:t>mnt</a:t>
            </a:r>
            <a:r>
              <a:rPr lang="en-US" sz="1600" dirty="0"/>
              <a:t>/analysis/e17023/lijie/</a:t>
            </a:r>
            <a:r>
              <a:rPr lang="en-US" sz="1600" dirty="0" err="1"/>
              <a:t>gadget_analysis</a:t>
            </a:r>
            <a:r>
              <a:rPr lang="en-US" sz="1600" dirty="0"/>
              <a:t>/Simulations/input/</a:t>
            </a:r>
            <a:r>
              <a:rPr lang="en-US" sz="1600" dirty="0" err="1"/>
              <a:t>simManager.ipynb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Running [simManager.py] with parameters:</a:t>
            </a:r>
          </a:p>
          <a:p>
            <a:r>
              <a:rPr lang="en-US" sz="1600" dirty="0"/>
              <a:t>  Automation Directory: /</a:t>
            </a:r>
            <a:r>
              <a:rPr lang="en-US" sz="1600" dirty="0" err="1"/>
              <a:t>mnt</a:t>
            </a:r>
            <a:r>
              <a:rPr lang="en-US" sz="1600" dirty="0"/>
              <a:t>/analysis/e17023/lijie/</a:t>
            </a:r>
            <a:r>
              <a:rPr lang="en-US" sz="1600" dirty="0" err="1"/>
              <a:t>gadget_analysis</a:t>
            </a:r>
            <a:r>
              <a:rPr lang="en-US" sz="1600" dirty="0"/>
              <a:t>/Simulations/</a:t>
            </a:r>
          </a:p>
          <a:p>
            <a:r>
              <a:rPr lang="en-US" sz="1600" dirty="0"/>
              <a:t>  Number of Simulators: 1</a:t>
            </a:r>
          </a:p>
          <a:p>
            <a:r>
              <a:rPr lang="en-US" sz="1600" dirty="0"/>
              <a:t>  Tuning Mode: 0</a:t>
            </a:r>
          </a:p>
          <a:p>
            <a:r>
              <a:rPr lang="en-US" sz="1600" dirty="0"/>
              <a:t>  Premade: 0</a:t>
            </a:r>
          </a:p>
          <a:p>
            <a:endParaRPr lang="en-US" sz="1600" dirty="0"/>
          </a:p>
          <a:p>
            <a:r>
              <a:rPr lang="en-US" sz="1600" dirty="0"/>
              <a:t>[</a:t>
            </a:r>
            <a:r>
              <a:rPr lang="en-US" sz="1600" dirty="0" err="1"/>
              <a:t>simManager.ipynb</a:t>
            </a:r>
            <a:r>
              <a:rPr lang="en-US" sz="1600" dirty="0"/>
              <a:t>] Copy /</a:t>
            </a:r>
            <a:r>
              <a:rPr lang="en-US" sz="1600" dirty="0" err="1"/>
              <a:t>mnt</a:t>
            </a:r>
            <a:r>
              <a:rPr lang="en-US" sz="1600" dirty="0"/>
              <a:t>/analysis/e17023/lijie/</a:t>
            </a:r>
            <a:r>
              <a:rPr lang="en-US" sz="1600" dirty="0" err="1"/>
              <a:t>gadget_analysis</a:t>
            </a:r>
            <a:r>
              <a:rPr lang="en-US" sz="1600" dirty="0"/>
              <a:t>/Simulations/input/sim/[simGADGET.sh] to /</a:t>
            </a:r>
            <a:r>
              <a:rPr lang="en-US" sz="1600" dirty="0" err="1"/>
              <a:t>mnt</a:t>
            </a:r>
            <a:r>
              <a:rPr lang="en-US" sz="1600" dirty="0"/>
              <a:t>/analysis/e17023/lijie/</a:t>
            </a:r>
            <a:r>
              <a:rPr lang="en-US" sz="1600" dirty="0" err="1"/>
              <a:t>gadget_analysis</a:t>
            </a:r>
            <a:r>
              <a:rPr lang="en-US" sz="1600" dirty="0"/>
              <a:t>/Simulations/sims/0/</a:t>
            </a:r>
          </a:p>
        </p:txBody>
      </p:sp>
    </p:spTree>
    <p:extLst>
      <p:ext uri="{BB962C8B-B14F-4D97-AF65-F5344CB8AC3E}">
        <p14:creationId xmlns:p14="http://schemas.microsoft.com/office/powerpoint/2010/main" val="69016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5C9688-5D94-402C-A8FE-18FB230DC630}"/>
              </a:ext>
            </a:extLst>
          </p:cNvPr>
          <p:cNvSpPr txBox="1"/>
          <p:nvPr/>
        </p:nvSpPr>
        <p:spPr>
          <a:xfrm>
            <a:off x="0" y="0"/>
            <a:ext cx="914400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Starting simulation with [simGADGET.sh] in /</a:t>
            </a:r>
            <a:r>
              <a:rPr lang="en-US" sz="1600" dirty="0" err="1"/>
              <a:t>mnt</a:t>
            </a:r>
            <a:r>
              <a:rPr lang="en-US" sz="1600" dirty="0"/>
              <a:t>/analysis/e17023/lijie/</a:t>
            </a:r>
            <a:r>
              <a:rPr lang="en-US" sz="1600" dirty="0" err="1"/>
              <a:t>gadget_analysis</a:t>
            </a:r>
            <a:r>
              <a:rPr lang="en-US" sz="1600" dirty="0"/>
              <a:t>/Simulations/sims/0/</a:t>
            </a:r>
          </a:p>
          <a:p>
            <a:endParaRPr lang="en-US" sz="1600" dirty="0"/>
          </a:p>
          <a:p>
            <a:r>
              <a:rPr lang="en-US" sz="1600" dirty="0"/>
              <a:t>[</a:t>
            </a:r>
            <a:r>
              <a:rPr lang="en-US" sz="1600" dirty="0" err="1"/>
              <a:t>simManager.ipynb</a:t>
            </a:r>
            <a:r>
              <a:rPr lang="en-US" sz="1600" dirty="0"/>
              <a:t>] </a:t>
            </a:r>
            <a:r>
              <a:rPr lang="en-US" sz="1600" dirty="0" err="1"/>
              <a:t>start_sim</a:t>
            </a:r>
            <a:r>
              <a:rPr lang="en-US" sz="1600" dirty="0"/>
              <a:t>(/</a:t>
            </a:r>
            <a:r>
              <a:rPr lang="en-US" sz="1600" dirty="0" err="1"/>
              <a:t>mnt</a:t>
            </a:r>
            <a:r>
              <a:rPr lang="en-US" sz="1600" dirty="0"/>
              <a:t>/analysis/e17023/lijie/</a:t>
            </a:r>
            <a:r>
              <a:rPr lang="en-US" sz="1600" dirty="0" err="1"/>
              <a:t>gadget_analysis</a:t>
            </a:r>
            <a:r>
              <a:rPr lang="en-US" sz="1600" dirty="0"/>
              <a:t>/Simulations/sims/0/, /</a:t>
            </a:r>
            <a:r>
              <a:rPr lang="en-US" sz="1600" dirty="0" err="1"/>
              <a:t>mnt</a:t>
            </a:r>
            <a:r>
              <a:rPr lang="en-US" sz="1600" dirty="0"/>
              <a:t>/analysis/e17023/lijie/</a:t>
            </a:r>
            <a:r>
              <a:rPr lang="en-US" sz="1600" dirty="0" err="1"/>
              <a:t>gadget_analysis</a:t>
            </a:r>
            <a:r>
              <a:rPr lang="en-US" sz="1600" dirty="0"/>
              <a:t>/Simulations/)</a:t>
            </a:r>
          </a:p>
          <a:p>
            <a:endParaRPr lang="en-US" sz="1600" dirty="0"/>
          </a:p>
          <a:p>
            <a:r>
              <a:rPr lang="en-US" sz="1600" dirty="0"/>
              <a:t>Simulator 0 started</a:t>
            </a:r>
          </a:p>
          <a:p>
            <a:r>
              <a:rPr lang="en-US" sz="1600" dirty="0"/>
              <a:t>============================================================</a:t>
            </a:r>
          </a:p>
          <a:p>
            <a:r>
              <a:rPr lang="en-US" sz="1600" dirty="0"/>
              <a:t>GADGET2 ATTPCROOT Parameters Automation</a:t>
            </a:r>
          </a:p>
          <a:p>
            <a:r>
              <a:rPr lang="en-US" sz="1600" dirty="0"/>
              <a:t>            17:42:50</a:t>
            </a:r>
          </a:p>
          <a:p>
            <a:r>
              <a:rPr lang="en-US" sz="1600" dirty="0"/>
              <a:t>============================================================</a:t>
            </a:r>
          </a:p>
          <a:p>
            <a:r>
              <a:rPr lang="en-US" sz="1600" dirty="0"/>
              <a:t>Simulator 0: STOPPED              | 1735944073.9523287</a:t>
            </a:r>
          </a:p>
          <a:p>
            <a:r>
              <a:rPr lang="en-US" sz="1400" dirty="0"/>
              <a:t>REBUILDING, UPDATING_GEOMETRY, SIMULATING, DIGITIZATION, PROCESSING H5, </a:t>
            </a:r>
            <a:r>
              <a:rPr lang="en-US" sz="1400" dirty="0" err="1"/>
              <a:t>etc</a:t>
            </a:r>
            <a:endParaRPr lang="en-US" sz="1400" dirty="0"/>
          </a:p>
          <a:p>
            <a:r>
              <a:rPr lang="en-US" sz="1600" dirty="0"/>
              <a:t>============================================================</a:t>
            </a:r>
          </a:p>
          <a:p>
            <a:r>
              <a:rPr lang="en-US" sz="1600" dirty="0"/>
              <a:t>Completed 1 of 1 Simulations</a:t>
            </a:r>
          </a:p>
          <a:p>
            <a:endParaRPr lang="en-US" sz="1600" dirty="0"/>
          </a:p>
          <a:p>
            <a:r>
              <a:rPr lang="en-US" sz="1600" dirty="0"/>
              <a:t>Finished simulations at Fri 03 Jan 2025 05:42:50 PM EST </a:t>
            </a:r>
          </a:p>
          <a:p>
            <a:r>
              <a:rPr lang="en-US" sz="1600" dirty="0"/>
              <a:t>Total runtime: 90 seconds</a:t>
            </a:r>
          </a:p>
          <a:p>
            <a:endParaRPr lang="en-US" sz="1600" dirty="0"/>
          </a:p>
          <a:p>
            <a:r>
              <a:rPr lang="en-US" sz="1600" dirty="0"/>
              <a:t>[SimFrame.py] Merging simulations to batch run_s0103</a:t>
            </a:r>
          </a:p>
          <a:p>
            <a:endParaRPr lang="en-US" sz="1600" dirty="0"/>
          </a:p>
          <a:p>
            <a:r>
              <a:rPr lang="en-US" sz="1600" dirty="0"/>
              <a:t>[SimFrame.py] Moved /</a:t>
            </a:r>
            <a:r>
              <a:rPr lang="en-US" sz="1600" dirty="0" err="1"/>
              <a:t>mnt</a:t>
            </a:r>
            <a:r>
              <a:rPr lang="en-US" sz="1600" dirty="0"/>
              <a:t>/analysis/e17023/lijie/</a:t>
            </a:r>
            <a:r>
              <a:rPr lang="en-US" sz="1600" dirty="0" err="1"/>
              <a:t>gadget_analysis</a:t>
            </a:r>
            <a:r>
              <a:rPr lang="en-US" sz="1600" dirty="0"/>
              <a:t>/Simulations/Output/1735944073.9523287.h5 to /</a:t>
            </a:r>
            <a:r>
              <a:rPr lang="en-US" sz="1600" dirty="0" err="1"/>
              <a:t>mnt</a:t>
            </a:r>
            <a:r>
              <a:rPr lang="en-US" sz="1600" dirty="0"/>
              <a:t>/analysis/e17023/lijie/simulations/run_s0103/component_h5/1735944073.9523287.h5</a:t>
            </a:r>
          </a:p>
          <a:p>
            <a:endParaRPr lang="en-US" sz="1600" dirty="0"/>
          </a:p>
          <a:p>
            <a:r>
              <a:rPr lang="en-US" sz="1600" dirty="0"/>
              <a:t>[SimFrame.py] Copied 1735944073.9523287.h5 to /</a:t>
            </a:r>
            <a:r>
              <a:rPr lang="en-US" sz="1600" dirty="0" err="1"/>
              <a:t>mnt</a:t>
            </a:r>
            <a:r>
              <a:rPr lang="en-US" sz="1600" dirty="0"/>
              <a:t>/analysis/e17023/lijie/simulations/run_s0103/run_s0103.h5</a:t>
            </a:r>
          </a:p>
          <a:p>
            <a:r>
              <a:rPr lang="en-US" sz="1600" dirty="0"/>
              <a:t>All done.</a:t>
            </a:r>
          </a:p>
        </p:txBody>
      </p:sp>
    </p:spTree>
    <p:extLst>
      <p:ext uri="{BB962C8B-B14F-4D97-AF65-F5344CB8AC3E}">
        <p14:creationId xmlns:p14="http://schemas.microsoft.com/office/powerpoint/2010/main" val="5086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1DF028-1F47-4F37-80BB-A7D5A8A4544A}"/>
              </a:ext>
            </a:extLst>
          </p:cNvPr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************************************************************</a:t>
            </a:r>
          </a:p>
          <a:p>
            <a:r>
              <a:rPr lang="en-US" sz="1200" dirty="0"/>
              <a:t>[simGADGET.sh] Automation Directory: 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</a:t>
            </a:r>
          </a:p>
          <a:p>
            <a:r>
              <a:rPr lang="en-US" sz="1200" dirty="0"/>
              <a:t>[simGADGET.sh] ATTPCROOT Directory: 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/Simulations/sims/0/ATTPCROOTv2/</a:t>
            </a:r>
          </a:p>
          <a:p>
            <a:r>
              <a:rPr lang="en-US" sz="1200" dirty="0"/>
              <a:t>1735951786.8003197.h5</a:t>
            </a:r>
          </a:p>
          <a:p>
            <a:r>
              <a:rPr lang="en-US" sz="1200" dirty="0"/>
              <a:t>make: Entering directory '/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/Simulations/sims/0/ATTPCROOTv2/build'</a:t>
            </a:r>
          </a:p>
          <a:p>
            <a:r>
              <a:rPr lang="en-US" sz="1200" dirty="0"/>
              <a:t>-- </a:t>
            </a:r>
            <a:r>
              <a:rPr lang="en-US" sz="1200" dirty="0" err="1"/>
              <a:t>fairsoft</a:t>
            </a:r>
            <a:r>
              <a:rPr lang="en-US" sz="1200" dirty="0"/>
              <a:t>-config found</a:t>
            </a:r>
          </a:p>
          <a:p>
            <a:r>
              <a:rPr lang="en-US" sz="1200" dirty="0"/>
              <a:t>--- Found a Linux system</a:t>
            </a:r>
          </a:p>
          <a:p>
            <a:r>
              <a:rPr lang="en-US" sz="1200" dirty="0"/>
              <a:t>--- Found GNU compiler collection</a:t>
            </a:r>
          </a:p>
          <a:p>
            <a:r>
              <a:rPr lang="en-US" sz="1200" dirty="0"/>
              <a:t>-- Using </a:t>
            </a:r>
            <a:r>
              <a:rPr lang="en-US" sz="1200" dirty="0" err="1"/>
              <a:t>eviroment</a:t>
            </a:r>
            <a:r>
              <a:rPr lang="en-US" sz="1200" dirty="0"/>
              <a:t> FAIRROOTPATH variable to find </a:t>
            </a:r>
            <a:r>
              <a:rPr lang="en-US" sz="1200" dirty="0" err="1"/>
              <a:t>FairRoot</a:t>
            </a:r>
            <a:endParaRPr lang="en-US" sz="1200" dirty="0"/>
          </a:p>
          <a:p>
            <a:r>
              <a:rPr lang="en-US" sz="1200" dirty="0"/>
              <a:t>-- Setting </a:t>
            </a:r>
            <a:r>
              <a:rPr lang="en-US" sz="1200" dirty="0" err="1"/>
              <a:t>FairRoot</a:t>
            </a:r>
            <a:r>
              <a:rPr lang="en-US" sz="1200" dirty="0"/>
              <a:t> environment:</a:t>
            </a:r>
          </a:p>
          <a:p>
            <a:endParaRPr lang="en-US" sz="1200" dirty="0"/>
          </a:p>
          <a:p>
            <a:r>
              <a:rPr lang="en-US" sz="1200" dirty="0"/>
              <a:t>-- Searched for </a:t>
            </a:r>
            <a:r>
              <a:rPr lang="en-US" sz="1200" dirty="0" err="1"/>
              <a:t>cmake</a:t>
            </a:r>
            <a:r>
              <a:rPr lang="en-US" sz="1200" dirty="0"/>
              <a:t> config files in : /</a:t>
            </a:r>
            <a:r>
              <a:rPr lang="en-US" sz="1200" dirty="0" err="1"/>
              <a:t>mnt</a:t>
            </a:r>
            <a:r>
              <a:rPr lang="en-US" sz="1200" dirty="0"/>
              <a:t>/simulations/</a:t>
            </a:r>
            <a:r>
              <a:rPr lang="en-US" sz="1200" dirty="0" err="1"/>
              <a:t>attpcroot</a:t>
            </a:r>
            <a:r>
              <a:rPr lang="en-US" sz="1200" dirty="0"/>
              <a:t>/fair_install_18.6/;/</a:t>
            </a:r>
            <a:r>
              <a:rPr lang="en-US" sz="1200" dirty="0" err="1"/>
              <a:t>mnt</a:t>
            </a:r>
            <a:r>
              <a:rPr lang="en-US" sz="1200" dirty="0"/>
              <a:t>/</a:t>
            </a:r>
            <a:r>
              <a:rPr lang="en-US" sz="1200" dirty="0" err="1"/>
              <a:t>misc</a:t>
            </a:r>
            <a:r>
              <a:rPr lang="en-US" sz="1200" dirty="0"/>
              <a:t>/</a:t>
            </a:r>
            <a:r>
              <a:rPr lang="en-US" sz="1200" dirty="0" err="1"/>
              <a:t>sw</a:t>
            </a:r>
            <a:r>
              <a:rPr lang="en-US" sz="1200" dirty="0"/>
              <a:t>/x86_64/Debian/10/</a:t>
            </a:r>
            <a:r>
              <a:rPr lang="en-US" sz="1200" dirty="0" err="1"/>
              <a:t>fairroot</a:t>
            </a:r>
            <a:r>
              <a:rPr lang="en-US" sz="1200" dirty="0"/>
              <a:t>/18.6.3/</a:t>
            </a:r>
            <a:r>
              <a:rPr lang="en-US" sz="1200" dirty="0" err="1"/>
              <a:t>fairsoft</a:t>
            </a:r>
            <a:r>
              <a:rPr lang="en-US" sz="1200" dirty="0"/>
              <a:t>:/</a:t>
            </a:r>
            <a:r>
              <a:rPr lang="en-US" sz="1200" dirty="0" err="1"/>
              <a:t>mnt</a:t>
            </a:r>
            <a:r>
              <a:rPr lang="en-US" sz="1200" dirty="0"/>
              <a:t>/simulations/</a:t>
            </a:r>
            <a:r>
              <a:rPr lang="en-US" sz="1200" dirty="0" err="1"/>
              <a:t>attpcroot</a:t>
            </a:r>
            <a:r>
              <a:rPr lang="en-US" sz="1200" dirty="0"/>
              <a:t>/fair_install_18.6/</a:t>
            </a:r>
            <a:r>
              <a:rPr lang="en-US" sz="1200" dirty="0" err="1"/>
              <a:t>FairSoft</a:t>
            </a:r>
            <a:endParaRPr lang="en-US" sz="1200" dirty="0"/>
          </a:p>
          <a:p>
            <a:r>
              <a:rPr lang="en-US" sz="1200" dirty="0"/>
              <a:t>-- Searched for </a:t>
            </a:r>
            <a:r>
              <a:rPr lang="en-US" sz="1200" dirty="0" err="1"/>
              <a:t>cmake</a:t>
            </a:r>
            <a:r>
              <a:rPr lang="en-US" sz="1200" dirty="0"/>
              <a:t> module files in : 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/Simulations/sims/0/ATTPCROOTv2/</a:t>
            </a:r>
            <a:r>
              <a:rPr lang="en-US" sz="1200" dirty="0" err="1"/>
              <a:t>cmake</a:t>
            </a:r>
            <a:r>
              <a:rPr lang="en-US" sz="1200" dirty="0"/>
              <a:t>/modules</a:t>
            </a:r>
          </a:p>
          <a:p>
            <a:endParaRPr lang="en-US" sz="1200" dirty="0"/>
          </a:p>
          <a:p>
            <a:r>
              <a:rPr lang="en-US" sz="1200" dirty="0"/>
              <a:t>-- Configuring done</a:t>
            </a:r>
          </a:p>
          <a:p>
            <a:r>
              <a:rPr lang="en-US" sz="1200" dirty="0"/>
              <a:t>-- Generating done</a:t>
            </a:r>
          </a:p>
          <a:p>
            <a:r>
              <a:rPr lang="en-US" sz="1200" dirty="0"/>
              <a:t>-- Build files have been written to: 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/Simulations/sims/0/ATTPCROOTv2/build</a:t>
            </a:r>
          </a:p>
          <a:p>
            <a:endParaRPr lang="en-US" sz="1200" dirty="0"/>
          </a:p>
          <a:p>
            <a:r>
              <a:rPr lang="en-US" sz="1200" dirty="0"/>
              <a:t>[100%] Built target </a:t>
            </a:r>
            <a:r>
              <a:rPr lang="en-US" sz="1200" dirty="0" err="1"/>
              <a:t>AtEventDisplay</a:t>
            </a:r>
            <a:endParaRPr lang="en-US" sz="1200" dirty="0"/>
          </a:p>
          <a:p>
            <a:r>
              <a:rPr lang="en-US" sz="1200" dirty="0"/>
              <a:t>make[1]: Leaving directory '/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/Simulations/sims/0/ATTPCROOTv2/build'</a:t>
            </a:r>
          </a:p>
          <a:p>
            <a:r>
              <a:rPr lang="en-US" sz="1200" dirty="0"/>
              <a:t>make: Leaving directory '/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/Simulations/sims/0/ATTPCROOTv2/build'</a:t>
            </a:r>
          </a:p>
          <a:p>
            <a:endParaRPr lang="en-US" sz="1200" dirty="0"/>
          </a:p>
          <a:p>
            <a:r>
              <a:rPr lang="en-US" sz="1200" dirty="0"/>
              <a:t>Processing GADGET_II.C...</a:t>
            </a:r>
          </a:p>
          <a:p>
            <a:r>
              <a:rPr lang="en-US" sz="1200" dirty="0"/>
              <a:t>=== Overlaps for </a:t>
            </a:r>
            <a:r>
              <a:rPr lang="en-US" sz="1200" dirty="0" err="1"/>
              <a:t>FAIRGeom</a:t>
            </a:r>
            <a:r>
              <a:rPr lang="en-US" sz="1200" dirty="0"/>
              <a:t> ===</a:t>
            </a:r>
          </a:p>
          <a:p>
            <a:r>
              <a:rPr lang="en-US" sz="1200" dirty="0"/>
              <a:t> = Overlap ov00000: GADGET_II/drift_volume_1 overlapping GADGET_II/cathode_1 </a:t>
            </a:r>
            <a:r>
              <a:rPr lang="en-US" sz="1200" dirty="0" err="1"/>
              <a:t>ovlp</a:t>
            </a:r>
            <a:r>
              <a:rPr lang="en-US" sz="1200" dirty="0"/>
              <a:t>=1.1016</a:t>
            </a:r>
          </a:p>
          <a:p>
            <a:r>
              <a:rPr lang="en-US" sz="1200" dirty="0"/>
              <a:t> = Overlap ov00001: GADGET_II/drift_volume_1 overlapping GADGET_II/cathode_mount_1 </a:t>
            </a:r>
            <a:r>
              <a:rPr lang="en-US" sz="1200" dirty="0" err="1"/>
              <a:t>ovlp</a:t>
            </a:r>
            <a:r>
              <a:rPr lang="en-US" sz="1200" dirty="0"/>
              <a:t>=0.9525</a:t>
            </a:r>
          </a:p>
          <a:p>
            <a:r>
              <a:rPr lang="en-US" sz="1200" dirty="0"/>
              <a:t> = Overlap ov00002: GADGET_II/cathode_1 overlapping GADGET_II/cathode_mount_1 </a:t>
            </a:r>
            <a:r>
              <a:rPr lang="en-US" sz="1200" dirty="0" err="1"/>
              <a:t>ovlp</a:t>
            </a:r>
            <a:r>
              <a:rPr lang="en-US" sz="1200" dirty="0"/>
              <a:t>=0.472114</a:t>
            </a:r>
          </a:p>
          <a:p>
            <a:r>
              <a:rPr lang="en-US" sz="1200" dirty="0"/>
              <a:t>Random box : 11.430000, 11.430000, 25.626100</a:t>
            </a:r>
          </a:p>
          <a:p>
            <a:r>
              <a:rPr lang="en-US" sz="1200" dirty="0"/>
              <a:t>Generation time :</a:t>
            </a:r>
          </a:p>
          <a:p>
            <a:r>
              <a:rPr lang="en-US" sz="1200" dirty="0"/>
              <a:t>Real time 0:00:00, CP time 0.030, 2 slices</a:t>
            </a:r>
          </a:p>
          <a:p>
            <a:r>
              <a:rPr lang="en-US" sz="1200" dirty="0"/>
              <a:t>Start... 1000000 points</a:t>
            </a:r>
          </a:p>
          <a:p>
            <a:r>
              <a:rPr lang="en-US" sz="1200" dirty="0"/>
              <a:t>Real time 0:00:00, CP time 0.250, 3 slices</a:t>
            </a:r>
          </a:p>
          <a:p>
            <a:r>
              <a:rPr lang="en-US" sz="1200" dirty="0"/>
              <a:t>Info in &lt;</a:t>
            </a:r>
            <a:r>
              <a:rPr lang="en-US" sz="1200" dirty="0" err="1"/>
              <a:t>TCanvas</a:t>
            </a:r>
            <a:r>
              <a:rPr lang="en-US" sz="1200" dirty="0"/>
              <a:t>::</a:t>
            </a:r>
            <a:r>
              <a:rPr lang="en-US" sz="1200" dirty="0" err="1"/>
              <a:t>MakeDefCanvas</a:t>
            </a:r>
            <a:r>
              <a:rPr lang="en-US" sz="1200" dirty="0"/>
              <a:t>&gt;:  created default </a:t>
            </a:r>
            <a:r>
              <a:rPr lang="en-US" sz="1200" dirty="0" err="1"/>
              <a:t>TCanvas</a:t>
            </a:r>
            <a:r>
              <a:rPr lang="en-US" sz="1200" dirty="0"/>
              <a:t> with name c1</a:t>
            </a:r>
          </a:p>
        </p:txBody>
      </p:sp>
    </p:spTree>
    <p:extLst>
      <p:ext uri="{BB962C8B-B14F-4D97-AF65-F5344CB8AC3E}">
        <p14:creationId xmlns:p14="http://schemas.microsoft.com/office/powerpoint/2010/main" val="275094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F6FA3-D7D4-4221-A53D-4E970F6ACC14}"/>
              </a:ext>
            </a:extLst>
          </p:cNvPr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*** Break *** segmentation violation</a:t>
            </a:r>
          </a:p>
          <a:p>
            <a:endParaRPr lang="en-US" sz="1200" dirty="0"/>
          </a:p>
          <a:p>
            <a:r>
              <a:rPr lang="en-US" sz="1200" dirty="0"/>
              <a:t>===========================================================</a:t>
            </a:r>
          </a:p>
          <a:p>
            <a:r>
              <a:rPr lang="en-US" sz="1200" dirty="0"/>
              <a:t>There was a crash.</a:t>
            </a:r>
          </a:p>
          <a:p>
            <a:r>
              <a:rPr lang="en-US" sz="1200" dirty="0"/>
              <a:t>This is the entire stack trace of all threads:</a:t>
            </a:r>
          </a:p>
          <a:p>
            <a:r>
              <a:rPr lang="en-US" sz="1200" dirty="0"/>
              <a:t>===========================================================</a:t>
            </a:r>
          </a:p>
          <a:p>
            <a:r>
              <a:rPr lang="en-US" sz="1200" dirty="0"/>
              <a:t>Running simulation (Mg20_test_sim_pag.C)</a:t>
            </a:r>
          </a:p>
          <a:p>
            <a:endParaRPr lang="en-US" sz="1200" dirty="0"/>
          </a:p>
          <a:p>
            <a:r>
              <a:rPr lang="en-US" sz="1200" dirty="0"/>
              <a:t>Processing Mg20_test_sim_pag.C...</a:t>
            </a:r>
          </a:p>
          <a:p>
            <a:r>
              <a:rPr lang="en-US" sz="1200" dirty="0"/>
              <a:t>[WARN] </a:t>
            </a:r>
            <a:r>
              <a:rPr lang="en-US" sz="1200" dirty="0" err="1"/>
              <a:t>FairRun</a:t>
            </a:r>
            <a:r>
              <a:rPr lang="en-US" sz="1200" dirty="0"/>
              <a:t>::</a:t>
            </a:r>
            <a:r>
              <a:rPr lang="en-US" sz="1200" dirty="0" err="1"/>
              <a:t>SetOutputFile</a:t>
            </a:r>
            <a:r>
              <a:rPr lang="en-US" sz="1200" dirty="0"/>
              <a:t>() deprecated. Use </a:t>
            </a:r>
            <a:r>
              <a:rPr lang="en-US" sz="1200" dirty="0" err="1"/>
              <a:t>FairRootFileSink</a:t>
            </a:r>
            <a:r>
              <a:rPr lang="en-US" sz="1200" dirty="0"/>
              <a:t>.</a:t>
            </a:r>
          </a:p>
          <a:p>
            <a:r>
              <a:rPr lang="en-US" sz="1200" dirty="0"/>
              <a:t>[INFO] Media file used: 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/Simulations/sims/0/ATTPCROOTv2/geometry/</a:t>
            </a:r>
            <a:r>
              <a:rPr lang="en-US" sz="1200" dirty="0" err="1"/>
              <a:t>media.geo</a:t>
            </a:r>
            <a:endParaRPr lang="en-US" sz="1200" dirty="0"/>
          </a:p>
          <a:p>
            <a:r>
              <a:rPr lang="en-US" sz="1200" dirty="0"/>
              <a:t>[INFO] </a:t>
            </a:r>
            <a:r>
              <a:rPr lang="en-US" sz="1200" dirty="0" err="1"/>
              <a:t>FairRootFileSink</a:t>
            </a:r>
            <a:r>
              <a:rPr lang="en-US" sz="1200" dirty="0"/>
              <a:t> initialized.</a:t>
            </a:r>
          </a:p>
          <a:p>
            <a:r>
              <a:rPr lang="en-US" sz="1200" dirty="0"/>
              <a:t>[INFO]  - cbmroot_0</a:t>
            </a:r>
          </a:p>
          <a:p>
            <a:r>
              <a:rPr lang="en-US" sz="1200" dirty="0"/>
              <a:t>[INFO]     - ./data/</a:t>
            </a:r>
            <a:r>
              <a:rPr lang="en-US" sz="1200" dirty="0" err="1"/>
              <a:t>gadgetsim.root</a:t>
            </a:r>
            <a:endParaRPr lang="en-US" sz="1200" dirty="0"/>
          </a:p>
          <a:p>
            <a:r>
              <a:rPr lang="en-US" sz="1200" dirty="0"/>
              <a:t>[INFO] ==============  </a:t>
            </a:r>
            <a:r>
              <a:rPr lang="en-US" sz="1200" dirty="0" err="1"/>
              <a:t>FairRunSim</a:t>
            </a:r>
            <a:r>
              <a:rPr lang="en-US" sz="1200" dirty="0"/>
              <a:t>: </a:t>
            </a:r>
            <a:r>
              <a:rPr lang="en-US" sz="1200" dirty="0" err="1"/>
              <a:t>Initialising</a:t>
            </a:r>
            <a:r>
              <a:rPr lang="en-US" sz="1200" dirty="0"/>
              <a:t> simulation run ==============</a:t>
            </a:r>
          </a:p>
          <a:p>
            <a:r>
              <a:rPr lang="en-US" sz="1200" dirty="0"/>
              <a:t>Info in &lt;</a:t>
            </a:r>
            <a:r>
              <a:rPr lang="en-US" sz="1200" dirty="0" err="1"/>
              <a:t>TGeoManager</a:t>
            </a:r>
            <a:r>
              <a:rPr lang="en-US" sz="1200" dirty="0"/>
              <a:t>::</a:t>
            </a:r>
            <a:r>
              <a:rPr lang="en-US" sz="1200" dirty="0" err="1"/>
              <a:t>TGeoManager</a:t>
            </a:r>
            <a:r>
              <a:rPr lang="en-US" sz="1200" dirty="0"/>
              <a:t>&gt;: Geometry </a:t>
            </a:r>
            <a:r>
              <a:rPr lang="en-US" sz="1200" dirty="0" err="1"/>
              <a:t>FAIRGeom</a:t>
            </a:r>
            <a:r>
              <a:rPr lang="en-US" sz="1200" dirty="0"/>
              <a:t>, FAIR geometry created</a:t>
            </a:r>
          </a:p>
          <a:p>
            <a:r>
              <a:rPr lang="en-US" sz="1200" dirty="0"/>
              <a:t>[INFO] </a:t>
            </a:r>
            <a:r>
              <a:rPr lang="en-US" sz="1200" dirty="0" err="1"/>
              <a:t>FairGeoMedia</a:t>
            </a:r>
            <a:r>
              <a:rPr lang="en-US" sz="1200" dirty="0"/>
              <a:t>: Read media </a:t>
            </a:r>
          </a:p>
          <a:p>
            <a:endParaRPr lang="en-US" sz="1200" dirty="0"/>
          </a:p>
          <a:p>
            <a:r>
              <a:rPr lang="en-US" sz="1200" dirty="0"/>
              <a:t>************************************************************* </a:t>
            </a:r>
          </a:p>
          <a:p>
            <a:r>
              <a:rPr lang="en-US" sz="1200" dirty="0"/>
              <a:t>     </a:t>
            </a:r>
            <a:r>
              <a:rPr lang="en-US" sz="1200" dirty="0" err="1"/>
              <a:t>initialisation</a:t>
            </a:r>
            <a:r>
              <a:rPr lang="en-US" sz="1200" dirty="0"/>
              <a:t> for run id 1735951821</a:t>
            </a:r>
          </a:p>
          <a:p>
            <a:r>
              <a:rPr lang="en-US" sz="1200" dirty="0"/>
              <a:t>### Run 0 start.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protonMass</a:t>
            </a:r>
            <a:r>
              <a:rPr lang="en-US" sz="1200" dirty="0"/>
              <a:t>: 0.938272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gammaMass</a:t>
            </a:r>
            <a:r>
              <a:rPr lang="en-US" sz="1200" dirty="0"/>
              <a:t>: 0</a:t>
            </a:r>
          </a:p>
          <a:p>
            <a:r>
              <a:rPr lang="en-US" sz="1200" dirty="0" err="1"/>
              <a:t>alphaMass</a:t>
            </a:r>
            <a:r>
              <a:rPr lang="en-US" sz="1200" dirty="0"/>
              <a:t>: 3.7284</a:t>
            </a:r>
          </a:p>
          <a:p>
            <a:r>
              <a:rPr lang="en-US" sz="1200" dirty="0"/>
              <a:t>&gt;&gt;&gt; Event 0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protonMass</a:t>
            </a:r>
            <a:r>
              <a:rPr lang="en-US" sz="1200" dirty="0"/>
              <a:t>: 0.938272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gammaMass</a:t>
            </a:r>
            <a:r>
              <a:rPr lang="en-US" sz="1200" dirty="0"/>
              <a:t>: 0</a:t>
            </a:r>
          </a:p>
          <a:p>
            <a:r>
              <a:rPr lang="en-US" sz="1200" dirty="0" err="1"/>
              <a:t>alphaMass</a:t>
            </a:r>
            <a:r>
              <a:rPr lang="en-US" sz="1200" dirty="0"/>
              <a:t>: 3.7284</a:t>
            </a:r>
          </a:p>
          <a:p>
            <a:r>
              <a:rPr lang="en-US" sz="1200" dirty="0"/>
              <a:t>&gt;&gt;&gt; Event 1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protonMass</a:t>
            </a:r>
            <a:r>
              <a:rPr lang="en-US" sz="1200" dirty="0"/>
              <a:t>: 0.938272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gammaMass</a:t>
            </a:r>
            <a:r>
              <a:rPr lang="en-US" sz="1200" dirty="0"/>
              <a:t>: 0</a:t>
            </a:r>
          </a:p>
          <a:p>
            <a:r>
              <a:rPr lang="en-US" sz="1200" dirty="0" err="1"/>
              <a:t>alphaMass</a:t>
            </a:r>
            <a:r>
              <a:rPr lang="en-US" sz="1200" dirty="0"/>
              <a:t>: 3.7284</a:t>
            </a:r>
          </a:p>
          <a:p>
            <a:r>
              <a:rPr lang="en-US" sz="1200" dirty="0"/>
              <a:t>&gt;&gt;&gt; Event 2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protonMass</a:t>
            </a:r>
            <a:r>
              <a:rPr lang="en-US" sz="1200" dirty="0"/>
              <a:t>: 0.938272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gammaMass</a:t>
            </a:r>
            <a:r>
              <a:rPr lang="en-US" sz="1200" dirty="0"/>
              <a:t>: 0</a:t>
            </a:r>
          </a:p>
          <a:p>
            <a:r>
              <a:rPr lang="en-US" sz="1200" dirty="0" err="1"/>
              <a:t>alphaMass</a:t>
            </a:r>
            <a:r>
              <a:rPr lang="en-US" sz="1200" dirty="0"/>
              <a:t>: 3.7284</a:t>
            </a:r>
          </a:p>
        </p:txBody>
      </p:sp>
    </p:spTree>
    <p:extLst>
      <p:ext uri="{BB962C8B-B14F-4D97-AF65-F5344CB8AC3E}">
        <p14:creationId xmlns:p14="http://schemas.microsoft.com/office/powerpoint/2010/main" val="175282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614AD2-231F-45CA-8968-519A5C7457EF}"/>
              </a:ext>
            </a:extLst>
          </p:cNvPr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Time of this run:   User=0.010000s Real=0.014908s Sys=0.000000s</a:t>
            </a:r>
          </a:p>
          <a:p>
            <a:r>
              <a:rPr lang="en-US" sz="1200" dirty="0"/>
              <a:t>Number of events processed: 25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Macro finished </a:t>
            </a:r>
            <a:r>
              <a:rPr lang="en-US" sz="1200" dirty="0" err="1"/>
              <a:t>succesfully</a:t>
            </a:r>
            <a:r>
              <a:rPr lang="en-US" sz="1200" dirty="0"/>
              <a:t>.</a:t>
            </a:r>
          </a:p>
          <a:p>
            <a:r>
              <a:rPr lang="en-US" sz="1200" dirty="0"/>
              <a:t>Output file is ./data/</a:t>
            </a:r>
            <a:r>
              <a:rPr lang="en-US" sz="1200" dirty="0" err="1"/>
              <a:t>gadgetsim.root</a:t>
            </a:r>
            <a:endParaRPr lang="en-US" sz="1200" dirty="0"/>
          </a:p>
          <a:p>
            <a:r>
              <a:rPr lang="en-US" sz="1200" dirty="0"/>
              <a:t>Parameter file is ./data/</a:t>
            </a:r>
            <a:r>
              <a:rPr lang="en-US" sz="1200" dirty="0" err="1"/>
              <a:t>gadgetpar.root</a:t>
            </a:r>
            <a:endParaRPr lang="en-US" sz="1200" dirty="0"/>
          </a:p>
          <a:p>
            <a:r>
              <a:rPr lang="en-US" sz="1200" dirty="0"/>
              <a:t>Real time 3.28857 s, CPU time 2.56s</a:t>
            </a:r>
          </a:p>
          <a:p>
            <a:endParaRPr lang="en-US" sz="1200" dirty="0"/>
          </a:p>
          <a:p>
            <a:r>
              <a:rPr lang="en-US" sz="1200" dirty="0"/>
              <a:t>WARNING - Attempt to delete the physical volume store while geometry closed !</a:t>
            </a:r>
          </a:p>
          <a:p>
            <a:r>
              <a:rPr lang="en-US" sz="1200" dirty="0"/>
              <a:t>WARNING - Attempt to delete the logical volume store while geometry closed !</a:t>
            </a:r>
          </a:p>
          <a:p>
            <a:r>
              <a:rPr lang="en-US" sz="1200" dirty="0"/>
              <a:t>WARNING - Attempt to delete the solid store while geometry closed !</a:t>
            </a:r>
          </a:p>
          <a:p>
            <a:r>
              <a:rPr lang="en-US" sz="1200" dirty="0"/>
              <a:t>WARNING - Attempt to delete the region store while geometry closed !</a:t>
            </a:r>
          </a:p>
          <a:p>
            <a:endParaRPr lang="en-US" sz="1200" dirty="0"/>
          </a:p>
          <a:p>
            <a:r>
              <a:rPr lang="en-US" sz="1200" dirty="0"/>
              <a:t>Processing </a:t>
            </a:r>
            <a:r>
              <a:rPr lang="en-US" sz="1200" dirty="0" err="1"/>
              <a:t>rundigi_sim_CD.C</a:t>
            </a:r>
            <a:r>
              <a:rPr lang="en-US" sz="1200" dirty="0"/>
              <a:t>...</a:t>
            </a:r>
          </a:p>
          <a:p>
            <a:r>
              <a:rPr lang="en-US" sz="1200" dirty="0"/>
              <a:t>VMCWORKDIR directory is: 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/Simulations/sims/0/ATTPCROOTv2</a:t>
            </a:r>
          </a:p>
          <a:p>
            <a:r>
              <a:rPr lang="en-US" sz="1200" dirty="0"/>
              <a:t>[WARN] </a:t>
            </a:r>
            <a:r>
              <a:rPr lang="en-US" sz="1200" dirty="0" err="1"/>
              <a:t>FairRun</a:t>
            </a:r>
            <a:r>
              <a:rPr lang="en-US" sz="1200" dirty="0"/>
              <a:t>::</a:t>
            </a:r>
            <a:r>
              <a:rPr lang="en-US" sz="1200" dirty="0" err="1"/>
              <a:t>SetOutputFile</a:t>
            </a:r>
            <a:r>
              <a:rPr lang="en-US" sz="1200" dirty="0"/>
              <a:t>() deprecated. Use </a:t>
            </a:r>
            <a:r>
              <a:rPr lang="en-US" sz="1200" dirty="0" err="1"/>
              <a:t>FairRootFileSink</a:t>
            </a:r>
            <a:r>
              <a:rPr lang="en-US" sz="1200" dirty="0"/>
              <a:t>.</a:t>
            </a:r>
          </a:p>
          <a:p>
            <a:r>
              <a:rPr lang="en-US" sz="1200" dirty="0"/>
              <a:t> GADGETII Map initialized </a:t>
            </a:r>
          </a:p>
          <a:p>
            <a:r>
              <a:rPr lang="en-US" sz="1200" dirty="0"/>
              <a:t> GADGETII Pad Coordinates container initialized </a:t>
            </a:r>
          </a:p>
          <a:p>
            <a:r>
              <a:rPr lang="en-US" sz="1200" dirty="0"/>
              <a:t> Pad 0 - Bin 1</a:t>
            </a:r>
          </a:p>
          <a:p>
            <a:r>
              <a:rPr lang="en-US" sz="1200" dirty="0"/>
              <a:t> Pad 18 - Bin 19</a:t>
            </a:r>
          </a:p>
          <a:p>
            <a:r>
              <a:rPr lang="en-US" sz="1200" dirty="0"/>
              <a:t> Pad 36 - Bin 37</a:t>
            </a:r>
          </a:p>
          <a:p>
            <a:r>
              <a:rPr lang="en-US" sz="1200" dirty="0"/>
              <a:t> Pad 54 - Bin 55</a:t>
            </a:r>
          </a:p>
          <a:p>
            <a:r>
              <a:rPr lang="en-US" sz="1200" dirty="0"/>
              <a:t> Pad 71 - Bin 72</a:t>
            </a:r>
          </a:p>
          <a:p>
            <a:r>
              <a:rPr lang="en-US" sz="1200" dirty="0"/>
              <a:t> Pad 88 - Bin 89</a:t>
            </a:r>
          </a:p>
          <a:p>
            <a:endParaRPr lang="en-US" sz="1200" dirty="0"/>
          </a:p>
          <a:p>
            <a:r>
              <a:rPr lang="en-US" sz="1200" dirty="0"/>
              <a:t>[INFO] Pad map has an average load of 0.674883 and a max load of 1 with buckets 15173 for 10240 pads.</a:t>
            </a:r>
          </a:p>
          <a:p>
            <a:r>
              <a:rPr lang="en-US" sz="1200" dirty="0"/>
              <a:t> Row 0 Number of pads 0</a:t>
            </a:r>
          </a:p>
          <a:p>
            <a:r>
              <a:rPr lang="en-US" sz="1200" dirty="0"/>
              <a:t> Row 1 Number of pads 18</a:t>
            </a:r>
          </a:p>
          <a:p>
            <a:r>
              <a:rPr lang="en-US" sz="1200" dirty="0"/>
              <a:t> Row 2 Number of pads 36</a:t>
            </a:r>
          </a:p>
          <a:p>
            <a:r>
              <a:rPr lang="en-US" sz="1200" dirty="0"/>
              <a:t> Row 3 Number of pads 54</a:t>
            </a:r>
          </a:p>
          <a:p>
            <a:r>
              <a:rPr lang="en-US" sz="1200" dirty="0"/>
              <a:t> Row 4 Number of pads 71</a:t>
            </a:r>
          </a:p>
          <a:p>
            <a:r>
              <a:rPr lang="en-US" sz="1200" dirty="0"/>
              <a:t> Row 5 Number of pads 88</a:t>
            </a:r>
          </a:p>
          <a:p>
            <a:r>
              <a:rPr lang="en-US" sz="1200" dirty="0"/>
              <a:t> Row 6 Number of pads 105</a:t>
            </a:r>
          </a:p>
          <a:p>
            <a:r>
              <a:rPr lang="en-US" sz="1200" dirty="0"/>
              <a:t> Total pads 1020</a:t>
            </a:r>
          </a:p>
        </p:txBody>
      </p:sp>
    </p:spTree>
    <p:extLst>
      <p:ext uri="{BB962C8B-B14F-4D97-AF65-F5344CB8AC3E}">
        <p14:creationId xmlns:p14="http://schemas.microsoft.com/office/powerpoint/2010/main" val="379443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6839C-E25D-4D9C-9E12-9A1F3409D0C1}"/>
              </a:ext>
            </a:extLst>
          </p:cNvPr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[INFO] </a:t>
            </a:r>
            <a:r>
              <a:rPr lang="en-US" sz="1200" dirty="0" err="1"/>
              <a:t>FairRunAna</a:t>
            </a:r>
            <a:r>
              <a:rPr lang="en-US" sz="1200" dirty="0"/>
              <a:t>::Run() After checking, the run will run from event 0 to 25.</a:t>
            </a:r>
          </a:p>
          <a:p>
            <a:r>
              <a:rPr lang="en-US" sz="1200" dirty="0"/>
              <a:t>[INFO] </a:t>
            </a:r>
            <a:r>
              <a:rPr lang="en-US" sz="1200" dirty="0" err="1"/>
              <a:t>AtPulseTask</a:t>
            </a:r>
            <a:r>
              <a:rPr lang="en-US" sz="1200" dirty="0"/>
              <a:t>: Number of Points 84716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AtPulseGADGET</a:t>
            </a:r>
            <a:r>
              <a:rPr lang="en-US" sz="1200" dirty="0"/>
              <a:t>: Number of Points 84716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AtPulseGADGET</a:t>
            </a:r>
            <a:r>
              <a:rPr lang="en-US" sz="1200" dirty="0"/>
              <a:t>: Number of Points (plus dispersion) 762444</a:t>
            </a:r>
          </a:p>
          <a:p>
            <a:r>
              <a:rPr lang="en-US" sz="1200" dirty="0"/>
              <a:t>[INFO] Skipped 0% of 84716 points.</a:t>
            </a:r>
          </a:p>
          <a:p>
            <a:r>
              <a:rPr lang="en-US" sz="1200" dirty="0"/>
              <a:t>[INFO] Skipped dispersion 0% of 762444</a:t>
            </a:r>
          </a:p>
          <a:p>
            <a:r>
              <a:rPr lang="en-US" sz="1200" dirty="0"/>
              <a:t>[INFO] ...End of collection of electrons in this event.</a:t>
            </a:r>
          </a:p>
          <a:p>
            <a:endParaRPr lang="en-US" sz="1200" dirty="0"/>
          </a:p>
          <a:p>
            <a:r>
              <a:rPr lang="en-US" sz="1200" dirty="0" err="1"/>
              <a:t>AtPulseTask</a:t>
            </a:r>
            <a:r>
              <a:rPr lang="en-US" sz="1200" dirty="0"/>
              <a:t> Event ID : 0</a:t>
            </a:r>
          </a:p>
          <a:p>
            <a:r>
              <a:rPr lang="en-US" sz="1200" dirty="0"/>
              <a:t>[INFO] </a:t>
            </a:r>
            <a:r>
              <a:rPr lang="en-US" sz="1200" dirty="0" err="1"/>
              <a:t>AtPulseTask</a:t>
            </a:r>
            <a:r>
              <a:rPr lang="en-US" sz="1200" dirty="0"/>
              <a:t>: Number of Points 84431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AtPulseGADGET</a:t>
            </a:r>
            <a:r>
              <a:rPr lang="en-US" sz="1200" dirty="0"/>
              <a:t>: Number of Points 84431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AtPulseGADGET</a:t>
            </a:r>
            <a:r>
              <a:rPr lang="en-US" sz="1200" dirty="0"/>
              <a:t>: Number of Points (plus dispersion) 759879</a:t>
            </a:r>
          </a:p>
          <a:p>
            <a:r>
              <a:rPr lang="en-US" sz="1200" dirty="0"/>
              <a:t>[INFO] Skipped 0.0047376% of 84431 points.</a:t>
            </a:r>
          </a:p>
          <a:p>
            <a:r>
              <a:rPr lang="en-US" sz="1200" dirty="0"/>
              <a:t>[INFO] Skipped dispersion 0.0005264% of 759879</a:t>
            </a:r>
          </a:p>
          <a:p>
            <a:r>
              <a:rPr lang="en-US" sz="1200" dirty="0"/>
              <a:t>[INFO] ...End of collection of electrons in this event.</a:t>
            </a:r>
          </a:p>
          <a:p>
            <a:endParaRPr lang="en-US" sz="1200" dirty="0"/>
          </a:p>
          <a:p>
            <a:r>
              <a:rPr lang="en-US" sz="1200" dirty="0" err="1"/>
              <a:t>AtPulseTask</a:t>
            </a:r>
            <a:r>
              <a:rPr lang="en-US" sz="1200" dirty="0"/>
              <a:t> Event ID : 1</a:t>
            </a:r>
          </a:p>
          <a:p>
            <a:r>
              <a:rPr lang="en-US" sz="1200" dirty="0"/>
              <a:t>[INFO] </a:t>
            </a:r>
            <a:r>
              <a:rPr lang="en-US" sz="1200" dirty="0" err="1"/>
              <a:t>AtPulseTask</a:t>
            </a:r>
            <a:r>
              <a:rPr lang="en-US" sz="1200" dirty="0"/>
              <a:t>: Number of Points 84621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AtPulseGADGET</a:t>
            </a:r>
            <a:r>
              <a:rPr lang="en-US" sz="1200" dirty="0"/>
              <a:t>: Number of Points 84621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AtPulseGADGET</a:t>
            </a:r>
            <a:r>
              <a:rPr lang="en-US" sz="1200" dirty="0"/>
              <a:t>: Number of Points (plus dispersion) 761589</a:t>
            </a:r>
          </a:p>
          <a:p>
            <a:r>
              <a:rPr lang="en-US" sz="1200" dirty="0"/>
              <a:t>[INFO] Skipped 0% of 84621 points.</a:t>
            </a:r>
          </a:p>
          <a:p>
            <a:r>
              <a:rPr lang="en-US" sz="1200" dirty="0"/>
              <a:t>[INFO] Skipped dispersion 0% of 761589</a:t>
            </a:r>
          </a:p>
          <a:p>
            <a:r>
              <a:rPr lang="en-US" sz="1200" dirty="0"/>
              <a:t>[INFO] ...End of collection of electrons in this event.</a:t>
            </a:r>
          </a:p>
          <a:p>
            <a:endParaRPr lang="en-US" sz="1200" dirty="0"/>
          </a:p>
          <a:p>
            <a:r>
              <a:rPr lang="en-US" sz="1200" dirty="0"/>
              <a:t>Macro finished </a:t>
            </a:r>
            <a:r>
              <a:rPr lang="en-US" sz="1200" dirty="0" err="1"/>
              <a:t>succesfully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Real time 13.7055 s, CPU time 13.63 s</a:t>
            </a:r>
          </a:p>
          <a:p>
            <a:endParaRPr lang="en-US" sz="1200" dirty="0"/>
          </a:p>
          <a:p>
            <a:r>
              <a:rPr lang="en-US" sz="1200" dirty="0"/>
              <a:t>[process.py] Moved output.h5 from 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/Simulations/sims/0/out/output.h5 to 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/Simulations/sims/0/out/1735951786.8003197.h5</a:t>
            </a:r>
          </a:p>
          <a:p>
            <a:r>
              <a:rPr lang="en-US" sz="1200" dirty="0"/>
              <a:t>[process.py] Converting simulation h5 files to raw h5 format...</a:t>
            </a:r>
          </a:p>
          <a:p>
            <a:r>
              <a:rPr lang="en-US" sz="1200" dirty="0"/>
              <a:t>[process.py] Converted simulation h5 files to raw h5 format. Raw h5 is: 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/Simulations/sims/0/out/1735951786.8003197.h5</a:t>
            </a:r>
          </a:p>
          <a:p>
            <a:r>
              <a:rPr lang="en-US" sz="1200" dirty="0"/>
              <a:t>/</a:t>
            </a:r>
            <a:r>
              <a:rPr lang="en-US" sz="1200" dirty="0" err="1"/>
              <a:t>mnt</a:t>
            </a:r>
            <a:r>
              <a:rPr lang="en-US" sz="1200" dirty="0"/>
              <a:t>/analysis/e17023/lijie/</a:t>
            </a:r>
            <a:r>
              <a:rPr lang="en-US" sz="1200" dirty="0" err="1"/>
              <a:t>gadget_analysis</a:t>
            </a:r>
            <a:r>
              <a:rPr lang="en-US" sz="1200" dirty="0"/>
              <a:t>/Simulations/sims/0/</a:t>
            </a:r>
            <a:r>
              <a:rPr lang="en-US" sz="1200" dirty="0" err="1"/>
              <a:t>STOP.tmp</a:t>
            </a:r>
            <a:endParaRPr lang="en-US" sz="1200" dirty="0"/>
          </a:p>
          <a:p>
            <a:r>
              <a:rPr lang="en-US" sz="1200" dirty="0"/>
              <a:t>[</a:t>
            </a:r>
            <a:r>
              <a:rPr lang="en-US" sz="1200" dirty="0" err="1"/>
              <a:t>queue.ipynb</a:t>
            </a:r>
            <a:r>
              <a:rPr lang="en-US" sz="1200" dirty="0"/>
              <a:t>] Stop file found. Stopping.</a:t>
            </a:r>
          </a:p>
          <a:p>
            <a:r>
              <a:rPr lang="en-US" sz="1200" dirty="0"/>
              <a:t>STOPPING</a:t>
            </a:r>
          </a:p>
        </p:txBody>
      </p:sp>
    </p:spTree>
    <p:extLst>
      <p:ext uri="{BB962C8B-B14F-4D97-AF65-F5344CB8AC3E}">
        <p14:creationId xmlns:p14="http://schemas.microsoft.com/office/powerpoint/2010/main" val="124817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739764-0063-4541-8926-3A6E39F71283}"/>
              </a:ext>
            </a:extLst>
          </p:cNvPr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How .h5 Files Are Handled</a:t>
            </a:r>
          </a:p>
          <a:p>
            <a:r>
              <a:rPr lang="en-US" dirty="0"/>
              <a:t>h5 File Paths:</a:t>
            </a:r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/Simulations/sims/&lt;</a:t>
            </a:r>
            <a:r>
              <a:rPr lang="en-US" dirty="0" err="1"/>
              <a:t>sim_id</a:t>
            </a:r>
            <a:r>
              <a:rPr lang="en-US" dirty="0"/>
              <a:t>&gt;/out/&lt;</a:t>
            </a:r>
            <a:r>
              <a:rPr lang="en-US" dirty="0" err="1"/>
              <a:t>sim_name</a:t>
            </a:r>
            <a:r>
              <a:rPr lang="en-US" dirty="0"/>
              <a:t>&gt;.h5</a:t>
            </a:r>
          </a:p>
          <a:p>
            <a:endParaRPr lang="en-US" dirty="0"/>
          </a:p>
          <a:p>
            <a:r>
              <a:rPr lang="en-US" dirty="0"/>
              <a:t>Intermediate Destination:</a:t>
            </a:r>
          </a:p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/analysis/e17023/lijie/</a:t>
            </a:r>
            <a:r>
              <a:rPr lang="en-US" dirty="0" err="1"/>
              <a:t>gadget_analysis</a:t>
            </a:r>
            <a:r>
              <a:rPr lang="en-US" dirty="0"/>
              <a:t>/Simulations/Output/&lt;</a:t>
            </a:r>
            <a:r>
              <a:rPr lang="en-US" dirty="0" err="1"/>
              <a:t>sim_name</a:t>
            </a:r>
            <a:r>
              <a:rPr lang="en-US" dirty="0"/>
              <a:t>&gt;.h5</a:t>
            </a:r>
          </a:p>
          <a:p>
            <a:endParaRPr lang="en-US" dirty="0"/>
          </a:p>
          <a:p>
            <a:r>
              <a:rPr lang="en-US" dirty="0"/>
              <a:t>Final Batch Directory:</a:t>
            </a:r>
          </a:p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/analysis/e17023/lijie/simulations/</a:t>
            </a:r>
            <a:r>
              <a:rPr lang="en-US" dirty="0" err="1"/>
              <a:t>run_s</a:t>
            </a:r>
            <a:r>
              <a:rPr lang="en-US" dirty="0"/>
              <a:t>&lt;</a:t>
            </a:r>
            <a:r>
              <a:rPr lang="en-US" dirty="0" err="1"/>
              <a:t>batch_number</a:t>
            </a:r>
            <a:r>
              <a:rPr lang="en-US" dirty="0"/>
              <a:t>&gt;/component_h5/&lt;</a:t>
            </a:r>
            <a:r>
              <a:rPr lang="en-US" dirty="0" err="1"/>
              <a:t>sim_name</a:t>
            </a:r>
            <a:r>
              <a:rPr lang="en-US" dirty="0"/>
              <a:t>&gt;.h5</a:t>
            </a:r>
          </a:p>
          <a:p>
            <a:endParaRPr lang="en-US" dirty="0"/>
          </a:p>
          <a:p>
            <a:r>
              <a:rPr lang="en-US" dirty="0"/>
              <a:t>Final Merged File:</a:t>
            </a:r>
          </a:p>
          <a:p>
            <a:r>
              <a:rPr lang="en-US" dirty="0"/>
              <a:t>/mnt/analysis/e17023/lijie/simulations/run_s&lt;batch_number&gt;.h5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0F4F9-D375-46E6-81B0-3387632D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20"/>
            <a:ext cx="4572000" cy="1499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4238E5-6330-4880-A82D-655056BBB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34120"/>
            <a:ext cx="4572000" cy="1370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8100C-BC8A-4E45-9846-D6B13D724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5534025"/>
            <a:ext cx="52959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4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F1B051-C044-42DA-A3DE-876529BF27C6}"/>
              </a:ext>
            </a:extLst>
          </p:cNvPr>
          <p:cNvSpPr txBox="1"/>
          <p:nvPr/>
        </p:nvSpPr>
        <p:spPr>
          <a:xfrm>
            <a:off x="0" y="0"/>
            <a:ext cx="91440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mnt</a:t>
            </a: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/analysis/e17023/lijie/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gadget_analysis</a:t>
            </a: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├── Simulations/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├── input/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├── templates/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AtPulseGADGET.cxx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GADGET.sim.par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AtTPC20MgDecay_pag.cxx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AtPulseGADGET.h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media.geo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GADGET_II.C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Mg20_test_sim_pag.C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└──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rundigi_sim_CD.C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├── nb2py.py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├── defaultParams.csv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├──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simManager.ipynb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├──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queue.ipynb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├──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process.ipynb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├──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augment.ipynb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└── simGADGET.sh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├── parameters.csv              # Master simulation queue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├── run_sim.sh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├── SimFrame.py                 # Handles merging .h5 files into batches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├── status.csv                  # Tracks simulator statuses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├── sims/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├── 0/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ATTPCROOTv2/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out/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│   └── output.h5        # Generated by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rundigi_sim_CD.C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simGADGET.sh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param.csv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queue.py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process.py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augment.py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├── log.log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│   └── </a:t>
            </a:r>
            <a:r>
              <a:rPr lang="en-US" sz="105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STOP.tmp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├── 1/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│   └── .../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│   └── Output/                      # Central directory for all .h5 files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└── simulations/                      # Separate directory for merged batches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├── run_s0001/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│   ├── component_h5/</a:t>
            </a:r>
          </a:p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│   └── run_s0001.h5               # Merged batch file</a:t>
            </a:r>
          </a:p>
        </p:txBody>
      </p:sp>
    </p:spTree>
    <p:extLst>
      <p:ext uri="{BB962C8B-B14F-4D97-AF65-F5344CB8AC3E}">
        <p14:creationId xmlns:p14="http://schemas.microsoft.com/office/powerpoint/2010/main" val="107025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24962</Words>
  <Application>Microsoft Office PowerPoint</Application>
  <PresentationFormat>On-screen Show (4:3)</PresentationFormat>
  <Paragraphs>2963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23Mg 7787 keV state</dc:title>
  <dc:creator>lijie sun</dc:creator>
  <cp:lastModifiedBy>lijie sun</cp:lastModifiedBy>
  <cp:revision>10</cp:revision>
  <dcterms:created xsi:type="dcterms:W3CDTF">2024-12-12T20:21:53Z</dcterms:created>
  <dcterms:modified xsi:type="dcterms:W3CDTF">2025-01-06T18:57:40Z</dcterms:modified>
</cp:coreProperties>
</file>