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684" r:id="rId3"/>
    <p:sldId id="368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8846C-35FF-4383-B410-4B4F5731DDE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B50E1-4013-4E83-932D-B80782C44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853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root run0415_228Th_MeshCh0_MeshAcceptedCh1_TriggerTest.root</a:t>
            </a:r>
          </a:p>
          <a:p>
            <a:r>
              <a:rPr lang="en-US" dirty="0" err="1"/>
              <a:t>dchan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(1)</a:t>
            </a:r>
          </a:p>
          <a:p>
            <a:r>
              <a:rPr lang="en-US" dirty="0" err="1"/>
              <a:t>dchan</a:t>
            </a:r>
            <a:r>
              <a:rPr lang="en-US" dirty="0"/>
              <a:t>-&gt;Draw("time/1e9&gt;&gt;(100000,0,5)","</a:t>
            </a:r>
            <a:r>
              <a:rPr lang="en-US" dirty="0" err="1"/>
              <a:t>chanid</a:t>
            </a:r>
            <a:r>
              <a:rPr lang="en-US" dirty="0"/>
              <a:t>==0&amp;&amp;time&gt;0&amp;&amp;time&lt;5e9");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dchan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(2)</a:t>
            </a:r>
          </a:p>
          <a:p>
            <a:r>
              <a:rPr lang="en-US" dirty="0" err="1"/>
              <a:t>dchan</a:t>
            </a:r>
            <a:r>
              <a:rPr lang="en-US" dirty="0"/>
              <a:t>-&gt;Draw("time/1e9","chanid==1&amp;&amp;time&gt;0&amp;&amp;time&lt;5e9","same");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251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5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1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0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7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6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1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3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A3684-E301-4F5E-B90E-8863874BFA6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EEBD7-5B1E-4B13-80C5-513FA8B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8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38BE97-F080-42A4-97D8-EF656F437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25" y="405314"/>
            <a:ext cx="5296981" cy="25822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3FDE59-BBC2-44A0-9861-E40E4EE49F1A}"/>
              </a:ext>
            </a:extLst>
          </p:cNvPr>
          <p:cNvSpPr txBox="1"/>
          <p:nvPr/>
        </p:nvSpPr>
        <p:spPr>
          <a:xfrm>
            <a:off x="709863" y="1696453"/>
            <a:ext cx="124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Mesh</a:t>
            </a:r>
          </a:p>
          <a:p>
            <a:r>
              <a:rPr lang="en-US" dirty="0">
                <a:solidFill>
                  <a:srgbClr val="00FFFF"/>
                </a:solidFill>
              </a:rPr>
              <a:t>Mesh Logic</a:t>
            </a:r>
          </a:p>
        </p:txBody>
      </p:sp>
    </p:spTree>
    <p:extLst>
      <p:ext uri="{BB962C8B-B14F-4D97-AF65-F5344CB8AC3E}">
        <p14:creationId xmlns:p14="http://schemas.microsoft.com/office/powerpoint/2010/main" val="54043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DF222DF-1C93-4F6E-88AD-F02ED31A6D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" t="25400" r="2858" b="2123"/>
          <a:stretch/>
        </p:blipFill>
        <p:spPr bwMode="auto">
          <a:xfrm>
            <a:off x="2219093" y="100363"/>
            <a:ext cx="6735338" cy="336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62FA78E-0A8F-4A31-9C91-F08C6FA1613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8" t="13293" r="3776"/>
          <a:stretch/>
        </p:blipFill>
        <p:spPr>
          <a:xfrm>
            <a:off x="11151" y="3178098"/>
            <a:ext cx="8943280" cy="36799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D7D0E4-9AA7-410E-AEE1-94566EAD8801}"/>
              </a:ext>
            </a:extLst>
          </p:cNvPr>
          <p:cNvSpPr txBox="1"/>
          <p:nvPr/>
        </p:nvSpPr>
        <p:spPr>
          <a:xfrm>
            <a:off x="0" y="0"/>
            <a:ext cx="1893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 Run438</a:t>
            </a:r>
          </a:p>
          <a:p>
            <a:r>
              <a:rPr lang="en-US" dirty="0"/>
              <a:t>Mesh Timestamps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587938-70CD-4BB9-87F7-E1550B55E663}"/>
              </a:ext>
            </a:extLst>
          </p:cNvPr>
          <p:cNvSpPr txBox="1"/>
          <p:nvPr/>
        </p:nvSpPr>
        <p:spPr>
          <a:xfrm>
            <a:off x="0" y="3987000"/>
            <a:ext cx="2822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XIA Run414</a:t>
            </a:r>
          </a:p>
          <a:p>
            <a:r>
              <a:rPr lang="en-US" dirty="0"/>
              <a:t>Accepted Mesh Timestamps</a:t>
            </a:r>
          </a:p>
        </p:txBody>
      </p:sp>
    </p:spTree>
    <p:extLst>
      <p:ext uri="{BB962C8B-B14F-4D97-AF65-F5344CB8AC3E}">
        <p14:creationId xmlns:p14="http://schemas.microsoft.com/office/powerpoint/2010/main" val="234153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6CB8E8-8802-46B3-BB33-348E411FC68E}"/>
              </a:ext>
            </a:extLst>
          </p:cNvPr>
          <p:cNvSpPr txBox="1"/>
          <p:nvPr/>
        </p:nvSpPr>
        <p:spPr>
          <a:xfrm rot="16200000">
            <a:off x="-1182034" y="2219653"/>
            <a:ext cx="32117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Joe's left hand clicked XIA begin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3BBFD3-F7D7-44AC-8F3D-33FCDA4DD640}"/>
              </a:ext>
            </a:extLst>
          </p:cNvPr>
          <p:cNvSpPr txBox="1"/>
          <p:nvPr/>
        </p:nvSpPr>
        <p:spPr>
          <a:xfrm rot="16200000">
            <a:off x="1574961" y="2200192"/>
            <a:ext cx="3250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Joe's right hand clicked GET start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FCFE72-9782-4BC4-AE71-DBA8D037139F}"/>
              </a:ext>
            </a:extLst>
          </p:cNvPr>
          <p:cNvSpPr txBox="1"/>
          <p:nvPr/>
        </p:nvSpPr>
        <p:spPr>
          <a:xfrm rot="16200000">
            <a:off x="2757574" y="2135052"/>
            <a:ext cx="259160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 Raw </a:t>
            </a:r>
            <a:r>
              <a:rPr lang="en-US" altLang="zh-CN" dirty="0"/>
              <a:t>Mesh Triggers</a:t>
            </a:r>
          </a:p>
          <a:p>
            <a:r>
              <a:rPr lang="en-US" dirty="0">
                <a:solidFill>
                  <a:srgbClr val="FF0000"/>
                </a:solidFill>
              </a:rPr>
              <a:t>5 Accepted Mesh Triggers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BEF502-909E-4085-82E4-BD8D63494F69}"/>
              </a:ext>
            </a:extLst>
          </p:cNvPr>
          <p:cNvSpPr txBox="1"/>
          <p:nvPr/>
        </p:nvSpPr>
        <p:spPr>
          <a:xfrm rot="16200000">
            <a:off x="5099424" y="2135052"/>
            <a:ext cx="259160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 Raw </a:t>
            </a:r>
            <a:r>
              <a:rPr lang="en-US" altLang="zh-CN" dirty="0"/>
              <a:t>Mesh Triggers</a:t>
            </a:r>
          </a:p>
          <a:p>
            <a:r>
              <a:rPr lang="en-US" dirty="0">
                <a:solidFill>
                  <a:srgbClr val="FF0000"/>
                </a:solidFill>
              </a:rPr>
              <a:t>4 Accepted Mesh Triggers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857FB6-FD76-4EC6-A254-A162C1526C42}"/>
              </a:ext>
            </a:extLst>
          </p:cNvPr>
          <p:cNvSpPr txBox="1"/>
          <p:nvPr/>
        </p:nvSpPr>
        <p:spPr>
          <a:xfrm rot="16200000">
            <a:off x="6771561" y="2129351"/>
            <a:ext cx="259160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7 Raw </a:t>
            </a:r>
            <a:r>
              <a:rPr lang="en-US" altLang="zh-CN" dirty="0"/>
              <a:t>Mesh Triggers</a:t>
            </a:r>
          </a:p>
          <a:p>
            <a:r>
              <a:rPr lang="en-US" dirty="0">
                <a:solidFill>
                  <a:srgbClr val="FF0000"/>
                </a:solidFill>
              </a:rPr>
              <a:t>7 Accepted Mesh Triggers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AB4270DA-1F77-44CF-8E8B-7334A6AC02CE}"/>
              </a:ext>
            </a:extLst>
          </p:cNvPr>
          <p:cNvSpPr/>
          <p:nvPr/>
        </p:nvSpPr>
        <p:spPr>
          <a:xfrm rot="16200000">
            <a:off x="3868712" y="3525129"/>
            <a:ext cx="369333" cy="970156"/>
          </a:xfrm>
          <a:prstGeom prst="rightBrac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1ECCEF-A5C9-4953-8DB8-88142EE92DF9}"/>
              </a:ext>
            </a:extLst>
          </p:cNvPr>
          <p:cNvSpPr txBox="1"/>
          <p:nvPr/>
        </p:nvSpPr>
        <p:spPr>
          <a:xfrm>
            <a:off x="0" y="0"/>
            <a:ext cx="2895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Black:</a:t>
            </a:r>
            <a:r>
              <a:rPr lang="zh-CN" altLang="en-US" dirty="0"/>
              <a:t> </a:t>
            </a:r>
            <a:r>
              <a:rPr lang="en-US" altLang="zh-CN" dirty="0"/>
              <a:t>Raw</a:t>
            </a:r>
            <a:r>
              <a:rPr lang="zh-CN" altLang="en-US" dirty="0"/>
              <a:t> </a:t>
            </a:r>
            <a:r>
              <a:rPr lang="en-US" altLang="zh-CN" dirty="0"/>
              <a:t>Mesh</a:t>
            </a:r>
            <a:r>
              <a:rPr lang="zh-CN" altLang="en-US" dirty="0"/>
              <a:t> </a:t>
            </a:r>
            <a:r>
              <a:rPr lang="en-US" altLang="zh-CN" dirty="0"/>
              <a:t>Triggers</a:t>
            </a:r>
          </a:p>
          <a:p>
            <a:r>
              <a:rPr lang="en-US" dirty="0">
                <a:solidFill>
                  <a:srgbClr val="FF0000"/>
                </a:solidFill>
              </a:rPr>
              <a:t>Red: Accepted Mesh Triggers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55CEB2EE-C908-49C2-9A1F-3BD33BC64218}"/>
              </a:ext>
            </a:extLst>
          </p:cNvPr>
          <p:cNvSpPr/>
          <p:nvPr/>
        </p:nvSpPr>
        <p:spPr>
          <a:xfrm rot="16200000">
            <a:off x="6210562" y="3598956"/>
            <a:ext cx="369333" cy="836341"/>
          </a:xfrm>
          <a:prstGeom prst="rightBrac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62CDEA92-02DC-4E35-89B4-097B188560F3}"/>
              </a:ext>
            </a:extLst>
          </p:cNvPr>
          <p:cNvSpPr/>
          <p:nvPr/>
        </p:nvSpPr>
        <p:spPr>
          <a:xfrm rot="16200000">
            <a:off x="7882699" y="3196966"/>
            <a:ext cx="369333" cy="1640321"/>
          </a:xfrm>
          <a:prstGeom prst="rightBrac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20CB61-8A7F-43E7-96A7-573A2FBFB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45610"/>
            <a:ext cx="9144000" cy="271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6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132</Words>
  <Application>Microsoft Office PowerPoint</Application>
  <PresentationFormat>On-screen Show (4:3)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1</cp:revision>
  <dcterms:created xsi:type="dcterms:W3CDTF">2024-06-01T01:08:59Z</dcterms:created>
  <dcterms:modified xsi:type="dcterms:W3CDTF">2024-06-01T01:11:50Z</dcterms:modified>
</cp:coreProperties>
</file>