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56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7AC4-76D9-493A-80B8-41192FA9EAE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0642-4918-4573-919C-1676A863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307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7AC4-76D9-493A-80B8-41192FA9EAE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0642-4918-4573-919C-1676A863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57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7AC4-76D9-493A-80B8-41192FA9EAE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0642-4918-4573-919C-1676A863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020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7AC4-76D9-493A-80B8-41192FA9EAE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0642-4918-4573-919C-1676A863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889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7AC4-76D9-493A-80B8-41192FA9EAE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0642-4918-4573-919C-1676A863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37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7AC4-76D9-493A-80B8-41192FA9EAE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0642-4918-4573-919C-1676A863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800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7AC4-76D9-493A-80B8-41192FA9EAE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0642-4918-4573-919C-1676A863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64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7AC4-76D9-493A-80B8-41192FA9EAE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0642-4918-4573-919C-1676A863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12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7AC4-76D9-493A-80B8-41192FA9EAE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0642-4918-4573-919C-1676A863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9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7AC4-76D9-493A-80B8-41192FA9EAE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0642-4918-4573-919C-1676A863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971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7AC4-76D9-493A-80B8-41192FA9EAE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0642-4918-4573-919C-1676A863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44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F7AC4-76D9-493A-80B8-41192FA9EAE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50642-4918-4573-919C-1676A863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689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65D112-AE06-4F66-8B4C-0AE9367FFE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46849"/>
            <a:ext cx="9144000" cy="336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768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9775A5E-0FED-4F60-8350-9B8BC5B512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336430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1DB475E-9BEE-40C0-A546-F6A07D3F86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93699"/>
            <a:ext cx="9144000" cy="336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843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9884C31-E693-49F7-9407-9875F912D7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46849"/>
            <a:ext cx="9144000" cy="336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652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AADED5D-3FD7-45A8-83B7-15F3B9B57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340658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AAC53C4-B34A-44EF-8D4E-AC76D8DFD2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51413"/>
            <a:ext cx="9144000" cy="340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747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7031CC5-A2BB-4012-A575-D24DC5CFA2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82615"/>
            <a:ext cx="9144000" cy="469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934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301473F-97B0-4455-A77B-790899E6E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82615"/>
            <a:ext cx="9144000" cy="469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728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lijie sun</dc:creator>
  <cp:lastModifiedBy>lijie sun</cp:lastModifiedBy>
  <cp:revision>3</cp:revision>
  <dcterms:created xsi:type="dcterms:W3CDTF">2024-09-20T04:43:48Z</dcterms:created>
  <dcterms:modified xsi:type="dcterms:W3CDTF">2024-09-20T05:26:02Z</dcterms:modified>
</cp:coreProperties>
</file>