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5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3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7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7AC4-76D9-493A-80B8-41192FA9EAE8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0642-4918-4573-919C-1676A863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8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65D112-AE06-4F66-8B4C-0AE9367FF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6849"/>
            <a:ext cx="9144000" cy="33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6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9775A5E-0FED-4F60-8350-9B8BC5B51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643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DB475E-9BEE-40C0-A546-F6A07D3F8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93699"/>
            <a:ext cx="9144000" cy="33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4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884C31-E693-49F7-9407-9875F912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6849"/>
            <a:ext cx="9144000" cy="33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5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ADED5D-3FD7-45A8-83B7-15F3B9B57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06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AC53C4-B34A-44EF-8D4E-AC76D8DFD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51413"/>
            <a:ext cx="9144000" cy="340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4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031CC5-A2BB-4012-A575-D24DC5CFA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615"/>
            <a:ext cx="9144000" cy="46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3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01473F-97B0-4455-A77B-790899E6E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2615"/>
            <a:ext cx="9144000" cy="46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2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3</cp:revision>
  <dcterms:created xsi:type="dcterms:W3CDTF">2024-09-20T04:43:48Z</dcterms:created>
  <dcterms:modified xsi:type="dcterms:W3CDTF">2024-09-20T05:26:02Z</dcterms:modified>
</cp:coreProperties>
</file>