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2A090-7C5E-332A-1443-07415998A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4DB2D9-5B80-87E1-6FC9-35883A84D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F6264-FAB1-F655-F7B5-8277C0E49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353EE-9B5C-2A36-F8B4-9DCF08BD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4D9FE-3F95-DF7D-D34E-4527343A7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BC7A-F822-A30A-7A22-C6B5BFA70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46117F-6B3F-2A0C-0BD1-B386B2447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88D45-7FFC-08A5-216B-1C583D0B6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001AE-65EA-6FCF-5F0B-2AE52E17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F1938-CC85-16AD-A939-9E6C6B94D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7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2583E8-CC9D-D0D4-89E5-3AE79ACA8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B4AF1-7FCE-045D-E40A-11DC5541A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87653-55A2-0FF1-AEA7-B0B094FBF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B6A5D-4E98-6728-E4EE-4E7C6C6C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B8B82-BD35-481A-EF93-24DDB103F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4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37E67-728D-11C4-F1A8-5A5CA2ECC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574C3-4425-0884-8549-CC92CB195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5BE25-9B68-DBA3-57D3-DA61A09CA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F1CFF-FE8A-9F35-42EC-B186602C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1066F-E1E1-A095-CBF9-AD59916C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4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42971-ACD6-EDD2-5F37-81C971308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D1ADF-192A-0CDF-7AE8-9D6E3924E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D3C5E-AEB3-AA65-BF35-E2494C757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01FDB-1CED-9B6D-F12F-B535AE39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7B6C9-AF59-9780-F1D0-4FF6A1D1F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1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221DF-5976-E95F-535B-9C1D93039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117E5-9CB5-7B53-031E-40069A778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F08E4-169D-2F9A-FD86-F0094DB09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B1C07-32D1-8C4B-EC94-08A03CC5F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97538E-8AD4-2D5C-D7B0-B7282E4AA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ADA12-B3F5-8967-26A8-5B5DD0BC7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9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DB58-54D9-D87E-B795-DF50C3FD9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C2CA8-A08C-C5E8-733B-2606BFB38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FE05F-2843-90BB-581E-C30654DD5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EC0A8-F8E6-A961-84D3-475C1E1A07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8CC260-999E-1659-DAEE-21CD659E50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3C5528-74FC-BC5C-DCD3-61D2FB3F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AC4719-6A20-A309-0263-E7280113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FE2C94-454E-634A-43A3-5548AFDC9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0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8B035-D83B-20B8-5B7A-E21BC7C6C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FB3D12-601F-45CB-6313-A185D655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DA8D52-E05F-8109-B122-A6FA179B8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7B2C54-7271-CC6A-690E-7A3BB9D09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1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63B21-D1FA-76DE-F923-29062AE31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B09A1-D2F1-123E-0976-DEE3F2716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18531-C154-3EBA-F729-1D8B851F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3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2DE5-41DB-FD1B-324E-44F6D6E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519E0-78F6-D538-F366-4B8D9D18A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5A847-3AD2-0A11-7A10-8AB140E65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EA3D59-6F3F-C0BB-6D4E-7DCE3889E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205C2-7BC7-112D-8FA6-72BD58B7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CDC8C7-CBED-99DF-320D-AA54F5D0E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8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0D3B6-D521-A401-F8B0-F994D6E26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C424B9-BD33-99B3-1550-8A1B577F27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EDA23-24CD-CEF4-F518-46F14D1A8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8D7AE-710D-A058-CED8-F3936FF0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8A366-C4B4-BB47-425A-555666823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16778-A291-4CFB-0D16-91670CAFC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88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DBC596-BC9B-032A-3E64-3954A993A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E1E84-8314-6D24-D2AF-183693F92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1F1AA-201A-0542-B922-52DDA163B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6C26F5-A95D-4F6B-ADE9-3C5122E26A0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6D5BA-0A5D-C9E7-0887-A99CAFDDF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9CF1C-4405-EA78-6A57-1AA829853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0FB8B8-098A-46D5-B557-01C86DFAB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1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F79CD-342D-56EF-F857-38C7842113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2025-05-19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F67D57-5C22-629B-77D7-9DE41484A2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3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7F7452A-55C9-BCD3-A4D6-8AFEACA84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0596" y="2350851"/>
            <a:ext cx="4507149" cy="45071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433D6A-3D3D-BB87-5557-27AE253270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396" y="3153207"/>
            <a:ext cx="4907604" cy="3703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882387-F596-792E-77CD-1730849B5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38882"/>
            <a:ext cx="10515600" cy="1325563"/>
          </a:xfrm>
        </p:spPr>
        <p:txBody>
          <a:bodyPr/>
          <a:lstStyle/>
          <a:p>
            <a:r>
              <a:rPr lang="en-US" dirty="0"/>
              <a:t>Low Energy Uncertainty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8B7D7-18C5-0E90-D54A-3E431D8A4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1618"/>
            <a:ext cx="6145227" cy="4351338"/>
          </a:xfrm>
        </p:spPr>
        <p:txBody>
          <a:bodyPr/>
          <a:lstStyle/>
          <a:p>
            <a:r>
              <a:rPr lang="en-US" dirty="0"/>
              <a:t>Likely comes from poor estimates of our uncertainties due to noise, pad gain match, etc.</a:t>
            </a:r>
          </a:p>
          <a:p>
            <a:r>
              <a:rPr lang="en-US" dirty="0"/>
              <a:t>Pad gain match with constraint that the values must be positive: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111186-E414-2C6C-535A-B1BB04BC23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7416" y="1654"/>
            <a:ext cx="5464584" cy="265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2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48386CE-133A-0D0A-3337-DAB680E68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46" y="2386806"/>
            <a:ext cx="5410200" cy="454342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A8AD235D-DCFD-1D74-F9C2-EC673002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the pad gain match seemed to get rid of a few high range, low energy events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6F83D5B-330E-9788-3C45-8CC4DEFEC2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Run 0012 Before Pad Gain Match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8599B4A-F468-BE95-0E82-4D2EB76D26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Run 0012 After Pad Gain Match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65B660-2705-8E07-8551-5FD81E34D5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2330" y="2266950"/>
            <a:ext cx="5429250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640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C6A75-A202-C557-F7B1-2219EE05D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60532-2BC4-30F1-4DAD-6F75C9AE8E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520AF-C578-36DA-68ED-23602A4EB1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67C747-D947-4591-25DB-F7963A436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073" y="46570"/>
            <a:ext cx="8251854" cy="33824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F755BE-7450-719C-32D0-0A14C5A0B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646" y="3273708"/>
            <a:ext cx="8526308" cy="353772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B677761-ECE1-0E51-E24D-82453F828E56}"/>
              </a:ext>
            </a:extLst>
          </p:cNvPr>
          <p:cNvSpPr txBox="1"/>
          <p:nvPr/>
        </p:nvSpPr>
        <p:spPr>
          <a:xfrm>
            <a:off x="8391441" y="1191158"/>
            <a:ext cx="1830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FWHM: 27.2%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51EB93-8F79-A93B-666E-55ACF5F6CCAB}"/>
              </a:ext>
            </a:extLst>
          </p:cNvPr>
          <p:cNvSpPr txBox="1"/>
          <p:nvPr/>
        </p:nvSpPr>
        <p:spPr>
          <a:xfrm>
            <a:off x="8391441" y="526613"/>
            <a:ext cx="1830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FWHM: 20.6%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A726B-43AF-7C4D-AE60-9CFE286864E4}"/>
              </a:ext>
            </a:extLst>
          </p:cNvPr>
          <p:cNvSpPr txBox="1"/>
          <p:nvPr/>
        </p:nvSpPr>
        <p:spPr>
          <a:xfrm>
            <a:off x="8391441" y="3747555"/>
            <a:ext cx="1830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FWHM: 9.49%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511A6F-1B43-4514-D187-730F11AEFD54}"/>
              </a:ext>
            </a:extLst>
          </p:cNvPr>
          <p:cNvSpPr txBox="1"/>
          <p:nvPr/>
        </p:nvSpPr>
        <p:spPr>
          <a:xfrm>
            <a:off x="8391441" y="4433649"/>
            <a:ext cx="1830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FWHM: 5.60%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4D7D09-CD88-6943-14E1-5DE451844550}"/>
              </a:ext>
            </a:extLst>
          </p:cNvPr>
          <p:cNvSpPr txBox="1"/>
          <p:nvPr/>
        </p:nvSpPr>
        <p:spPr>
          <a:xfrm>
            <a:off x="8391441" y="5133690"/>
            <a:ext cx="1830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FWHM: 5.75%</a:t>
            </a:r>
          </a:p>
        </p:txBody>
      </p:sp>
    </p:spTree>
    <p:extLst>
      <p:ext uri="{BB962C8B-B14F-4D97-AF65-F5344CB8AC3E}">
        <p14:creationId xmlns:p14="http://schemas.microsoft.com/office/powerpoint/2010/main" val="489077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84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2025-05-19</vt:lpstr>
      <vt:lpstr>Low Energy Uncertainty</vt:lpstr>
      <vt:lpstr>Also the pad gain match seemed to get rid of a few high range, low energy events</vt:lpstr>
      <vt:lpstr>PowerPoint Presentation</vt:lpstr>
    </vt:vector>
  </TitlesOfParts>
  <Company>MSU NSCL/FRIB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Dopfer, Joseph</dc:creator>
  <cp:lastModifiedBy>Dopfer, Joseph</cp:lastModifiedBy>
  <cp:revision>8</cp:revision>
  <dcterms:created xsi:type="dcterms:W3CDTF">2025-05-19T20:22:08Z</dcterms:created>
  <dcterms:modified xsi:type="dcterms:W3CDTF">2025-05-20T13:54:00Z</dcterms:modified>
</cp:coreProperties>
</file>