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9" autoAdjust="0"/>
    <p:restoredTop sz="94660"/>
  </p:normalViewPr>
  <p:slideViewPr>
    <p:cSldViewPr snapToGrid="0">
      <p:cViewPr varScale="1">
        <p:scale>
          <a:sx n="62" d="100"/>
          <a:sy n="62" d="100"/>
        </p:scale>
        <p:origin x="72" y="46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277FF-14E6-4A3A-9EB4-F69E0ECE7D25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64B28-FEAB-49AE-AF72-7981F3D6C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906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277FF-14E6-4A3A-9EB4-F69E0ECE7D25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64B28-FEAB-49AE-AF72-7981F3D6C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781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277FF-14E6-4A3A-9EB4-F69E0ECE7D25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64B28-FEAB-49AE-AF72-7981F3D6C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309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277FF-14E6-4A3A-9EB4-F69E0ECE7D25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64B28-FEAB-49AE-AF72-7981F3D6C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297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277FF-14E6-4A3A-9EB4-F69E0ECE7D25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64B28-FEAB-49AE-AF72-7981F3D6C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628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277FF-14E6-4A3A-9EB4-F69E0ECE7D25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64B28-FEAB-49AE-AF72-7981F3D6C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215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277FF-14E6-4A3A-9EB4-F69E0ECE7D25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64B28-FEAB-49AE-AF72-7981F3D6C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524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277FF-14E6-4A3A-9EB4-F69E0ECE7D25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64B28-FEAB-49AE-AF72-7981F3D6C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755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277FF-14E6-4A3A-9EB4-F69E0ECE7D25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64B28-FEAB-49AE-AF72-7981F3D6C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473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277FF-14E6-4A3A-9EB4-F69E0ECE7D25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64B28-FEAB-49AE-AF72-7981F3D6C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924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277FF-14E6-4A3A-9EB4-F69E0ECE7D25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64B28-FEAB-49AE-AF72-7981F3D6C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889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9277FF-14E6-4A3A-9EB4-F69E0ECE7D25}" type="datetimeFigureOut">
              <a:rPr lang="en-US" smtClean="0"/>
              <a:t>5/15/2024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D64B28-FEAB-49AE-AF72-7981F3D6CB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608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EDE47-356F-41A8-89AF-D598D0141CF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/>
              <a:t>S2193 Sensitivity Estimation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B2C308-58D5-4C86-850B-5AAA9DE1F1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20240514</a:t>
            </a:r>
          </a:p>
        </p:txBody>
      </p:sp>
    </p:spTree>
    <p:extLst>
      <p:ext uri="{BB962C8B-B14F-4D97-AF65-F5344CB8AC3E}">
        <p14:creationId xmlns:p14="http://schemas.microsoft.com/office/powerpoint/2010/main" val="10213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52ADA77F-4BE4-40FA-81EA-88D195AAFF3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8198571"/>
                  </p:ext>
                </p:extLst>
              </p:nvPr>
            </p:nvGraphicFramePr>
            <p:xfrm>
              <a:off x="220784" y="281354"/>
              <a:ext cx="8702432" cy="579940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175608">
                      <a:extLst>
                        <a:ext uri="{9D8B030D-6E8A-4147-A177-3AD203B41FA5}">
                          <a16:colId xmlns:a16="http://schemas.microsoft.com/office/drawing/2014/main" val="1072173753"/>
                        </a:ext>
                      </a:extLst>
                    </a:gridCol>
                    <a:gridCol w="2175608">
                      <a:extLst>
                        <a:ext uri="{9D8B030D-6E8A-4147-A177-3AD203B41FA5}">
                          <a16:colId xmlns:a16="http://schemas.microsoft.com/office/drawing/2014/main" val="888213344"/>
                        </a:ext>
                      </a:extLst>
                    </a:gridCol>
                    <a:gridCol w="2175608">
                      <a:extLst>
                        <a:ext uri="{9D8B030D-6E8A-4147-A177-3AD203B41FA5}">
                          <a16:colId xmlns:a16="http://schemas.microsoft.com/office/drawing/2014/main" val="2189688729"/>
                        </a:ext>
                      </a:extLst>
                    </a:gridCol>
                    <a:gridCol w="2175608">
                      <a:extLst>
                        <a:ext uri="{9D8B030D-6E8A-4147-A177-3AD203B41FA5}">
                          <a16:colId xmlns:a16="http://schemas.microsoft.com/office/drawing/2014/main" val="3322060365"/>
                        </a:ext>
                      </a:extLst>
                    </a:gridCol>
                  </a:tblGrid>
                  <a:tr h="99989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b="0" dirty="0">
                              <a:solidFill>
                                <a:schemeClr val="tx1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Number of counts in the 7336-keV γ peak</a:t>
                          </a:r>
                          <a:endParaRPr lang="en-US" b="0" dirty="0">
                            <a:solidFill>
                              <a:schemeClr val="tx1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b="0" i="1" dirty="0" err="1">
                              <a:solidFill>
                                <a:schemeClr val="tx1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τ</a:t>
                          </a:r>
                          <a:r>
                            <a:rPr lang="en-US" altLang="zh-CN" b="0" baseline="-25000" dirty="0" err="1">
                              <a:solidFill>
                                <a:schemeClr val="tx1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true</a:t>
                          </a:r>
                          <a:r>
                            <a:rPr lang="en-US" altLang="zh-CN" b="0" dirty="0">
                              <a:solidFill>
                                <a:schemeClr val="tx1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= </a:t>
                          </a:r>
                          <a:r>
                            <a:rPr lang="en-US" b="0" dirty="0">
                              <a:solidFill>
                                <a:schemeClr val="tx1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0 fs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b="0" i="1" dirty="0" err="1">
                              <a:solidFill>
                                <a:schemeClr val="tx1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τ</a:t>
                          </a:r>
                          <a:r>
                            <a:rPr lang="en-US" altLang="zh-CN" b="0" baseline="-25000" dirty="0" err="1">
                              <a:solidFill>
                                <a:schemeClr val="tx1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true</a:t>
                          </a:r>
                          <a:r>
                            <a:rPr lang="en-US" altLang="zh-CN" b="0" dirty="0">
                              <a:solidFill>
                                <a:schemeClr val="tx1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= </a:t>
                          </a:r>
                          <a:r>
                            <a:rPr lang="en-US" b="0" dirty="0">
                              <a:solidFill>
                                <a:schemeClr val="tx1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3 fs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tx1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Good shifts: </a:t>
                          </a:r>
                          <a:r>
                            <a:rPr lang="zh-CN" altLang="en-US" b="0" dirty="0">
                              <a:solidFill>
                                <a:schemeClr val="tx1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≥</a:t>
                          </a:r>
                          <a:r>
                            <a:rPr lang="en-US" b="0" dirty="0">
                              <a:solidFill>
                                <a:schemeClr val="tx1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5 enA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115060169"/>
                      </a:ext>
                    </a:extLst>
                  </a:tr>
                  <a:tr h="159983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b="0" dirty="0">
                              <a:solidFill>
                                <a:schemeClr val="tx1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1000 counts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&lt;2.5</m:t>
                              </m:r>
                            </m:oMath>
                          </a14:m>
                          <a:r>
                            <a:rPr lang="en-US" sz="2400" b="0" dirty="0">
                              <a:solidFill>
                                <a:schemeClr val="tx1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fs (90%CI)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3.0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−1.3</m:t>
                                  </m:r>
                                </m:sub>
                                <m:sup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+1.6</m:t>
                                  </m:r>
                                </m:sup>
                              </m:sSubSup>
                            </m:oMath>
                          </a14:m>
                          <a:r>
                            <a:rPr lang="en-US" sz="2400" b="0" dirty="0">
                              <a:solidFill>
                                <a:schemeClr val="tx1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fs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b="0" dirty="0">
                              <a:solidFill>
                                <a:schemeClr val="tx1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We have got 10 good shifts, and i</a:t>
                          </a:r>
                          <a:r>
                            <a:rPr lang="en-US" b="0" dirty="0">
                              <a:solidFill>
                                <a:schemeClr val="tx1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f we get another 14 good shifts in </a:t>
                          </a:r>
                          <a:r>
                            <a:rPr lang="en-US" altLang="zh-CN" b="0" dirty="0">
                              <a:solidFill>
                                <a:schemeClr val="tx1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September.</a:t>
                          </a:r>
                          <a:endParaRPr lang="en-US" b="0" dirty="0">
                            <a:solidFill>
                              <a:schemeClr val="tx1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994952089"/>
                      </a:ext>
                    </a:extLst>
                  </a:tr>
                  <a:tr h="159983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sz="2400" b="0" dirty="0">
                              <a:solidFill>
                                <a:schemeClr val="tx1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700 counts</a:t>
                          </a:r>
                          <a:endParaRPr lang="en-US" sz="2400" b="0" dirty="0">
                            <a:solidFill>
                              <a:schemeClr val="tx1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&lt;3.3</m:t>
                              </m:r>
                            </m:oMath>
                          </a14:m>
                          <a:r>
                            <a:rPr lang="en-US" sz="2400" b="0" dirty="0">
                              <a:solidFill>
                                <a:schemeClr val="tx1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fs (90%CI)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3.0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−1.6</m:t>
                                  </m:r>
                                </m:sub>
                                <m:sup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+1.9</m:t>
                                  </m:r>
                                </m:sup>
                              </m:sSubSup>
                            </m:oMath>
                          </a14:m>
                          <a:r>
                            <a:rPr lang="en-US" sz="2400" b="0" dirty="0">
                              <a:solidFill>
                                <a:schemeClr val="tx1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fs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CN" b="0" dirty="0">
                              <a:solidFill>
                                <a:schemeClr val="tx1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We have got 10 good shifts, and i</a:t>
                          </a:r>
                          <a:r>
                            <a:rPr lang="en-US" b="0" dirty="0">
                              <a:solidFill>
                                <a:schemeClr val="tx1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f we get another 7 good shifts in </a:t>
                          </a:r>
                          <a:r>
                            <a:rPr lang="en-US" altLang="zh-CN" b="0" dirty="0">
                              <a:solidFill>
                                <a:schemeClr val="tx1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September.</a:t>
                          </a:r>
                          <a:endParaRPr lang="en-US" b="0" dirty="0">
                            <a:solidFill>
                              <a:schemeClr val="tx1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382316509"/>
                      </a:ext>
                    </a:extLst>
                  </a:tr>
                  <a:tr h="159983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b="0" dirty="0">
                              <a:solidFill>
                                <a:schemeClr val="tx1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500 counts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 xmlns:m="http://schemas.openxmlformats.org/officeDocument/2006/math"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&lt;4.1</m:t>
                              </m:r>
                            </m:oMath>
                          </a14:m>
                          <a:r>
                            <a:rPr lang="en-US" sz="2400" b="0" dirty="0">
                              <a:solidFill>
                                <a:schemeClr val="tx1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fs (90%CI)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Sup>
                                <m:sSubSupPr>
                                  <m:ctrlP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SupPr>
                                <m:e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3.0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−1.8</m:t>
                                  </m:r>
                                </m:sub>
                                <m:sup>
                                  <m:r>
                                    <a:rPr lang="en-US" sz="2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  <m:t>+2.2</m:t>
                                  </m:r>
                                </m:sup>
                              </m:sSubSup>
                            </m:oMath>
                          </a14:m>
                          <a:r>
                            <a:rPr lang="en-US" sz="2400" b="0" dirty="0">
                              <a:solidFill>
                                <a:schemeClr val="tx1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fs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b="0" dirty="0">
                              <a:solidFill>
                                <a:schemeClr val="tx1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We have got 10 good shifts, and i</a:t>
                          </a:r>
                          <a:r>
                            <a:rPr lang="en-US" b="0" dirty="0">
                              <a:solidFill>
                                <a:schemeClr val="tx1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f we get another 2 good shifts in </a:t>
                          </a:r>
                          <a:r>
                            <a:rPr lang="en-US" altLang="zh-CN" b="0" dirty="0">
                              <a:solidFill>
                                <a:schemeClr val="tx1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September.</a:t>
                          </a:r>
                          <a:endParaRPr lang="en-US" b="0" dirty="0">
                            <a:solidFill>
                              <a:schemeClr val="tx1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137363020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52ADA77F-4BE4-40FA-81EA-88D195AAFF35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8198571"/>
                  </p:ext>
                </p:extLst>
              </p:nvPr>
            </p:nvGraphicFramePr>
            <p:xfrm>
              <a:off x="220784" y="281354"/>
              <a:ext cx="8702432" cy="579940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175608">
                      <a:extLst>
                        <a:ext uri="{9D8B030D-6E8A-4147-A177-3AD203B41FA5}">
                          <a16:colId xmlns:a16="http://schemas.microsoft.com/office/drawing/2014/main" val="1072173753"/>
                        </a:ext>
                      </a:extLst>
                    </a:gridCol>
                    <a:gridCol w="2175608">
                      <a:extLst>
                        <a:ext uri="{9D8B030D-6E8A-4147-A177-3AD203B41FA5}">
                          <a16:colId xmlns:a16="http://schemas.microsoft.com/office/drawing/2014/main" val="888213344"/>
                        </a:ext>
                      </a:extLst>
                    </a:gridCol>
                    <a:gridCol w="2175608">
                      <a:extLst>
                        <a:ext uri="{9D8B030D-6E8A-4147-A177-3AD203B41FA5}">
                          <a16:colId xmlns:a16="http://schemas.microsoft.com/office/drawing/2014/main" val="2189688729"/>
                        </a:ext>
                      </a:extLst>
                    </a:gridCol>
                    <a:gridCol w="2175608">
                      <a:extLst>
                        <a:ext uri="{9D8B030D-6E8A-4147-A177-3AD203B41FA5}">
                          <a16:colId xmlns:a16="http://schemas.microsoft.com/office/drawing/2014/main" val="3322060365"/>
                        </a:ext>
                      </a:extLst>
                    </a:gridCol>
                  </a:tblGrid>
                  <a:tr h="99989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b="0" dirty="0">
                              <a:solidFill>
                                <a:schemeClr val="tx1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Number of counts in the 7336-keV γ peak</a:t>
                          </a:r>
                          <a:endParaRPr lang="en-US" b="0" dirty="0">
                            <a:solidFill>
                              <a:schemeClr val="tx1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b="0" i="1" dirty="0" err="1">
                              <a:solidFill>
                                <a:schemeClr val="tx1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τ</a:t>
                          </a:r>
                          <a:r>
                            <a:rPr lang="en-US" altLang="zh-CN" b="0" baseline="-25000" dirty="0" err="1">
                              <a:solidFill>
                                <a:schemeClr val="tx1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true</a:t>
                          </a:r>
                          <a:r>
                            <a:rPr lang="en-US" altLang="zh-CN" b="0" dirty="0">
                              <a:solidFill>
                                <a:schemeClr val="tx1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= </a:t>
                          </a:r>
                          <a:r>
                            <a:rPr lang="en-US" b="0" dirty="0">
                              <a:solidFill>
                                <a:schemeClr val="tx1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0 fs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b="0" i="1" dirty="0" err="1">
                              <a:solidFill>
                                <a:schemeClr val="tx1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τ</a:t>
                          </a:r>
                          <a:r>
                            <a:rPr lang="en-US" altLang="zh-CN" b="0" baseline="-25000" dirty="0" err="1">
                              <a:solidFill>
                                <a:schemeClr val="tx1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true</a:t>
                          </a:r>
                          <a:r>
                            <a:rPr lang="en-US" altLang="zh-CN" b="0" dirty="0">
                              <a:solidFill>
                                <a:schemeClr val="tx1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 = </a:t>
                          </a:r>
                          <a:r>
                            <a:rPr lang="en-US" b="0" dirty="0">
                              <a:solidFill>
                                <a:schemeClr val="tx1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3 fs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b="0" dirty="0">
                              <a:solidFill>
                                <a:schemeClr val="tx1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Good shifts: </a:t>
                          </a:r>
                          <a:r>
                            <a:rPr lang="zh-CN" altLang="en-US" b="0" dirty="0">
                              <a:solidFill>
                                <a:schemeClr val="tx1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≥</a:t>
                          </a:r>
                          <a:r>
                            <a:rPr lang="en-US" b="0" dirty="0">
                              <a:solidFill>
                                <a:schemeClr val="tx1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5 enA 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115060169"/>
                      </a:ext>
                    </a:extLst>
                  </a:tr>
                  <a:tr h="159983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b="0" dirty="0">
                              <a:solidFill>
                                <a:schemeClr val="tx1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1000 counts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00280" t="-62738" r="-200560" b="-20076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00280" t="-62738" r="-100560" b="-20076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b="0" dirty="0">
                              <a:solidFill>
                                <a:schemeClr val="tx1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We have got 10 good shifts, and i</a:t>
                          </a:r>
                          <a:r>
                            <a:rPr lang="en-US" b="0" dirty="0">
                              <a:solidFill>
                                <a:schemeClr val="tx1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f we get another 14 good shifts in </a:t>
                          </a:r>
                          <a:r>
                            <a:rPr lang="en-US" altLang="zh-CN" b="0" dirty="0">
                              <a:solidFill>
                                <a:schemeClr val="tx1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September.</a:t>
                          </a:r>
                          <a:endParaRPr lang="en-US" b="0" dirty="0">
                            <a:solidFill>
                              <a:schemeClr val="tx1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994952089"/>
                      </a:ext>
                    </a:extLst>
                  </a:tr>
                  <a:tr h="159983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sz="2400" b="0" dirty="0">
                              <a:solidFill>
                                <a:schemeClr val="tx1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700 counts</a:t>
                          </a:r>
                          <a:endParaRPr lang="en-US" sz="2400" b="0" dirty="0">
                            <a:solidFill>
                              <a:schemeClr val="tx1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00280" t="-163359" r="-200560" b="-1015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00280" t="-163359" r="-100560" b="-1015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altLang="zh-CN" b="0" dirty="0">
                              <a:solidFill>
                                <a:schemeClr val="tx1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We have got 10 good shifts, and i</a:t>
                          </a:r>
                          <a:r>
                            <a:rPr lang="en-US" b="0" dirty="0">
                              <a:solidFill>
                                <a:schemeClr val="tx1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f we get another 7 good shifts in </a:t>
                          </a:r>
                          <a:r>
                            <a:rPr lang="en-US" altLang="zh-CN" b="0" dirty="0">
                              <a:solidFill>
                                <a:schemeClr val="tx1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September.</a:t>
                          </a:r>
                          <a:endParaRPr lang="en-US" b="0" dirty="0">
                            <a:solidFill>
                              <a:schemeClr val="tx1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382316509"/>
                      </a:ext>
                    </a:extLst>
                  </a:tr>
                  <a:tr h="159983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b="0" dirty="0">
                              <a:solidFill>
                                <a:schemeClr val="tx1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500 counts</a:t>
                          </a: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100280" t="-262357" r="-200560" b="-11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2"/>
                          <a:stretch>
                            <a:fillRect l="-200280" t="-262357" r="-100560" b="-114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altLang="zh-CN" b="0" dirty="0">
                              <a:solidFill>
                                <a:schemeClr val="tx1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We have got 10 good shifts, and i</a:t>
                          </a:r>
                          <a:r>
                            <a:rPr lang="en-US" b="0" dirty="0">
                              <a:solidFill>
                                <a:schemeClr val="tx1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f we get another 2 good shifts in </a:t>
                          </a:r>
                          <a:r>
                            <a:rPr lang="en-US" altLang="zh-CN" b="0" dirty="0">
                              <a:solidFill>
                                <a:schemeClr val="tx1"/>
                              </a:solidFill>
                              <a:latin typeface="Cambria" panose="02040503050406030204" pitchFamily="18" charset="0"/>
                              <a:ea typeface="Cambria" panose="02040503050406030204" pitchFamily="18" charset="0"/>
                            </a:rPr>
                            <a:t>September.</a:t>
                          </a:r>
                          <a:endParaRPr lang="en-US" b="0" dirty="0">
                            <a:solidFill>
                              <a:schemeClr val="tx1"/>
                            </a:solidFill>
                            <a:latin typeface="Cambria" panose="02040503050406030204" pitchFamily="18" charset="0"/>
                            <a:ea typeface="Cambria" panose="02040503050406030204" pitchFamily="18" charset="0"/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413736302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0388241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116</Words>
  <Application>Microsoft Office PowerPoint</Application>
  <PresentationFormat>On-screen Show (4:3)</PresentationFormat>
  <Paragraphs>18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Cambria</vt:lpstr>
      <vt:lpstr>Cambria Math</vt:lpstr>
      <vt:lpstr>Office Theme</vt:lpstr>
      <vt:lpstr>S2193 Sensitivity Estimation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lijie sun</dc:creator>
  <cp:lastModifiedBy>lijie sun</cp:lastModifiedBy>
  <cp:revision>5</cp:revision>
  <dcterms:created xsi:type="dcterms:W3CDTF">2024-05-15T21:26:58Z</dcterms:created>
  <dcterms:modified xsi:type="dcterms:W3CDTF">2024-05-15T22:08:58Z</dcterms:modified>
</cp:coreProperties>
</file>