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9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4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2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A89B-6A7E-4D36-84E9-180FE5A74B07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9852-D452-4047-B691-A33F63198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Pressure Tests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2024-05-13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01" y="1690688"/>
            <a:ext cx="5852172" cy="43891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@ 1400 </a:t>
            </a:r>
            <a:r>
              <a:rPr lang="en-US" dirty="0" err="1" smtClean="0"/>
              <a:t>torr</a:t>
            </a:r>
            <a:r>
              <a:rPr lang="en-US" dirty="0" smtClean="0"/>
              <a:t> (DATAQ = 1447 </a:t>
            </a:r>
            <a:r>
              <a:rPr lang="en-US" dirty="0" err="1" smtClean="0"/>
              <a:t>torr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2545" y="1690688"/>
            <a:ext cx="124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 389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5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@ 1500 </a:t>
            </a:r>
            <a:r>
              <a:rPr lang="en-US" dirty="0" err="1" smtClean="0"/>
              <a:t>torr</a:t>
            </a:r>
            <a:r>
              <a:rPr lang="en-US" dirty="0" smtClean="0"/>
              <a:t> (DATAQ = 1544 </a:t>
            </a:r>
            <a:r>
              <a:rPr lang="en-US" dirty="0" err="1" smtClean="0"/>
              <a:t>torr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01" y="1690688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5472545" y="1690688"/>
            <a:ext cx="124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 390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24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01" y="1690689"/>
            <a:ext cx="580178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@ 1600 </a:t>
            </a:r>
            <a:r>
              <a:rPr lang="en-US" dirty="0" err="1" smtClean="0"/>
              <a:t>torr</a:t>
            </a:r>
            <a:r>
              <a:rPr lang="en-US" dirty="0" smtClean="0"/>
              <a:t> (DATAQ =  1643 </a:t>
            </a:r>
            <a:r>
              <a:rPr lang="en-US" dirty="0" err="1" smtClean="0"/>
              <a:t>torr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2545" y="1690688"/>
            <a:ext cx="124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Run 392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62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Weird </a:t>
            </a:r>
            <a:r>
              <a:rPr lang="en-US" dirty="0" err="1" smtClean="0"/>
              <a:t>CoBo</a:t>
            </a:r>
            <a:r>
              <a:rPr lang="en-US" dirty="0" smtClean="0"/>
              <a:t> 1, </a:t>
            </a:r>
            <a:r>
              <a:rPr lang="en-US" dirty="0" err="1" smtClean="0"/>
              <a:t>AsAd</a:t>
            </a:r>
            <a:r>
              <a:rPr lang="en-US" dirty="0" smtClean="0"/>
              <a:t> 0 Behavior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518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9" y="1825626"/>
            <a:ext cx="5801784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Doesn’t appear in any other </a:t>
            </a:r>
            <a:r>
              <a:rPr lang="en-US" dirty="0" err="1" smtClean="0"/>
              <a:t>AsAd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8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Disappeared on 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25" y="1552742"/>
            <a:ext cx="4801898" cy="5305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148" y="1552742"/>
            <a:ext cx="4806129" cy="53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FFT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biggest source of noise was from mains hum, at 60 Hz and odd multiples of 60 Hz</a:t>
            </a:r>
          </a:p>
          <a:p>
            <a:r>
              <a:rPr lang="en-US" dirty="0" smtClean="0"/>
              <a:t>Noise from the preamp seemed to be smaller in power, and occurred at 146 Hz, 372 Hz, 2.98 kHz, 10 kHz, and 16 kHz</a:t>
            </a:r>
          </a:p>
          <a:p>
            <a:endParaRPr lang="en-US" dirty="0"/>
          </a:p>
          <a:p>
            <a:r>
              <a:rPr lang="en-US" dirty="0" smtClean="0"/>
              <a:t>Our system clock for GET runs at 50 MS/s, or 20 ns per bin</a:t>
            </a:r>
          </a:p>
          <a:p>
            <a:r>
              <a:rPr lang="en-US" dirty="0" smtClean="0"/>
              <a:t>This means that if our noise is higher frequency than 50 MHz or much lower than 100 kHz, we either can’t see it, or it gets background subtracted easily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 Test @ 1100 </a:t>
            </a:r>
            <a:r>
              <a:rPr lang="en-US" dirty="0" err="1" smtClean="0"/>
              <a:t>torr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4" y="1690688"/>
            <a:ext cx="5801784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38" y="1690688"/>
            <a:ext cx="5852172" cy="43891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2872" y="6042026"/>
            <a:ext cx="352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MM: </a:t>
            </a:r>
            <a:r>
              <a:rPr lang="en-US" dirty="0" smtClean="0"/>
              <a:t>530 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033095" y="6079817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MM: 522.5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7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also noticed that adjusting the pressure and MM voltage moves the location of the peaks in the pad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voltage moves the peaks to later bins</a:t>
            </a:r>
          </a:p>
          <a:p>
            <a:r>
              <a:rPr lang="en-US" dirty="0" smtClean="0"/>
              <a:t>Increasing pressure moves the peaks to earlier bins</a:t>
            </a:r>
          </a:p>
          <a:p>
            <a:endParaRPr lang="en-US" dirty="0"/>
          </a:p>
          <a:p>
            <a:r>
              <a:rPr lang="en-US" dirty="0" smtClean="0"/>
              <a:t>Easy fix, requires adjusting the gate delay parameter in the GET </a:t>
            </a:r>
            <a:r>
              <a:rPr lang="en-US" dirty="0" err="1" smtClean="0"/>
              <a:t>config</a:t>
            </a:r>
            <a:r>
              <a:rPr lang="en-US" dirty="0" smtClean="0"/>
              <a:t>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0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388 - MM: 580 V – 1351 </a:t>
            </a:r>
            <a:r>
              <a:rPr lang="en-US" dirty="0" err="1" smtClean="0"/>
              <a:t>torr</a:t>
            </a:r>
            <a:r>
              <a:rPr lang="en-US" dirty="0" smtClean="0"/>
              <a:t> – 554 </a:t>
            </a:r>
            <a:r>
              <a:rPr lang="en-US" dirty="0" err="1" smtClean="0"/>
              <a:t>sccm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1" y="1293021"/>
            <a:ext cx="9627697" cy="54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4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Run 388 - MM: 580 V – 1351 </a:t>
            </a:r>
            <a:r>
              <a:rPr lang="en-US" dirty="0" err="1" smtClean="0"/>
              <a:t>torr</a:t>
            </a:r>
            <a:r>
              <a:rPr lang="en-US" dirty="0" smtClean="0"/>
              <a:t> – 554 </a:t>
            </a:r>
            <a:r>
              <a:rPr lang="en-US" dirty="0" err="1" smtClean="0"/>
              <a:t>sccm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934" y="0"/>
            <a:ext cx="7830459" cy="68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85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241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Pressure Tests</vt:lpstr>
      <vt:lpstr>Weird CoBo 1, AsAd 0 Behavior</vt:lpstr>
      <vt:lpstr>Doesn’t appear in any other AsAd</vt:lpstr>
      <vt:lpstr>Disappeared on Friday</vt:lpstr>
      <vt:lpstr>Noise FFT search</vt:lpstr>
      <vt:lpstr>Tuesday Test @ 1100 torr</vt:lpstr>
      <vt:lpstr>We also noticed that adjusting the pressure and MM voltage moves the location of the peaks in the pad traces</vt:lpstr>
      <vt:lpstr>Run 388 - MM: 580 V – 1351 torr – 554 sccm</vt:lpstr>
      <vt:lpstr>Run 388 - MM: 580 V – 1351 torr – 554 sccm</vt:lpstr>
      <vt:lpstr>Test @ 1400 torr (DATAQ = 1447 torr)</vt:lpstr>
      <vt:lpstr>Test @ 1500 torr (DATAQ = 1544 torr)</vt:lpstr>
      <vt:lpstr>Test @ 1600 torr (DATAQ =  1643 torr)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Dopfer, Joseph</dc:creator>
  <cp:lastModifiedBy>Dopfer, Joseph</cp:lastModifiedBy>
  <cp:revision>11</cp:revision>
  <dcterms:created xsi:type="dcterms:W3CDTF">2024-05-21T15:59:38Z</dcterms:created>
  <dcterms:modified xsi:type="dcterms:W3CDTF">2024-05-23T12:57:35Z</dcterms:modified>
</cp:coreProperties>
</file>