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C93859-E686-4D08-92E3-D34A13C6B9D4}" v="1" dt="2025-05-26T17:15:43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8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356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31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3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41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0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46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44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0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32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85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CF923B-A0A7-4888-8EB1-13C91542E069}" type="datetimeFigureOut">
              <a:rPr lang="en-CA" smtClean="0"/>
              <a:t>2025-05-28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14ADF1-7895-491E-AD5C-491AB8E048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17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0A9943-535B-66EB-63B8-0B27657B1193}"/>
              </a:ext>
            </a:extLst>
          </p:cNvPr>
          <p:cNvSpPr txBox="1"/>
          <p:nvPr/>
        </p:nvSpPr>
        <p:spPr>
          <a:xfrm>
            <a:off x="976271" y="391220"/>
            <a:ext cx="7191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Cl(p,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CA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reaction rate in classical novae: </a:t>
            </a:r>
          </a:p>
          <a:p>
            <a:pPr algn="ctr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</a:t>
            </a:r>
            <a:r>
              <a:rPr lang="en-CA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decay with GADGET I (E25052)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79316-5FA7-4F7A-C7A7-906110C20AAB}"/>
              </a:ext>
            </a:extLst>
          </p:cNvPr>
          <p:cNvSpPr txBox="1"/>
          <p:nvPr/>
        </p:nvSpPr>
        <p:spPr>
          <a:xfrm>
            <a:off x="589989" y="1593409"/>
            <a:ext cx="81571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34g,m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Cl(p,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reactions affect the abundance of </a:t>
            </a:r>
            <a:r>
              <a:rPr lang="en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in ONe novae (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peak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 0.4 GK)</a:t>
            </a: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S/</a:t>
            </a:r>
            <a:r>
              <a:rPr lang="en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ratio:  help distinguish between presolar meteoritic grains of core-collapse supernova and classical nova origins</a:t>
            </a: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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GOAL:  </a:t>
            </a:r>
            <a:r>
              <a:rPr lang="en-CA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measure the beta-delayed proton and gamma decay of </a:t>
            </a:r>
            <a:r>
              <a:rPr lang="en-CA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35</a:t>
            </a:r>
            <a:r>
              <a:rPr lang="en-CA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 using 		     GADGET I to search for </a:t>
            </a:r>
            <a:r>
              <a:rPr lang="en-CA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34g,m</a:t>
            </a:r>
            <a:r>
              <a:rPr lang="en-CA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Cl+p resonances in </a:t>
            </a:r>
            <a:r>
              <a:rPr lang="en-CA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35</a:t>
            </a:r>
            <a:r>
              <a:rPr lang="en-CA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Ar.</a:t>
            </a: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Experiment:  </a:t>
            </a: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FRIB </a:t>
            </a:r>
            <a:r>
              <a:rPr lang="en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fast-beam of ~ 2 × 10</a:t>
            </a:r>
            <a:r>
              <a:rPr lang="en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pps, &gt; 99% purity</a:t>
            </a: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Coincidence detection of decay protons with GADGET I and gamma rays with 	the DEGAi array</a:t>
            </a:r>
          </a:p>
        </p:txBody>
      </p:sp>
    </p:spTree>
    <p:extLst>
      <p:ext uri="{BB962C8B-B14F-4D97-AF65-F5344CB8AC3E}">
        <p14:creationId xmlns:p14="http://schemas.microsoft.com/office/powerpoint/2010/main" val="174758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130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Chen, Alan</dc:creator>
  <cp:lastModifiedBy>Wrede, Christopher</cp:lastModifiedBy>
  <cp:revision>2</cp:revision>
  <dcterms:created xsi:type="dcterms:W3CDTF">2025-05-26T16:49:59Z</dcterms:created>
  <dcterms:modified xsi:type="dcterms:W3CDTF">2025-05-28T18:00:21Z</dcterms:modified>
</cp:coreProperties>
</file>