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62" r:id="rId6"/>
    <p:sldId id="259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0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7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0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6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0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9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C94A2-6154-40DB-8846-440C7601DEE5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65BA-002B-4A70-914F-CC224CCD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4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29-04-2024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6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1039 is a bit cleaner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added labels to a lot of the boxes that are on the shelves</a:t>
            </a:r>
          </a:p>
          <a:p>
            <a:r>
              <a:rPr lang="en-US" dirty="0" smtClean="0"/>
              <a:t>We have a lot of parts from GADGET I that I am not sure if we still need, we could consider a nicer way to store these</a:t>
            </a:r>
          </a:p>
          <a:p>
            <a:r>
              <a:rPr lang="en-US" dirty="0" smtClean="0"/>
              <a:t>We should still remove one of the tables from 1039 before we bring in the </a:t>
            </a:r>
            <a:r>
              <a:rPr lang="en-US" dirty="0" err="1" smtClean="0"/>
              <a:t>HPGe</a:t>
            </a:r>
            <a:r>
              <a:rPr lang="en-US" dirty="0"/>
              <a:t> </a:t>
            </a:r>
            <a:r>
              <a:rPr lang="en-US" dirty="0" smtClean="0"/>
              <a:t>to create more space</a:t>
            </a:r>
          </a:p>
          <a:p>
            <a:r>
              <a:rPr lang="en-US" dirty="0" smtClean="0"/>
              <a:t>Either table will be a bit tricky to remove</a:t>
            </a:r>
          </a:p>
        </p:txBody>
      </p:sp>
    </p:spTree>
    <p:extLst>
      <p:ext uri="{BB962C8B-B14F-4D97-AF65-F5344CB8AC3E}">
        <p14:creationId xmlns:p14="http://schemas.microsoft.com/office/powerpoint/2010/main" val="327168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Dirty/Clean Power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power to our NIM crates, </a:t>
            </a:r>
            <a:r>
              <a:rPr lang="en-US" dirty="0" err="1" smtClean="0"/>
              <a:t>AsAd</a:t>
            </a:r>
            <a:r>
              <a:rPr lang="en-US" dirty="0" smtClean="0"/>
              <a:t> boards, and oscilloscope are now on clean power</a:t>
            </a:r>
          </a:p>
          <a:p>
            <a:r>
              <a:rPr lang="en-US" dirty="0" smtClean="0"/>
              <a:t>Everything else is on dirty power: scroll pump, computers (including the Mac minis), </a:t>
            </a:r>
            <a:r>
              <a:rPr lang="en-US" dirty="0" err="1" smtClean="0"/>
              <a:t>CoBos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0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17" y="4396279"/>
            <a:ext cx="7696984" cy="24617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ATTPC Pads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4" y="1972718"/>
            <a:ext cx="7577666" cy="242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4" y="11171"/>
            <a:ext cx="7577666" cy="24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7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17" y="4396279"/>
            <a:ext cx="7696984" cy="24617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ATTPC Pads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4" y="1972718"/>
            <a:ext cx="7577666" cy="242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34" y="11171"/>
            <a:ext cx="7577666" cy="2423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320"/>
            <a:ext cx="12192000" cy="38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ATTPC does not use wires to ground their </a:t>
            </a:r>
            <a:r>
              <a:rPr lang="en-US" dirty="0" err="1" smtClean="0"/>
              <a:t>AsAd</a:t>
            </a:r>
            <a:r>
              <a:rPr lang="en-US" dirty="0" smtClean="0"/>
              <a:t> boards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25" y="1815570"/>
            <a:ext cx="6238749" cy="5042430"/>
          </a:xfrm>
        </p:spPr>
      </p:pic>
    </p:spTree>
    <p:extLst>
      <p:ext uri="{BB962C8B-B14F-4D97-AF65-F5344CB8AC3E}">
        <p14:creationId xmlns:p14="http://schemas.microsoft.com/office/powerpoint/2010/main" val="56850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94083" cy="4858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Greatly reduced noise when we use lower impedance grounding wires from the </a:t>
            </a:r>
            <a:r>
              <a:rPr lang="en-US" dirty="0" err="1" smtClean="0"/>
              <a:t>AsAd</a:t>
            </a:r>
            <a:r>
              <a:rPr lang="en-US" dirty="0" smtClean="0"/>
              <a:t> boards to the support plate/detector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15" y="29103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14" y="2506662"/>
            <a:ext cx="3263503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65" y="29103"/>
            <a:ext cx="3028950" cy="403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r="26296"/>
          <a:stretch/>
        </p:blipFill>
        <p:spPr>
          <a:xfrm>
            <a:off x="8629650" y="2506662"/>
            <a:ext cx="3562350" cy="433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HA doc fully squared away so that we can operate at higher pressure</a:t>
            </a:r>
          </a:p>
          <a:p>
            <a:r>
              <a:rPr lang="en-US" dirty="0" smtClean="0"/>
              <a:t>Buy extra </a:t>
            </a:r>
            <a:r>
              <a:rPr lang="en-US" dirty="0" err="1" smtClean="0"/>
              <a:t>o-ring</a:t>
            </a:r>
            <a:r>
              <a:rPr lang="en-US" dirty="0" smtClean="0"/>
              <a:t> and union for adding valve and operating at higher pressure (re-check machine shop area for the right size </a:t>
            </a:r>
            <a:r>
              <a:rPr lang="en-US" dirty="0" err="1" smtClean="0"/>
              <a:t>o-ring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4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189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29-04-2024</vt:lpstr>
      <vt:lpstr>1039 is a bit cleaner now</vt:lpstr>
      <vt:lpstr>Dirty/Clean Power Sources</vt:lpstr>
      <vt:lpstr>ATTPC Pads</vt:lpstr>
      <vt:lpstr>ATTPC Pads</vt:lpstr>
      <vt:lpstr>ATTPC does not use wires to ground their AsAd boards</vt:lpstr>
      <vt:lpstr>Greatly reduced noise when we use lower impedance grounding wires from the AsAd boards to the support plate/detector </vt:lpstr>
      <vt:lpstr>Next: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29-04-2024</dc:title>
  <dc:creator>Dopfer, Joseph</dc:creator>
  <cp:lastModifiedBy>Dopfer, Joseph</cp:lastModifiedBy>
  <cp:revision>7</cp:revision>
  <dcterms:created xsi:type="dcterms:W3CDTF">2024-05-01T17:02:34Z</dcterms:created>
  <dcterms:modified xsi:type="dcterms:W3CDTF">2024-05-02T13:01:05Z</dcterms:modified>
</cp:coreProperties>
</file>