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86" d="100"/>
          <a:sy n="86" d="100"/>
        </p:scale>
        <p:origin x="90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215F-947B-4C30-8969-FBEDA02EF123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94293-AE43-4BC9-A2F7-AF0CCD8C5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18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215F-947B-4C30-8969-FBEDA02EF123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94293-AE43-4BC9-A2F7-AF0CCD8C5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87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215F-947B-4C30-8969-FBEDA02EF123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94293-AE43-4BC9-A2F7-AF0CCD8C5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149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215F-947B-4C30-8969-FBEDA02EF123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94293-AE43-4BC9-A2F7-AF0CCD8C5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271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215F-947B-4C30-8969-FBEDA02EF123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94293-AE43-4BC9-A2F7-AF0CCD8C5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295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215F-947B-4C30-8969-FBEDA02EF123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94293-AE43-4BC9-A2F7-AF0CCD8C5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795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215F-947B-4C30-8969-FBEDA02EF123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94293-AE43-4BC9-A2F7-AF0CCD8C5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925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215F-947B-4C30-8969-FBEDA02EF123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94293-AE43-4BC9-A2F7-AF0CCD8C5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515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215F-947B-4C30-8969-FBEDA02EF123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94293-AE43-4BC9-A2F7-AF0CCD8C5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4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215F-947B-4C30-8969-FBEDA02EF123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94293-AE43-4BC9-A2F7-AF0CCD8C5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571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215F-947B-4C30-8969-FBEDA02EF123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94293-AE43-4BC9-A2F7-AF0CCD8C5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676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7215F-947B-4C30-8969-FBEDA02EF123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94293-AE43-4BC9-A2F7-AF0CCD8C5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62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10" b="40680"/>
          <a:stretch/>
        </p:blipFill>
        <p:spPr>
          <a:xfrm>
            <a:off x="1760733" y="446049"/>
            <a:ext cx="8670534" cy="3004457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1539551" y="1744825"/>
            <a:ext cx="1" cy="905069"/>
          </a:xfrm>
          <a:prstGeom prst="straightConnector1">
            <a:avLst/>
          </a:prstGeom>
          <a:ln w="158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389226" y="3092325"/>
            <a:ext cx="1073021" cy="0"/>
          </a:xfrm>
          <a:prstGeom prst="straightConnector1">
            <a:avLst/>
          </a:prstGeom>
          <a:ln w="158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472727" y="3092325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150 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22943" y="2012693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128 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890825" y="3024292"/>
            <a:ext cx="1165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PCB </a:t>
            </a:r>
            <a:r>
              <a:rPr lang="en-US" dirty="0" err="1" smtClean="0">
                <a:latin typeface="Symbol" panose="05050102010706020507" pitchFamily="18" charset="2"/>
              </a:rPr>
              <a:t>e</a:t>
            </a:r>
            <a:r>
              <a:rPr lang="en-US" baseline="-25000" dirty="0" err="1" smtClean="0"/>
              <a:t>r</a:t>
            </a:r>
            <a:r>
              <a:rPr lang="en-US" dirty="0" smtClean="0"/>
              <a:t>=4.5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770200" y="87867"/>
            <a:ext cx="2473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embedded electrode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20" b="40650"/>
          <a:stretch/>
        </p:blipFill>
        <p:spPr>
          <a:xfrm>
            <a:off x="1760733" y="3461657"/>
            <a:ext cx="8670534" cy="3300761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9461130" y="1828027"/>
            <a:ext cx="97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Gas </a:t>
            </a:r>
            <a:r>
              <a:rPr lang="en-US" dirty="0" err="1" smtClean="0">
                <a:latin typeface="Symbol" panose="05050102010706020507" pitchFamily="18" charset="2"/>
              </a:rPr>
              <a:t>e</a:t>
            </a:r>
            <a:r>
              <a:rPr lang="en-US" baseline="-25000" dirty="0" err="1" smtClean="0"/>
              <a:t>r</a:t>
            </a:r>
            <a:r>
              <a:rPr lang="en-US" dirty="0" smtClean="0"/>
              <a:t>=1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294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4669" y="455794"/>
            <a:ext cx="2737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embedded electrode 500 V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260" b="12357"/>
          <a:stretch/>
        </p:blipFill>
        <p:spPr>
          <a:xfrm>
            <a:off x="751206" y="1237785"/>
            <a:ext cx="10667644" cy="433542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59036" y="5043916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500 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450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4669" y="455794"/>
            <a:ext cx="2737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embedded electrode 500 V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97" b="11382"/>
          <a:stretch/>
        </p:blipFill>
        <p:spPr>
          <a:xfrm>
            <a:off x="776019" y="1489156"/>
            <a:ext cx="10776644" cy="4476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010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96" b="27480"/>
          <a:stretch/>
        </p:blipFill>
        <p:spPr>
          <a:xfrm>
            <a:off x="987785" y="1193180"/>
            <a:ext cx="10575611" cy="4828479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>
            <a:off x="5397190" y="4430471"/>
            <a:ext cx="1483112" cy="0"/>
          </a:xfrm>
          <a:prstGeom prst="straightConnector1">
            <a:avLst/>
          </a:prstGeom>
          <a:ln w="158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621456" y="4430471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150 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dirty="0" smtClean="0"/>
              <a:t>m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1126273" y="2971219"/>
            <a:ext cx="686" cy="1277396"/>
          </a:xfrm>
          <a:prstGeom prst="straightConnector1">
            <a:avLst/>
          </a:prstGeom>
          <a:ln w="158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3506956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128 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714431" y="5389603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150 V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601844" y="4430471"/>
            <a:ext cx="7680" cy="910394"/>
          </a:xfrm>
          <a:prstGeom prst="straightConnector1">
            <a:avLst/>
          </a:prstGeom>
          <a:ln w="158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703507" y="4701002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 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837843" y="344282"/>
            <a:ext cx="2737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embedded electrode 150 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59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74" b="27154"/>
          <a:stretch/>
        </p:blipFill>
        <p:spPr>
          <a:xfrm>
            <a:off x="946693" y="1466383"/>
            <a:ext cx="10604343" cy="46779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79995" y="422341"/>
            <a:ext cx="2737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embedded electrode 150 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920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04" b="27155"/>
          <a:stretch/>
        </p:blipFill>
        <p:spPr>
          <a:xfrm>
            <a:off x="1102811" y="1416205"/>
            <a:ext cx="10343795" cy="379141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79995" y="422341"/>
            <a:ext cx="2737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embedded electrode 200 V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803641" y="4653623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 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690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79995" y="422341"/>
            <a:ext cx="2737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embedded electrode 200 V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98" b="28943"/>
          <a:stretch/>
        </p:blipFill>
        <p:spPr>
          <a:xfrm>
            <a:off x="1283012" y="1427356"/>
            <a:ext cx="9931701" cy="4215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235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79995" y="422341"/>
            <a:ext cx="2737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embedded electrode 300 V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544" b="11057"/>
          <a:stretch/>
        </p:blipFill>
        <p:spPr>
          <a:xfrm>
            <a:off x="1348660" y="1382750"/>
            <a:ext cx="9800405" cy="444933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03641" y="4653623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300 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21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58" b="14959"/>
          <a:stretch/>
        </p:blipFill>
        <p:spPr>
          <a:xfrm>
            <a:off x="1124149" y="1527717"/>
            <a:ext cx="10249427" cy="427091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79995" y="422341"/>
            <a:ext cx="2737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embedded electrode 300 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887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4669" y="455794"/>
            <a:ext cx="2737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embedded electrode 400 V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04" b="23089"/>
          <a:stretch/>
        </p:blipFill>
        <p:spPr>
          <a:xfrm>
            <a:off x="1032559" y="1393902"/>
            <a:ext cx="10081312" cy="40193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59036" y="5043916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400 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097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4669" y="455794"/>
            <a:ext cx="2737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embedded electrode 400 V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15" b="20001"/>
          <a:stretch/>
        </p:blipFill>
        <p:spPr>
          <a:xfrm>
            <a:off x="858673" y="1293542"/>
            <a:ext cx="10289728" cy="4393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796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67</Words>
  <Application>Microsoft Office PowerPoint</Application>
  <PresentationFormat>Widescreen</PresentationFormat>
  <Paragraphs>23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NSCL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Perez-Loureiro, David</dc:creator>
  <cp:lastModifiedBy>Perez-Loureiro, David</cp:lastModifiedBy>
  <cp:revision>9</cp:revision>
  <dcterms:created xsi:type="dcterms:W3CDTF">2016-02-24T13:24:15Z</dcterms:created>
  <dcterms:modified xsi:type="dcterms:W3CDTF">2016-02-24T14:16:33Z</dcterms:modified>
</cp:coreProperties>
</file>