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57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F1C7530-E430-4FFD-8426-964162A398D2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62634D5-AE2E-434B-B4C4-021E499F53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7530-E430-4FFD-8426-964162A398D2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634D5-AE2E-434B-B4C4-021E499F53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7530-E430-4FFD-8426-964162A398D2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634D5-AE2E-434B-B4C4-021E499F53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7530-E430-4FFD-8426-964162A398D2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634D5-AE2E-434B-B4C4-021E499F53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7530-E430-4FFD-8426-964162A398D2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634D5-AE2E-434B-B4C4-021E499F53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7530-E430-4FFD-8426-964162A398D2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634D5-AE2E-434B-B4C4-021E499F53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F1C7530-E430-4FFD-8426-964162A398D2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2634D5-AE2E-434B-B4C4-021E499F53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F1C7530-E430-4FFD-8426-964162A398D2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62634D5-AE2E-434B-B4C4-021E499F53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7530-E430-4FFD-8426-964162A398D2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634D5-AE2E-434B-B4C4-021E499F53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7530-E430-4FFD-8426-964162A398D2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634D5-AE2E-434B-B4C4-021E499F53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7530-E430-4FFD-8426-964162A398D2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634D5-AE2E-434B-B4C4-021E499F53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F1C7530-E430-4FFD-8426-964162A398D2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62634D5-AE2E-434B-B4C4-021E499F53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Pad Plane Design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Mike Ford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-22730"/>
          <a:ext cx="9144000" cy="6880730"/>
        </p:xfrm>
        <a:graphic>
          <a:graphicData uri="http://schemas.openxmlformats.org/presentationml/2006/ole">
            <p:oleObj spid="_x0000_s1026" name="Acrobat Document" r:id="rId3" imgW="5829006" imgH="7543506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CONCERNS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1"/>
            <a:r>
              <a:rPr lang="en-US" dirty="0" smtClean="0"/>
              <a:t>Enough ground attachment points</a:t>
            </a:r>
          </a:p>
          <a:p>
            <a:pPr lvl="1"/>
            <a:r>
              <a:rPr lang="en-US" dirty="0" smtClean="0"/>
              <a:t>Capacitance between ground and traces</a:t>
            </a:r>
          </a:p>
          <a:p>
            <a:pPr lvl="1"/>
            <a:r>
              <a:rPr lang="en-US" dirty="0" smtClean="0"/>
              <a:t>Precision of mechanical interface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Board has just been sent to Esther in France for review/ fabrication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45</TotalTime>
  <Words>36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Urban</vt:lpstr>
      <vt:lpstr>Acrobat Document</vt:lpstr>
      <vt:lpstr>Pad Plane Design</vt:lpstr>
      <vt:lpstr>Slide 2</vt:lpstr>
      <vt:lpstr>Slide 3</vt:lpstr>
      <vt:lpstr>Slide 4</vt:lpstr>
      <vt:lpstr>Final Thoughts</vt:lpstr>
    </vt:vector>
  </TitlesOfParts>
  <Company>NSCL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Pad Plane Design</dc:title>
  <dc:creator>hiratest</dc:creator>
  <cp:lastModifiedBy>hiratest</cp:lastModifiedBy>
  <cp:revision>7</cp:revision>
  <dcterms:created xsi:type="dcterms:W3CDTF">2010-03-31T15:34:12Z</dcterms:created>
  <dcterms:modified xsi:type="dcterms:W3CDTF">2010-04-01T12:54:56Z</dcterms:modified>
</cp:coreProperties>
</file>