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D39562-9004-4298-A05D-8212C7DD759E}" type="datetimeFigureOut">
              <a:rPr lang="en-US" smtClean="0"/>
              <a:t>3/25/2010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B51FF-1232-4125-A474-4C9712A581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4 Micromegas</a:t>
            </a:r>
          </a:p>
          <a:p>
            <a:r>
              <a:rPr lang="en-US" dirty="0" smtClean="0"/>
              <a:t>All Measurements made with Sencore Inductance/ Capacitance Meter</a:t>
            </a:r>
          </a:p>
          <a:p>
            <a:r>
              <a:rPr lang="en-US" dirty="0" smtClean="0"/>
              <a:t>Checked capacitance of several connectors, including the 100 and 60 pin SMT we plan to use on the prototype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CAPACITANCE TESTS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Measured?</a:t>
            </a:r>
            <a:endParaRPr lang="en-US" dirty="0"/>
          </a:p>
        </p:txBody>
      </p:sp>
      <p:pic>
        <p:nvPicPr>
          <p:cNvPr id="4" name="Picture 2" descr="\\intranet.nscl.msu.edu\files\user\suzuki\My Documents\atris\sap(2009-11-09)\presentation\CIMG16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4267200" cy="505968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4038600" y="4572000"/>
            <a:ext cx="2286000" cy="152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076700" y="3695700"/>
            <a:ext cx="1981200" cy="1295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3600" y="3048000"/>
            <a:ext cx="25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Anode Plane Connection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4267200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Channel Connection * 17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BOARD1, TEST  #1</a:t>
            </a:r>
            <a:r>
              <a:rPr lang="en-US" dirty="0" smtClean="0">
                <a:sym typeface="Wingdings" pitchFamily="2" charset="2"/>
              </a:rPr>
              <a:t> Between the anode plane and the channels= </a:t>
            </a:r>
          </a:p>
          <a:p>
            <a:pPr algn="ctr">
              <a:buNone/>
            </a:pPr>
            <a:r>
              <a:rPr lang="en-US" b="1" dirty="0" smtClean="0">
                <a:sym typeface="Wingdings" pitchFamily="2" charset="2"/>
              </a:rPr>
              <a:t>115-120pF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BOARD 1, TEST #2 Between channels=       </a:t>
            </a:r>
            <a:r>
              <a:rPr lang="en-US" b="1" dirty="0" smtClean="0">
                <a:sym typeface="Wingdings" pitchFamily="2" charset="2"/>
              </a:rPr>
              <a:t>50-60 pF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When shorting out all channels and taking capacitance= 1370pF/ 17pF= </a:t>
            </a:r>
            <a:r>
              <a:rPr lang="en-US" b="1" dirty="0" smtClean="0">
                <a:sym typeface="Wingdings" pitchFamily="2" charset="2"/>
              </a:rPr>
              <a:t>80pF/ Channel</a:t>
            </a:r>
          </a:p>
          <a:p>
            <a:endParaRPr lang="en-US" b="1" dirty="0" smtClean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BOARD #2, TEST #1</a:t>
            </a:r>
            <a:r>
              <a:rPr lang="en-US" dirty="0" smtClean="0">
                <a:sym typeface="Wingdings" pitchFamily="2" charset="2"/>
              </a:rPr>
              <a:t> Between anode plane and channel= </a:t>
            </a:r>
            <a:r>
              <a:rPr lang="en-US" b="1" dirty="0" smtClean="0">
                <a:sym typeface="Wingdings" pitchFamily="2" charset="2"/>
              </a:rPr>
              <a:t>140-150pF</a:t>
            </a:r>
          </a:p>
          <a:p>
            <a:pPr algn="ctr"/>
            <a:r>
              <a:rPr lang="en-US" dirty="0" smtClean="0"/>
              <a:t>BOARD #2, TEST #2 </a:t>
            </a:r>
            <a:r>
              <a:rPr lang="en-US" dirty="0" smtClean="0">
                <a:sym typeface="Wingdings" pitchFamily="2" charset="2"/>
              </a:rPr>
              <a:t> Channel to channel= </a:t>
            </a:r>
            <a:r>
              <a:rPr lang="en-US" b="1" dirty="0" smtClean="0">
                <a:sym typeface="Wingdings" pitchFamily="2" charset="2"/>
              </a:rPr>
              <a:t>50-60pF </a:t>
            </a:r>
            <a:r>
              <a:rPr lang="en-US" dirty="0" smtClean="0">
                <a:sym typeface="Wingdings" pitchFamily="2" charset="2"/>
              </a:rPr>
              <a:t>   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BOARD #3 (1 CHANNEL ONLY)= </a:t>
            </a:r>
            <a:r>
              <a:rPr lang="en-US" b="1" dirty="0" smtClean="0">
                <a:sym typeface="Wingdings" pitchFamily="2" charset="2"/>
              </a:rPr>
              <a:t>1150pF</a:t>
            </a:r>
          </a:p>
          <a:p>
            <a:pPr algn="ctr"/>
            <a:r>
              <a:rPr lang="en-US" dirty="0" smtClean="0">
                <a:sym typeface="Wingdings" pitchFamily="2" charset="2"/>
              </a:rPr>
              <a:t>BOARD #4 (I CHANNEL ONLY)= </a:t>
            </a:r>
            <a:r>
              <a:rPr lang="en-US" b="1" dirty="0" smtClean="0">
                <a:sym typeface="Wingdings" pitchFamily="2" charset="2"/>
              </a:rPr>
              <a:t>1250 pF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RESULTS, continued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C=(</a:t>
            </a:r>
            <a:r>
              <a:rPr lang="el-GR" dirty="0" smtClean="0"/>
              <a:t>κ</a:t>
            </a:r>
            <a:r>
              <a:rPr lang="en-US" dirty="0" smtClean="0"/>
              <a:t>*</a:t>
            </a:r>
            <a:r>
              <a:rPr lang="el-GR" dirty="0" smtClean="0"/>
              <a:t>ε</a:t>
            </a:r>
            <a:r>
              <a:rPr lang="en-US" baseline="-25000" dirty="0" smtClean="0"/>
              <a:t>0</a:t>
            </a:r>
            <a:r>
              <a:rPr lang="en-US" dirty="0" smtClean="0"/>
              <a:t>*A)/d</a:t>
            </a:r>
          </a:p>
          <a:p>
            <a:r>
              <a:rPr lang="en-US" dirty="0" smtClean="0"/>
              <a:t>Between Anode plane and Channel, based on calculation alone… </a:t>
            </a:r>
          </a:p>
          <a:p>
            <a:r>
              <a:rPr lang="en-US" dirty="0" smtClean="0"/>
              <a:t>C=</a:t>
            </a:r>
            <a:r>
              <a:rPr lang="en-US" b="1" dirty="0" smtClean="0"/>
              <a:t>33pF</a:t>
            </a:r>
            <a:r>
              <a:rPr lang="en-US" dirty="0" smtClean="0"/>
              <a:t> (We got anywhere btwn. </a:t>
            </a:r>
            <a:r>
              <a:rPr lang="en-US" b="1" dirty="0" smtClean="0"/>
              <a:t>110-150pF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capacitance of the connectors was negligible, and did not even register on the meter… this might change when we consider the dense traces running to the connectors.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RESULTS, cont.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capacitance is a FACTOR OF 3-5 higher than what it is calculated to be.</a:t>
            </a:r>
          </a:p>
          <a:p>
            <a:r>
              <a:rPr lang="en-US" dirty="0" smtClean="0"/>
              <a:t>Possible reasons???</a:t>
            </a:r>
          </a:p>
          <a:p>
            <a:pPr lvl="1"/>
            <a:r>
              <a:rPr lang="en-US" dirty="0" smtClean="0"/>
              <a:t>Dielectric constant of the spacers</a:t>
            </a:r>
          </a:p>
          <a:p>
            <a:pPr lvl="1"/>
            <a:r>
              <a:rPr lang="en-US" dirty="0" smtClean="0"/>
              <a:t>Field between the channels and the much larger anode plane is not perpendicular at the edges</a:t>
            </a:r>
          </a:p>
          <a:p>
            <a:pPr lvl="1"/>
            <a:r>
              <a:rPr lang="en-US" dirty="0" smtClean="0"/>
              <a:t>John Yurkon might know more (Absent until Monday)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RESULTS, cont.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256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CAPACITANCE TESTS</vt:lpstr>
      <vt:lpstr>What we Measured?</vt:lpstr>
      <vt:lpstr>RESULTS</vt:lpstr>
      <vt:lpstr>RESULTS, continued</vt:lpstr>
      <vt:lpstr>RESULTS, cont.</vt:lpstr>
      <vt:lpstr>RESULTS, cont.</vt:lpstr>
    </vt:vector>
  </TitlesOfParts>
  <Company>NSCL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CAPACITANCE TESTS</dc:title>
  <dc:creator>hiratest</dc:creator>
  <cp:lastModifiedBy>hiratest</cp:lastModifiedBy>
  <cp:revision>3</cp:revision>
  <dcterms:created xsi:type="dcterms:W3CDTF">2010-03-25T12:49:17Z</dcterms:created>
  <dcterms:modified xsi:type="dcterms:W3CDTF">2010-03-25T13:18:05Z</dcterms:modified>
</cp:coreProperties>
</file>