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81" r:id="rId3"/>
    <p:sldId id="282" r:id="rId4"/>
    <p:sldId id="272" r:id="rId5"/>
  </p:sldIdLst>
  <p:sldSz cx="9144000" cy="6858000" type="screen4x3"/>
  <p:notesSz cx="71882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182" autoAdjust="0"/>
  </p:normalViewPr>
  <p:slideViewPr>
    <p:cSldViewPr>
      <p:cViewPr>
        <p:scale>
          <a:sx n="66" d="100"/>
          <a:sy n="66" d="100"/>
        </p:scale>
        <p:origin x="-64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650" y="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r">
              <a:defRPr sz="1200"/>
            </a:lvl1pPr>
          </a:lstStyle>
          <a:p>
            <a:fld id="{6DC66583-94A0-414F-B223-DC47CEFE91DC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61" tIns="47531" rIns="95061" bIns="475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8820" y="4488180"/>
            <a:ext cx="5750560" cy="4251960"/>
          </a:xfrm>
          <a:prstGeom prst="rect">
            <a:avLst/>
          </a:prstGeom>
        </p:spPr>
        <p:txBody>
          <a:bodyPr vert="horz" lIns="95061" tIns="47531" rIns="95061" bIns="475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472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650" y="897472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r">
              <a:defRPr sz="1200"/>
            </a:lvl1pPr>
          </a:lstStyle>
          <a:p>
            <a:fld id="{C1CE4FAC-7CD4-4F62-85BB-439605D6AC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5625"/>
            <a:ext cx="7772400" cy="1470025"/>
          </a:xfrm>
        </p:spPr>
        <p:txBody>
          <a:bodyPr/>
          <a:lstStyle/>
          <a:p>
            <a:r>
              <a:rPr lang="en-US" dirty="0" smtClean="0"/>
              <a:t>Update of Prototype AT-TPC</a:t>
            </a:r>
            <a:br>
              <a:rPr lang="en-US" dirty="0" smtClean="0"/>
            </a:br>
            <a:r>
              <a:rPr lang="en-US" dirty="0" smtClean="0"/>
              <a:t>Tests of </a:t>
            </a:r>
            <a:r>
              <a:rPr lang="en-US" dirty="0" err="1" smtClean="0"/>
              <a:t>micromegas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81400"/>
            <a:ext cx="68580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May 27, 2010</a:t>
            </a:r>
          </a:p>
          <a:p>
            <a:r>
              <a:rPr lang="en-US" dirty="0" smtClean="0"/>
              <a:t>Weekly meeting</a:t>
            </a:r>
          </a:p>
          <a:p>
            <a:r>
              <a:rPr lang="en-US" dirty="0" smtClean="0"/>
              <a:t> Claire </a:t>
            </a:r>
            <a:r>
              <a:rPr lang="en-US" dirty="0" err="1" smtClean="0"/>
              <a:t>Hewko</a:t>
            </a:r>
            <a:r>
              <a:rPr lang="en-US" dirty="0" smtClean="0"/>
              <a:t>, NSCL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Energy loss in the strips of the </a:t>
            </a:r>
            <a:r>
              <a:rPr lang="en-US" dirty="0" err="1" smtClean="0"/>
              <a:t>micromegas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228600" y="5105400"/>
            <a:ext cx="8915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900" dirty="0" smtClean="0"/>
              <a:t>  The energy loss profile of theses events is too fluctuant compared to the profile           calculation</a:t>
            </a:r>
          </a:p>
          <a:p>
            <a:pPr>
              <a:buFont typeface="Arial" pitchFamily="34" charset="0"/>
              <a:buChar char="•"/>
            </a:pPr>
            <a:r>
              <a:rPr lang="en-US" sz="1900" dirty="0" smtClean="0"/>
              <a:t> May be charges are collected by the wrong strips next to the good one</a:t>
            </a:r>
          </a:p>
          <a:p>
            <a:pPr>
              <a:buFont typeface="Arial" pitchFamily="34" charset="0"/>
              <a:buChar char="•"/>
            </a:pPr>
            <a:r>
              <a:rPr lang="en-US" sz="1900" dirty="0" smtClean="0"/>
              <a:t> We looked for the total charge collected by the </a:t>
            </a:r>
            <a:r>
              <a:rPr lang="en-US" sz="1900" dirty="0" err="1" smtClean="0"/>
              <a:t>micromegas</a:t>
            </a:r>
            <a:endParaRPr lang="en-US" sz="19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486727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Charge resolution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4219847"/>
            <a:ext cx="2819400" cy="263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155229"/>
            <a:ext cx="2819400" cy="270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447800"/>
            <a:ext cx="2819400" cy="271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1447800"/>
            <a:ext cx="3509963" cy="259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6629400" y="5105400"/>
            <a:ext cx="15247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 213 : 20%</a:t>
            </a:r>
          </a:p>
          <a:p>
            <a:r>
              <a:rPr lang="en-US" dirty="0" smtClean="0"/>
              <a:t>Run 202 : 20%</a:t>
            </a:r>
          </a:p>
          <a:p>
            <a:r>
              <a:rPr lang="en-US" dirty="0" smtClean="0"/>
              <a:t>Run 204 : 16%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239000" y="2667000"/>
            <a:ext cx="14911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 40 : 5%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≠ gas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≠ </a:t>
            </a:r>
            <a:r>
              <a:rPr lang="en-US" dirty="0" err="1" smtClean="0">
                <a:solidFill>
                  <a:srgbClr val="FF0000"/>
                </a:solidFill>
              </a:rPr>
              <a:t>micromegas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Origins and issues propositions for these unusable results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Not an analysis problem but rather a physics cause?</a:t>
            </a:r>
          </a:p>
          <a:p>
            <a:endParaRPr lang="en-US" dirty="0" smtClean="0"/>
          </a:p>
          <a:p>
            <a:r>
              <a:rPr lang="en-US" dirty="0" smtClean="0"/>
              <a:t>Origins and issues propositions:</a:t>
            </a:r>
          </a:p>
          <a:p>
            <a:pPr lvl="1"/>
            <a:r>
              <a:rPr lang="en-US" dirty="0" smtClean="0"/>
              <a:t>All the charges are not collected by the strips, too </a:t>
            </a:r>
            <a:r>
              <a:rPr lang="en-US" smtClean="0"/>
              <a:t>much diffusion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	→ increase the cathode voltage?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micromegas</a:t>
            </a:r>
            <a:r>
              <a:rPr lang="en-US" dirty="0" smtClean="0"/>
              <a:t> is not good</a:t>
            </a:r>
          </a:p>
          <a:p>
            <a:pPr lvl="1">
              <a:buNone/>
            </a:pPr>
            <a:r>
              <a:rPr lang="en-US" dirty="0" smtClean="0"/>
              <a:t>		→check the alpha source resolution with </a:t>
            </a:r>
            <a:r>
              <a:rPr lang="en-US" dirty="0" err="1" smtClean="0"/>
              <a:t>Ar</a:t>
            </a:r>
            <a:r>
              <a:rPr lang="en-US" dirty="0" smtClean="0"/>
              <a:t> gas to 	compare the results of the Run 40</a:t>
            </a:r>
          </a:p>
          <a:p>
            <a:endParaRPr lang="en-US" dirty="0" smtClean="0"/>
          </a:p>
          <a:p>
            <a:r>
              <a:rPr lang="en-US" dirty="0" smtClean="0"/>
              <a:t>Others propositions?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128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Update of Prototype AT-TPC Tests of micromegas</vt:lpstr>
      <vt:lpstr>Energy loss in the strips of the micromegas</vt:lpstr>
      <vt:lpstr>Charge resolution</vt:lpstr>
      <vt:lpstr>Origins and issues propositions for these unusable 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AT-TPC</dc:title>
  <dc:creator>Claire</dc:creator>
  <cp:lastModifiedBy>HEWKO</cp:lastModifiedBy>
  <cp:revision>1361</cp:revision>
  <dcterms:created xsi:type="dcterms:W3CDTF">2006-08-16T00:00:00Z</dcterms:created>
  <dcterms:modified xsi:type="dcterms:W3CDTF">2010-05-27T16:11:23Z</dcterms:modified>
</cp:coreProperties>
</file>