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2" autoAdjust="0"/>
  </p:normalViewPr>
  <p:slideViewPr>
    <p:cSldViewPr>
      <p:cViewPr>
        <p:scale>
          <a:sx n="66" d="100"/>
          <a:sy n="66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6DC66583-94A0-414F-B223-DC47CEFE91DC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C1CE4FAC-7CD4-4F62-85BB-439605D6A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5"/>
            <a:ext cx="7772400" cy="1470025"/>
          </a:xfrm>
        </p:spPr>
        <p:txBody>
          <a:bodyPr/>
          <a:lstStyle/>
          <a:p>
            <a:r>
              <a:rPr lang="en-US" dirty="0" smtClean="0"/>
              <a:t>Update of Prototype AT-TPC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858000" cy="1828800"/>
          </a:xfrm>
        </p:spPr>
        <p:txBody>
          <a:bodyPr>
            <a:normAutofit/>
          </a:bodyPr>
          <a:lstStyle/>
          <a:p>
            <a:r>
              <a:rPr lang="en-US" smtClean="0"/>
              <a:t>June 3, 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Weekly meeting</a:t>
            </a:r>
          </a:p>
          <a:p>
            <a:r>
              <a:rPr lang="en-US" dirty="0" smtClean="0"/>
              <a:t> Daisuke Suzuki, NSCL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687" y="609600"/>
            <a:ext cx="7976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Gas handler, power supply were moved on the rack.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Scroll pump arrived. The vacuum tubes are being cleaned up.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Clean room accessories arrived. </a:t>
            </a:r>
          </a:p>
        </p:txBody>
      </p:sp>
      <p:pic>
        <p:nvPicPr>
          <p:cNvPr id="1026" name="Picture 2" descr="C:\Documents and Settings\suzuki\Desktop\Pictures\test_room_2010-06-02\CIMG198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77800" y="17526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866" y="944880"/>
            <a:ext cx="6566534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1843548" y="4205748"/>
            <a:ext cx="914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/>
              <a:t>Future 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53400" y="3200400"/>
            <a:ext cx="548640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Cabinet 2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8001000" y="1371600"/>
            <a:ext cx="722376" cy="1645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 01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924800" y="4191000"/>
            <a:ext cx="210312" cy="2103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3429000"/>
            <a:ext cx="210312" cy="2103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0" y="4038600"/>
            <a:ext cx="548640" cy="4206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2238757" y="4725924"/>
            <a:ext cx="502920" cy="713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Rack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48600" y="4495800"/>
            <a:ext cx="10599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Gas handler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49713" y="2590800"/>
            <a:ext cx="9355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Gas bottle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3429000" y="6096000"/>
            <a:ext cx="685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Desk 04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484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= 40”/1”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146756" y="4395024"/>
            <a:ext cx="886968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73792" y="47244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56980" y="6110748"/>
            <a:ext cx="886968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800600" y="4463844"/>
            <a:ext cx="381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0800000">
            <a:off x="4144296" y="3522408"/>
            <a:ext cx="1773936" cy="1773936"/>
          </a:xfrm>
          <a:prstGeom prst="arc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6200000">
            <a:off x="4161504" y="5289756"/>
            <a:ext cx="1773936" cy="1773936"/>
          </a:xfrm>
          <a:prstGeom prst="arc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4557204" y="3851640"/>
            <a:ext cx="1042416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4847352" y="6393277"/>
            <a:ext cx="457200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349496" y="6172200"/>
            <a:ext cx="603504" cy="411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Tool box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2743200" y="5638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752600" y="882444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95600" y="639096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ft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 rot="16200000">
            <a:off x="738648" y="5219700"/>
            <a:ext cx="2438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Utilities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16" idx="2"/>
            <a:endCxn id="26" idx="3"/>
          </p:cNvCxnSpPr>
          <p:nvPr/>
        </p:nvCxnSpPr>
        <p:spPr>
          <a:xfrm rot="10800000">
            <a:off x="1185226" y="2744690"/>
            <a:ext cx="643574" cy="7894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667000" y="3505200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72000" y="3367548"/>
            <a:ext cx="44245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1927860" y="5615940"/>
            <a:ext cx="1124712" cy="713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 03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166852" y="3581400"/>
            <a:ext cx="39574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4647406" y="3886200"/>
            <a:ext cx="10675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81600" y="3733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45.5”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290457" y="5295995"/>
            <a:ext cx="178308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81600" y="5102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77.5”</a:t>
            </a:r>
            <a:endParaRPr lang="en-US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4953397" y="6400403"/>
            <a:ext cx="45720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81600" y="6248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17”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236323" y="2239883"/>
            <a:ext cx="219456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0" y="1905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97”</a:t>
            </a:r>
            <a:endParaRPr lang="en-US" sz="14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782096" y="3795252"/>
            <a:ext cx="32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52600" y="350520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12”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129937" y="5236019"/>
            <a:ext cx="278892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828800" y="1219200"/>
            <a:ext cx="32004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38200" y="4114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118.5”</a:t>
            </a:r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1272937" y="3603863"/>
            <a:ext cx="50292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0" y="34290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21.5”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1752600" y="2895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21”1/4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767348" y="3247104"/>
            <a:ext cx="3657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114800" y="2971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47”3/4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947652" y="3260264"/>
            <a:ext cx="10972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6200000">
            <a:off x="1982725" y="3838956"/>
            <a:ext cx="1033272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 02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06240" y="1203960"/>
            <a:ext cx="822960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Wire rack</a:t>
            </a:r>
          </a:p>
          <a:p>
            <a:pPr algn="ctr"/>
            <a:r>
              <a:rPr lang="en-US" sz="1200" smtClean="0"/>
              <a:t>36</a:t>
            </a:r>
            <a:r>
              <a:rPr lang="en-US" sz="1200" smtClean="0"/>
              <a:t>” </a:t>
            </a:r>
            <a:r>
              <a:rPr lang="en-US" sz="1200" dirty="0" smtClean="0"/>
              <a:t>x 24” x 74”</a:t>
            </a:r>
            <a:endParaRPr lang="en-US" sz="1200" dirty="0"/>
          </a:p>
        </p:txBody>
      </p:sp>
      <p:sp>
        <p:nvSpPr>
          <p:cNvPr id="63" name="Rectangle 62"/>
          <p:cNvSpPr/>
          <p:nvPr/>
        </p:nvSpPr>
        <p:spPr>
          <a:xfrm>
            <a:off x="4343400" y="3429000"/>
            <a:ext cx="640080" cy="758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Desk 05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1828800" y="1203960"/>
            <a:ext cx="548640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24” x 24” x 74”</a:t>
            </a:r>
            <a:endParaRPr lang="en-US" sz="1200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767114" y="22098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05000" y="2209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36”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600200" y="2286000"/>
            <a:ext cx="2133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7530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Wire rack;   24” x 24” x 74”,  $140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Wire rack;   24” x 36” x 74”,  $216.5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Desiccator</a:t>
            </a:r>
            <a:r>
              <a:rPr lang="en-US" sz="2400" dirty="0" smtClean="0"/>
              <a:t>;  TDI  2 Door, 24” x 18” x 24”, quote requested.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Shelves on the southern wall.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Tools; </a:t>
            </a:r>
            <a:r>
              <a:rPr lang="en-US" sz="2400" smtClean="0"/>
              <a:t>Phillips drivers, </a:t>
            </a:r>
            <a:r>
              <a:rPr lang="en-US" sz="2400" dirty="0" smtClean="0"/>
              <a:t>level, drill/driver kit …</a:t>
            </a:r>
          </a:p>
        </p:txBody>
      </p:sp>
      <p:pic>
        <p:nvPicPr>
          <p:cNvPr id="2050" name="Picture 2" descr="C:\Documents and Settings\suzuki\Desktop\Pictures\test_room_2010-06-02\CIMG198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04800" y="2819400"/>
            <a:ext cx="5080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5029200"/>
            <a:ext cx="275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DeWALT</a:t>
            </a:r>
            <a:r>
              <a:rPr lang="en-US" dirty="0" smtClean="0"/>
              <a:t> DC720KA  </a:t>
            </a:r>
            <a:r>
              <a:rPr lang="en-US" b="1" dirty="0" smtClean="0"/>
              <a:t>$219.00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2362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2907268"/>
            <a:ext cx="2590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Desiccator</a:t>
            </a:r>
            <a:r>
              <a:rPr lang="en-US" b="1" dirty="0" smtClean="0">
                <a:solidFill>
                  <a:schemeClr val="bg1"/>
                </a:solidFill>
              </a:rPr>
              <a:t> in the </a:t>
            </a:r>
            <a:r>
              <a:rPr lang="en-US" b="1" dirty="0" err="1" smtClean="0">
                <a:solidFill>
                  <a:schemeClr val="bg1"/>
                </a:solidFill>
              </a:rPr>
              <a:t>Hira</a:t>
            </a:r>
            <a:r>
              <a:rPr lang="en-US" b="1" dirty="0" smtClean="0">
                <a:solidFill>
                  <a:schemeClr val="bg1"/>
                </a:solidFill>
              </a:rPr>
              <a:t> lab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Milestone dates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838200"/>
          <a:ext cx="5867400" cy="5791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39054"/>
                <a:gridCol w="1128346"/>
              </a:tblGrid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Cathode voltage supply delivered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5/25/2010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Test room complete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4/30/2010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Main chamber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F0"/>
                          </a:solidFill>
                        </a:rPr>
                        <a:t>6/28/2010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End plate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F0"/>
                          </a:solidFill>
                        </a:rPr>
                        <a:t>7/15/2010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Field cage/voltage divider circuit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F0"/>
                          </a:solidFill>
                        </a:rPr>
                        <a:t>7/22/2010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Cathode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F0"/>
                          </a:solidFill>
                        </a:rPr>
                        <a:t>7/29/2010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Isolator beam duct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F0"/>
                          </a:solidFill>
                        </a:rPr>
                        <a:t>8/5/2010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Cathode feed thru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F0"/>
                          </a:solidFill>
                        </a:rPr>
                        <a:t>8/13/2010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Bellows for length adjustment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8/20/2010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Corona ring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7/30/2010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Chamber stand complete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8/26/2010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Electric field simulation complete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3/18/2010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B050"/>
                          </a:solidFill>
                        </a:rPr>
                        <a:t>Micromegas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 delivered from CEA-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</a:rPr>
                        <a:t>Saclay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, France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7/19/2010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Assembly of all components complete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8/23/2010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 leakage in field cage confirmed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8/25/2010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Cathode voltage tested to 50 kV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9/3/2010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Remote control of cathode voltage complete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9/8/2010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SAD complete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?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Testing - field gradient agrees w/simulation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9/29/2010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Scheduled finish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9/29/2010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7158</TotalTime>
  <Words>293</Words>
  <Application>Microsoft Office PowerPoint</Application>
  <PresentationFormat>On-screen Show (4:3)</PresentationFormat>
  <Paragraphs>85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Update of Prototype AT-TPC</vt:lpstr>
      <vt:lpstr>This week</vt:lpstr>
      <vt:lpstr>Future layout</vt:lpstr>
      <vt:lpstr>Purchasing</vt:lpstr>
      <vt:lpstr>Milestone dates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AT-TPC</dc:title>
  <dc:creator/>
  <cp:lastModifiedBy>suzuki</cp:lastModifiedBy>
  <cp:revision>1328</cp:revision>
  <dcterms:created xsi:type="dcterms:W3CDTF">2006-08-16T00:00:00Z</dcterms:created>
  <dcterms:modified xsi:type="dcterms:W3CDTF">2010-06-07T13:19:18Z</dcterms:modified>
</cp:coreProperties>
</file>